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50" r:id="rId1"/>
  </p:sldMasterIdLst>
  <p:sldIdLst>
    <p:sldId id="263" r:id="rId2"/>
    <p:sldId id="280" r:id="rId3"/>
    <p:sldId id="281" r:id="rId4"/>
    <p:sldId id="286" r:id="rId5"/>
    <p:sldId id="258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0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78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2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73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9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4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5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6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5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5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5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8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464" r:id="rId14"/>
    <p:sldLayoutId id="2147484465" r:id="rId15"/>
    <p:sldLayoutId id="21474844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03" y="1106424"/>
            <a:ext cx="11832336" cy="4077762"/>
          </a:xfrm>
          <a:ln w="28575"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5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LIQUIDACIÓN SUELDOS y JORNALES</a:t>
            </a:r>
            <a:br>
              <a:rPr lang="es-ES" sz="55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6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6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Formación Profesional Nº1</a:t>
            </a:r>
            <a:endParaRPr lang="es-ES" sz="4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71339" y="6150226"/>
            <a:ext cx="3785800" cy="573303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Cdor</a:t>
            </a:r>
            <a:r>
              <a:rPr lang="es-ES" sz="2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Calisto Ibarra</a:t>
            </a:r>
            <a:endParaRPr lang="es-ES" sz="2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Bandera de Argent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35027" r="39750" b="36021"/>
          <a:stretch/>
        </p:blipFill>
        <p:spPr bwMode="auto">
          <a:xfrm>
            <a:off x="4741732" y="2533466"/>
            <a:ext cx="1932741" cy="15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5257338"/>
            <a:ext cx="1425375" cy="1317749"/>
          </a:xfrm>
          <a:prstGeom prst="rect">
            <a:avLst/>
          </a:prstGeom>
        </p:spPr>
      </p:pic>
      <p:pic>
        <p:nvPicPr>
          <p:cNvPr id="11" name="SSJJ Prueba2 MP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57139" y="6609229"/>
            <a:ext cx="228600" cy="2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2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950" advTm="12500">
        <p:split orient="vert"/>
      </p:transition>
    </mc:Choice>
    <mc:Fallback xmlns="">
      <p:transition spd="slow" advTm="12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241" y="366292"/>
            <a:ext cx="11070017" cy="636674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LIQUIDACIÓN DE SUELDOS Y JORNALES</a:t>
            </a:r>
            <a:endParaRPr lang="es-ES" sz="3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241" y="1215614"/>
            <a:ext cx="11070017" cy="49377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69680" y="6214249"/>
            <a:ext cx="2748578" cy="462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ES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b="6003"/>
          <a:stretch/>
        </p:blipFill>
        <p:spPr>
          <a:xfrm>
            <a:off x="278027" y="169074"/>
            <a:ext cx="1131563" cy="9833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0" y="1002966"/>
            <a:ext cx="8817745" cy="57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300" advTm="16150">
        <p:pull/>
      </p:transition>
    </mc:Choice>
    <mc:Fallback xmlns="">
      <p:transition spd="slow" advTm="1615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241" y="404668"/>
            <a:ext cx="11070017" cy="636674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Liquidación de Sueldos y Jornales (Vacaciones) </a:t>
            </a:r>
            <a:endParaRPr lang="es-ES" sz="3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4817" y="5633245"/>
            <a:ext cx="6890102" cy="28378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69680" y="6214249"/>
            <a:ext cx="2748578" cy="462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ES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24" y="1085475"/>
            <a:ext cx="10018192" cy="573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03" y="2314394"/>
            <a:ext cx="896493" cy="881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80" y="4820901"/>
            <a:ext cx="1082916" cy="9305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06" y="5751468"/>
            <a:ext cx="1177290" cy="10680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96" y="3196238"/>
            <a:ext cx="994600" cy="1624663"/>
          </a:xfrm>
          <a:prstGeom prst="rect">
            <a:avLst/>
          </a:prstGeom>
        </p:spPr>
      </p:pic>
      <p:pic>
        <p:nvPicPr>
          <p:cNvPr id="1026" name="Picture 2" descr="Halaman Unduh untuk file Party Emoji Whatsapp yang k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3" y="1186011"/>
            <a:ext cx="1130435" cy="11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b="6003"/>
          <a:stretch/>
        </p:blipFill>
        <p:spPr>
          <a:xfrm>
            <a:off x="370128" y="198070"/>
            <a:ext cx="1131563" cy="9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0">
        <p14:doors/>
      </p:transition>
    </mc:Choice>
    <mc:Fallback xmlns="">
      <p:transition spd="slow" advTm="1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388" y="237006"/>
            <a:ext cx="11070017" cy="636674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Liquidación: Sueldo Anual Complementario (S.A.C.) </a:t>
            </a:r>
            <a:endParaRPr lang="es-ES" sz="3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4817" y="5633245"/>
            <a:ext cx="6890102" cy="28378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69680" y="6214249"/>
            <a:ext cx="2748578" cy="462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ES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b="6003"/>
          <a:stretch/>
        </p:blipFill>
        <p:spPr>
          <a:xfrm>
            <a:off x="567107" y="13375"/>
            <a:ext cx="1131563" cy="9833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21" y="996696"/>
            <a:ext cx="7400684" cy="56799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2490">
            <a:off x="1234857" y="1514752"/>
            <a:ext cx="3276600" cy="4467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4659">
            <a:off x="1092328" y="5971018"/>
            <a:ext cx="1992972" cy="4678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8082">
            <a:off x="3125294" y="1157558"/>
            <a:ext cx="1123950" cy="457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2776" r="4914" b="4804"/>
          <a:stretch/>
        </p:blipFill>
        <p:spPr>
          <a:xfrm rot="1038137">
            <a:off x="1277372" y="3577521"/>
            <a:ext cx="3203279" cy="1898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8736" t="6502" r="9080" b="4551"/>
          <a:stretch/>
        </p:blipFill>
        <p:spPr>
          <a:xfrm>
            <a:off x="338145" y="1112250"/>
            <a:ext cx="1225479" cy="12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8214"/>
      </p:ext>
    </p:extLst>
  </p:cSld>
  <p:clrMapOvr>
    <a:masterClrMapping/>
  </p:clrMapOvr>
  <p:transition spd="slow" advTm="125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062" y="388221"/>
            <a:ext cx="11070017" cy="636674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LIQUIDACIÓN  POR  DESPIDO  INJUSTIFICADO</a:t>
            </a:r>
            <a:endParaRPr lang="es-ES" sz="3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241" y="1215614"/>
            <a:ext cx="11070017" cy="49377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69680" y="6214249"/>
            <a:ext cx="2748578" cy="462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ES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68" y="1085770"/>
            <a:ext cx="10810311" cy="55908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b="6003"/>
          <a:stretch/>
        </p:blipFill>
        <p:spPr>
          <a:xfrm>
            <a:off x="548241" y="167371"/>
            <a:ext cx="1131563" cy="9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330">
        <p15:prstTrans prst="fracture"/>
      </p:transition>
    </mc:Choice>
    <mc:Fallback xmlns="">
      <p:transition spd="slow" advTm="10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084" y="398361"/>
            <a:ext cx="11070017" cy="636674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900" b="1" dirty="0">
                <a:solidFill>
                  <a:schemeClr val="tx1"/>
                </a:solidFill>
                <a:latin typeface="Arial Narrow" panose="020B0606020202030204" pitchFamily="34" charset="0"/>
              </a:rPr>
              <a:t>LIQUIDACIÓN DE SUELDOS Y JORNALES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241" y="1215614"/>
            <a:ext cx="11070017" cy="3477953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869680" y="6214249"/>
            <a:ext cx="2748578" cy="462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s-ES" sz="2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b="6003"/>
          <a:stretch/>
        </p:blipFill>
        <p:spPr>
          <a:xfrm>
            <a:off x="470420" y="155792"/>
            <a:ext cx="1131563" cy="9833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98494" y="1644132"/>
            <a:ext cx="9601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MUCHAS  GRACIAS ! ! !</a:t>
            </a:r>
            <a:endParaRPr lang="es-ES" sz="6000" dirty="0"/>
          </a:p>
        </p:txBody>
      </p:sp>
      <p:pic>
        <p:nvPicPr>
          <p:cNvPr id="9" name="Picture 2" descr="Bandera de Argent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8" t="35027" r="39750" b="36021"/>
          <a:stretch/>
        </p:blipFill>
        <p:spPr bwMode="auto">
          <a:xfrm>
            <a:off x="4687515" y="2951864"/>
            <a:ext cx="2009120" cy="16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80134" y="5122085"/>
            <a:ext cx="6293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Contador  Calisto  Ibarra</a:t>
            </a:r>
          </a:p>
        </p:txBody>
      </p:sp>
    </p:spTree>
    <p:extLst>
      <p:ext uri="{BB962C8B-B14F-4D97-AF65-F5344CB8AC3E}">
        <p14:creationId xmlns:p14="http://schemas.microsoft.com/office/powerpoint/2010/main" val="20559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cover/>
      </p:transition>
    </mc:Choice>
    <mc:Fallback xmlns="">
      <p:transition spd="slow" advTm="2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2420</TotalTime>
  <Words>45</Words>
  <Application>Microsoft Office PowerPoint</Application>
  <PresentationFormat>Panorámica</PresentationFormat>
  <Paragraphs>44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Baskerville Old Face</vt:lpstr>
      <vt:lpstr>Trebuchet MS</vt:lpstr>
      <vt:lpstr>Wingdings 3</vt:lpstr>
      <vt:lpstr>Faceta</vt:lpstr>
      <vt:lpstr>LIQUIDACIÓN SUELDOS y JORNALES  Centro de Formación Profesional Nº1</vt:lpstr>
      <vt:lpstr>LIQUIDACIÓN DE SUELDOS Y JORNALES</vt:lpstr>
      <vt:lpstr>Liquidación de Sueldos y Jornales (Vacaciones) </vt:lpstr>
      <vt:lpstr>Liquidación: Sueldo Anual Complementario (S.A.C.) </vt:lpstr>
      <vt:lpstr>LIQUIDACIÓN  POR  DESPIDO  INJUSTIFICADO</vt:lpstr>
      <vt:lpstr>LIQUIDACIÓN DE SUELDOS Y JORNALES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Inscripciones impositivas para</dc:title>
  <dc:creator>Compumar</dc:creator>
  <cp:lastModifiedBy>Compumar</cp:lastModifiedBy>
  <cp:revision>144</cp:revision>
  <dcterms:created xsi:type="dcterms:W3CDTF">2024-10-26T15:59:00Z</dcterms:created>
  <dcterms:modified xsi:type="dcterms:W3CDTF">2024-11-19T01:55:03Z</dcterms:modified>
</cp:coreProperties>
</file>