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0:51.1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24575,'0'794'-1365,"0"-755"-5461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0:53.6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9 24575,'23'5'0,"14"9"0,34 6 0,12 1 0,2-3 0,-1-6 0,-9-3 0,-12-5 0,-10-2 0,-4-7 0,3-9 0,-3-2 0,2 2 0,-1-9 0,-5 1 0,-8 3-8191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0:55.0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24575,'6'0'0,"25"0"0,30 0 0,39 0 0,38 12 0,17 3 0,-5 5 0,-23 0 0,-32-5-8191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05.9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0 238 24115,'2336'-238'0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02.2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0 24575,'-3'203'0,"6"221"0,-1-414 0,0 1 0,0-1 0,1 0 0,0 0 0,1 0 0,0 0 0,0 0 0,1-1 0,7 10 0,-5-6 0,1 0 0,-2 1 0,9 24 0,-9-8 0,0 1 0,1 49 0,-6-55 0,1-1 0,1 1 0,1-1 0,1 0 0,10 28 0,-14-48 0,1 0 0,0 0 0,1 0 0,-1 0 0,1 0 0,-1-1 0,1 1 0,0-1 0,1 0 0,-1 0 0,1 0 0,-1 0 0,1 0 0,6 2 0,-9-4 0,0-1 0,1 1 0,-1-1 0,0 1 0,1-1 0,-1 0 0,1 0 0,-1 1 0,1-1 0,-1 0 0,0 0 0,1-1 0,-1 1 0,1 0 0,-1 0 0,1-1 0,-1 1 0,3-2 0,-2 1 0,0 0 0,-1-1 0,1 1 0,0-1 0,-1 0 0,1 0 0,-1 1 0,1-1 0,-1 0 0,0 0 0,0 0 0,0 0 0,0 0 0,0-1 0,0-3 0,8-34-1365,-4-3-5461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03.9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24575,'0'4'0,"1"0"0,0 0 0,1 0 0,-1 0 0,1 0 0,-1 0 0,1-1 0,4 7 0,4 10 0,0 7 0,-1 2 0,-2-1 0,-1 1 0,-1 0 0,1 35 0,-6 151 0,-1 4 0,11-145 0,3-1 0,33 105 0,-28-113 0,-5-23-1365,0-11-5461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08.2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1 246 24575,'0'-16'0,"0"3"0,0 0 0,0 0 0,1 0 0,1 0 0,3-14 0,-3 22 0,1 0 0,-1 0 0,1 0 0,-1 0 0,1 0 0,1 1 0,-1-1 0,1 1 0,0 0 0,0 0 0,0 0 0,0 0 0,1 1 0,9-6 0,4-1 0,1 1 0,0 0 0,0 2 0,1 0 0,0 1 0,0 1 0,1 1 0,34-2 0,21 2 0,82 7 0,-49 1 0,684-1-1365,-724-3-5461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34.7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24248,'271'1185'0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27.9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24575,'2'44'0,"3"0"0,1 0 0,15 50 0,-9-41 0,8 77 0,-19-28 0,-3-78 0,2 1 0,0-1 0,2 0 0,1 1 0,7 32 0,6-4 0,-3 1 0,-2 0 0,-3 1 0,2 108 0,-8-129-455,1 1 0,11 49 0,-9-54-6371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30.4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24575,'2'1'0,"-1"0"0,1 0 0,-1 0 0,1 0 0,-1 0 0,1 0 0,-1 0 0,0 1 0,0-1 0,1 1 0,-1-1 0,0 0 0,0 1 0,0 0 0,-1-1 0,1 1 0,0 1 0,4 6 0,14 23 0,-1 1 0,-2 1 0,-1 0 0,-2 1 0,-2 0 0,8 38 0,8 16 0,-18-62 0,0 0 0,-2 1 0,-1 0 0,3 42 0,-11 115 0,-2-135 0,3 0 0,2 1 0,2-1 0,2 0 0,13 52 0,-7-72-1365,0-7-5461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36.1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1 243 24575,'29'-1'0,"0"-2"0,45-9 0,-3 0 0,877-61-607,-355 37 306,149-48 301,-735 84 0,208-18 389,311 15 1,-297 6-261,1219-1-1494,-1400-2-5461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2:37.88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86 24575,'0'-1'0,"1"0"0,-1 1 0,0-1 0,0 0 0,1 0 0,-1 1 0,1-1 0,-1 0 0,1 1 0,-1-1 0,1 0 0,-1 1 0,1-1 0,-1 1 0,1-1 0,0 1 0,-1-1 0,1 1 0,0-1 0,0 1 0,-1 0 0,1-1 0,0 1 0,0 0 0,0 0 0,-1-1 0,2 1 0,30-5 0,-25 4 0,544-15 0,-384 18 0,1428-1 0,-1506-4-455,1-3 0,117-25 0,-147 20-6371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6:41.69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6:41.9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 24575,'-6'0'0,"-1"0"-8191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6:42.6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24575,'6'0'0,"1"0"-8191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2:46:43.0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1 285 24575,'6'-5'0,"1"-15"0,1-14 0,-2-13 0,-8-11 0,-3-6 0,-1 8-8191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08:49.76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0,'5759'0'0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08:57.09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0,'6301'0'0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10:44.7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0 101 0,'3827'-101'0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15T03:12:03.3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0 186,'2196'0,"-2098"3,0 5,-1 4,98 25,283 93,-401-106,167 40,-215-50,-29-14,0 0,0 1,0-1,0 0,0 1,0-1,0 0,0 1,0-1,-1 0,1 1,0-1,0 0,0 1,0-1,0 0,-1 0,1 1,0-1,0 0,0 0,-1 1,1-1,0 0,-1 0,1 0,0 0,0 1,-1-1,1 0,0 0,-1 0,1 0,0 0,-1 0,1 0,0 0,-1 0,1 0,0 0,-1 0,1 0,-62 8,51-8,-207 24,218-24,-1 0,1 0,-1 1,0-1,1 0,-1 0,1 0,-1 0,0-1,1 1,-1 0,1 0,-1 0,0 0,1 0,-1-1,1 1,-1 0,1-1,-1 1,1 0,-1-1,1 1,-1-1,1 1,-1 0,1-1,0 1,-1-1,1 1,0-1,0 0,-1 1,1-1,0 1,0-1,0 1,-1-1,1 0,0 1,0-1,0 1,0-1,0 0,0 1,0-1,1 1,-1-2,13-33,-8 23,14-42,3 2,1 0,3 2,46-69,-67 113,1-1,-1-1,0 1,0-1,-1 0,0 0,3-9,-7 15,1 1,-1-1,0 0,0 1,0-1,0 0,0 1,0-1,0 0,0 1,-1-1,1 0,0 1,-1-1,0 1,1-1,-1 1,0-1,0 1,0-1,0 1,0 0,0 0,0-1,0 1,0 0,-1 0,1 0,-1 0,1 0,0 1,-1-1,1 0,-1 1,0-1,1 1,-1-1,0 1,1 0,-3-1,-9-1,1 0,-1 1,0 0,0 1,1 0,-21 3,-79 20,66-12,27-7,-81 17,-118 43,133-30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13:44.9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0,'8704'0'0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13:48.55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0,'3285'169'0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13:53.9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0,'3897'0'0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3:17:36.1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24329,'4336'0'0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9.0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22186,'0'880'0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13.0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24575,'0'702'0,"2"-647"-341,3 0 0,2 0-1,27 98 1,-26-124-6485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14.9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0 412 24575,'27'-24'0,"1"1"0,0 1 0,2 1 0,41-22 0,136-54 0,-14 20 0,-171 68 0,45-12 0,9-3 0,-42 12 0,0 2 0,1 2 0,1 0 0,-1 3 0,1 1 0,0 1 0,0 2 0,48 5 0,-76-3 0,0 0 0,0 0 0,0 0 0,0 1 0,0 1 0,-1-1 0,1 1 0,-1 0 0,0 1 0,0-1 0,0 2 0,0-1 0,-1 1 0,1 0 0,-1 0 0,0 0 0,-1 1 0,1 0 0,5 9 0,-3-1 0,0 1 0,-1-1 0,-1 1 0,0 0 0,-1 1 0,-1-1 0,0 1 0,3 29 0,-3-15 0,-2 0 0,0 30 0,-3-50 0,0 0 0,0-1 0,-1 1 0,0 0 0,0-1 0,-1 0 0,-1 1 0,1-1 0,-2 0 0,-5 10 0,-13 19 0,19-30 0,0 0 0,0 0 0,-1 0 0,0-1 0,-1 0 0,0 0 0,0 0 0,0-1 0,-1 0 0,0 0 0,0-1 0,-9 6 0,-68 29 22,63-31-299,-1 0-1,2 2 1,-1 0-1,-32 25 1,31-15-6549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16.9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24575,'2'0'0,"-1"1"0,1 0 0,-1-1 0,1 1 0,-1 0 0,0 0 0,1 0 0,-1 0 0,0 0 0,0 0 0,1 0 0,-1 0 0,0 0 0,0 1 0,0-1 0,-1 0 0,1 1 0,0-1 0,0 1 0,-1-1 0,1 1 0,-1-1 0,1 1 0,-1-1 0,0 1 0,1-1 0,-1 4 0,6 50 0,-6-48 0,3 111 0,-4-68 0,3-1 0,9 51 0,11 97 0,-22-193 0,1 1 0,0-1 0,1 1 0,-1-1 0,1 1 0,0-1 0,0 0 0,0 0 0,1 0 0,-1 0 0,1 0 0,0-1 0,0 1 0,1-1 0,-1 1 0,1-1 0,-1 0 0,1-1 0,0 1 0,0-1 0,0 1 0,0-1 0,1-1 0,-1 1 0,0 0 0,1-1 0,5 1 0,15 3 0,0-1 0,0-1 0,48-1 0,-51-2 0,-20 0-10,90 2-668,145 20 1,-167-9-6149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19.2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1 102 24575,'11'-11'0,"16"-5"0,15 2 0,5 2 0,1-2 0,-2 1 0,-3 3 0,3 3 0,-7 3-8191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0.5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0 102 24575,'6'0'0,"13"0"0,15 0 0,14 0 0,-2-5 0,-3-3 0,-3 1 0,3 1 0,1 2 0,-3-11 0,5-1 0,-1 1 0,-2 3 0,-2 4 0,-9 3-8191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1.5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24575,'3'4'0,"0"-1"0,0 1 0,0 1 0,-1-1 0,1 0 0,-1 1 0,-1-1 0,1 1 0,0 0 0,-1-1 0,1 9 0,4 58 0,-6-51 0,3 342 63,-5-187-1491,2-140-5398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3.6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0 171 24575,'6'-5'0,"0"1"0,0-1 0,1 1 0,-1 0 0,11-4 0,19-12 0,-14 5 0,-1 1 0,2 0 0,0 2 0,1 0 0,0 2 0,0 1 0,1 1 0,0 0 0,1 2 0,-1 2 0,1 0 0,0 1 0,34 1 0,-55 3 0,-1-1 0,1 0 0,-1 1 0,1 0 0,-1 0 0,1 1 0,-1-1 0,0 1 0,1 0 0,-1 0 0,0 0 0,4 3 0,-7-4 0,-1 0 0,1-1 0,0 1 0,0 0 0,-1 0 0,1 0 0,0 0 0,-1 0 0,1 0 0,-1 0 0,1 0 0,-1 0 0,0 0 0,1 0 0,-1 0 0,0 0 0,0 0 0,1 0 0,-1 0 0,0 0 0,-1 1 0,1 1 0,-1-1 0,1 0 0,-1 0 0,0 0 0,0 0 0,0 0 0,-1 0 0,1 0 0,0 0 0,-1 0 0,1-1 0,-1 1 0,1 0 0,-3 1 0,-24 22 0,-134 112 0,136-118 0,0-1 0,-2-1 0,1-1 0,-49 18 0,72-33 0,0 1 0,0 0 0,0 0 0,0 0 0,0 0 0,0 0 0,0 1 0,1 0 0,-1-1 0,1 1 0,0 1 0,0-1 0,0 0 0,0 1 0,0 0 0,1-1 0,-3 6 0,3-3 0,1-1 0,-1 1 0,1-1 0,1 1 0,-1 0 0,1-1 0,0 1 0,0 0 0,0-1 0,1 1 0,0 0 0,0-1 0,2 7 0,14 39 0,2-1 0,37 71 0,-5-15 0,-45-92 0,0 0 0,1 0 0,1-1 0,1 1 0,0-2 0,0 0 0,1 0 0,1 0 0,0-1 0,0-1 0,1 0 0,0-1 0,1 0 0,18 9 0,-3-2-195,0-1 0,2-1 0,-1-2 0,2 0 0,-1-3 0,46 9 0,-38-14-6631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5.06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 1 24575,'0'923'0,"-2"-896"120,2-27-146,0-1 0,0 1 0,-1 0 0,1 0 0,0-1 0,0 1 0,0 0 0,0 0 0,-1 0-1,1 0 1,0-1 0,0 1 0,0 0 0,-1 0 0,1 0 0,0 0 0,0 0 0,-1-1 0,1 1 0,0 0 0,0 0 0,-1 0 0,1 0 0,0 0 0,0 0 0,-1 0 0,1 0-1,0 0 1,-1 0 0,1 0 0,0 0 0,0 0 0,-1 0 0,1 0 0,0 0 0,0 1 0,-1-1 0,1 0 0,0 0 0,0 0 0,0 0 0,-1 0 0,1 1 0,0-1 0,0 0 0,0 0-1,-1 0 1,1 1 0,0-1 0,0 0 0,0 0 0,0 1 0,0-1 0,-1 0 0,1 0 0,0 1 0,-7-17-6800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6.0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27 24575,'12'0'0,"15"0"0,14 0 0,12 0 0,15 0 0,6 0 0,-3 0 0,-8 0 0,-9 0 0,-7 0 0,-1-6 0,-3-2 0,-2 1 0,-8 1-8191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26.96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24575,'6'0'0,"13"0"0,9 0 0,12 0 0,4 0 0,1 0 0,4 0 0,6 0 0,4 0 0,-2 0 0,-4 0 0,-7 0 0,-4 0 0,-4 0 0,-8 0-8191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30.3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31.9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24575,'0'906'0,"-1"-896"0,2 1 0,-1-1 0,1 1 0,1-1 0,0 0 0,5 17 0,-4-22 0,-1 1 0,1-1 0,0 0 0,1 0 0,-1-1 0,1 1 0,0-1 0,0 1 0,0-1 0,0 0 0,1-1 0,0 1 0,9 4 0,18 8-195,2-2 0,-1-2 0,2-1 0,-1-1 0,2-2 0,58 6 0,-44-8-6631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37.7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584 2 24575,'-115'-1'0,"-129"3"0,235-2 0,-1 1 0,0 0 0,1 1 0,-1 0 0,1 0 0,-1 1 0,1 0 0,0 1 0,0 0 0,0 0 0,1 1 0,0 0 0,0 0 0,0 1 0,0 0 0,1 1 0,0 0 0,0 0 0,1 0 0,0 1 0,0 0 0,1 0 0,0 0 0,0 1 0,1-1 0,0 1 0,1 1 0,0-1 0,0 0 0,-2 14 0,1 37 0,2 0 0,10 99 0,-6-141 0,0-1 0,1 0 0,1 0 0,1 0 0,0 0 0,1-1 0,1 0 0,1 0 0,17 28 0,-18-34 0,0-2 0,0 1 0,1-1 0,0 0 0,0 0 0,1-1 0,0 0 0,0-1 0,1 0 0,0 0 0,0-1 0,0 0 0,0-1 0,1 0 0,0-1 0,18 4 0,94 14-68,220 29-1229,-303-48-5529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42.1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24575,'0'576'0,"2"-559"0,0-1 0,1 0 0,0 0 0,1-1 0,1 1 0,12 25 0,9 34 0,-15-41-1365,-1-5-5461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43.99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46.12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24575,'2'82'0,"4"0"0,27 131 0,-13-128-682,61 162-1,-67-213-6143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49.4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1 113 24575,'26'-1'0,"0"2"0,0 1 0,0 0 0,51 14 0,-68-13 0,0 0 0,0 1 0,0 0 0,0 1 0,-1 0 0,0 0 0,0 1 0,0 0 0,0 0 0,-1 1 0,0-1 0,-1 2 0,0-1 0,0 1 0,0 0 0,7 14 0,2 7 0,-1 1 0,-2 0 0,0 1 0,-2 0 0,-2 0 0,-1 1 0,-1 0 0,-2 1 0,1 59 0,-5-81 0,-1 48 0,3-1 0,14 93 0,-10-112 0,10 45 0,-15-79 0,1 0 0,-1 0 0,1 0 0,1 0 0,-1 0 0,1-1 0,-1 1 0,1-1 0,1 0 0,-1 1 0,1-1 0,4 4 0,-7-7 0,0-1 0,0 1 0,0 0 0,0-1 0,0 1 0,1-1 0,-1 0 0,0 1 0,0-1 0,0 0 0,0 0 0,0 0 0,1 1 0,-1-1 0,0 0 0,0-1 0,0 1 0,1 0 0,-1 0 0,0 0 0,0-1 0,0 1 0,0-1 0,0 1 0,0-1 0,1 1 0,-1-1 0,0 1 0,-1-1 0,1 0 0,0 0 0,0 1 0,0-1 0,0 0 0,0 0 0,-1 0 0,1 0 0,0 0 0,-1 0 0,1 0 0,-1 0 0,1 0 0,-1-1 0,1-1 0,4-9 0,0-1 0,0 0 0,2-15 0,-2 12 0,5-16 0,34-103 0,50-264 0,-87 326-16,-7-131 0,-2 103-1317,2 62-5493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51.8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38 0 24575,'-1'16'0,"-1"0"0,0 0 0,-9 27 0,-4 33 0,9 358 0,9-239 0,-3-186 0,-1 4 0,1-1 0,1 1 0,0 0 0,0-1 0,1 1 0,6 16 0,-7-26 0,0-1 0,1 1 0,-1 0 0,1-1 0,0 1 0,-1-1 0,1 0 0,0 0 0,1 1 0,-1-1 0,0-1 0,0 1 0,1 0 0,0 0 0,-1-1 0,1 0 0,0 1 0,-1-1 0,1 0 0,0 0 0,0-1 0,0 1 0,0 0 0,0-1 0,0 0 0,0 0 0,0 0 0,0 0 0,0 0 0,0-1 0,0 1 0,5-2 0,7-1-91,1-1 0,-1-1 0,0 0 0,0-1 0,0-1 0,-1 0 0,0-1 0,0 0 0,-1-1 0,0-1 0,-1 0 0,0-1 0,0 0 0,14-19 0,3-8-6735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53.8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35 24575,'0'-6'0,"6"-1"0,13-1 0,15 2 0,8 2 0,2 2 0,-7 0-8191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55.03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1 180 24575,'5'0'0,"9"0"0,6 0 0,7-11 0,4-4 0,8 0 0,9-8 0,8-1 0,6 4 0,-2 6 0,-5 4 0,-6-1 0,-7 1 0,-3-3 0,-9 0-8191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56.1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24575,'0'977'-1365,"0"-943"-5461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57.5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0 105 24575,'6'-6'0,"7"-1"0,2-6 0,4-1 0,5-3 0,9 1 0,5 3 0,2 4 0,6 3 0,6 3 0,0 2 0,-8 1-8191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59.69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24575,'0'11'0,"0"16"0,0 14 0,0 7 0,0 6 0,0 5 0,0-1 0,0-5 0,0-5 0,0-6 0,0-4 0,0-3 0,0 5 0,6 6 0,2-4-8191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01.6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03.6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142 0 24575,'-5'1'0,"0"-1"0,0 1 0,0 0 0,0 1 0,0-1 0,0 1 0,0 0 0,1 0 0,-1 1 0,1-1 0,0 1 0,0 0 0,0 0 0,0 0 0,0 1 0,1-1 0,-1 1 0,1 0 0,0 0 0,0 0 0,0 1 0,-3 7 0,-1 1 0,1 0 0,1 1 0,0-1 0,1 1 0,0 0 0,-3 27 0,2 49 0,7 100 0,1-49 0,-2-119 0,0-1 0,2 0 0,0 1 0,1-1 0,2-1 0,0 1 0,1-1 0,13 28 0,-15-37 0,1-1 0,0 0 0,0 0 0,1 0 0,0-1 0,1 0 0,0-1 0,0 1 0,1-2 0,0 1 0,0-1 0,1 0 0,0-1 0,0 0 0,0-1 0,21 8 0,-8-8 30,-1 0 0,1-1 0,26 2 0,-38-6-195,1 1 0,-1-2 0,0 1 0,0-2 0,0 1 0,0-2 0,0 1 0,15-7 0,6-7-6661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04.7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99 0 24575,'-7'19'0,"1"0"0,0 0 0,1 0 0,2 0 0,0 1 0,1 0 0,0 23 0,-5 38 0,-7 33 0,0 143 0,14-245 0,1-6 0,-1-1 0,0 1 0,0 0 0,0 0 0,-1 0 0,0-1 0,0 1 0,0 0 0,-1-1 0,0 1 0,-4 7 0,6-13 0,0 1-1,0-1 1,0 0-1,0 0 1,0 0 0,0 0-1,0 1 1,-1-1-1,1 0 1,0 0-1,0 0 1,0 0-1,0 0 1,0 0-1,-1 0 1,1 1 0,0-1-1,0 0 1,0 0-1,0 0 1,-1 0-1,1 0 1,0 0-1,0 0 1,0 0 0,-1 0-1,1 0 1,0 0-1,0 0 1,0 0-1,-1 0 1,1 0-1,0 0 1,0 0-1,0 0 1,0 0 0,-1-1-1,1 1 1,0 0-1,0 0 1,0 0-1,0 0 1,-1 0-1,1 0 1,0 0 0,0-1-1,0 1 1,0 0-1,0 0 1,0 0-1,0 0 1,-1-1-1,1 1 1,0 0-1,0 0 1,0 0 0,0 0-1,0-1 1,0 1-1,-4-13-1165,4 12 994,-4-23-6654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06.0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8 24575,'1'-1'0,"0"0"0,0 1 0,0-1 0,0 0 0,0 1 0,0-1 0,1 1 0,-1-1 0,0 1 0,0 0 0,0-1 0,1 1 0,-1 0 0,0 0 0,0 0 0,1 0 0,-1 0 0,0 0 0,1 0 0,-1 1 0,0-1 0,0 0 0,0 1 0,1-1 0,-1 1 0,0-1 0,0 1 0,0-1 0,0 1 0,0 0 0,0-1 0,0 1 0,0 0 0,1 1 0,32 35 0,-34-36 0,31 43 0,-2 0 0,41 90 0,28 106 0,-64-134-48,23 128 0,-33-126-1221,-14-66-5557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07.2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67 24575,'6'0'0,"7"0"0,8 0 0,11 0 0,18-12 0,6-3 0,5 0 0,-2 4 0,-5 2 0,-12 4-8191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27.7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 0 24575,'0'898'0,"-1"-873"40,-2 0-1,-9 44 1,-2 5-1524,11-48-5342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28.6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1 131 24575,'0'-6'0,"5"-2"0,15 1 0,25 1 0,24-4 0,5 0 0,1-5 0,0 1 0,-1 3 0,-2 3 0,-2 2 0,-1-2 0,-6-1 0,-9 2 0,-13 1-8191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29.9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1 137 24575,'11'0'0,"11"0"0,23-11 0,22-4 0,17 0 0,-1-3 0,-8 2 0,-11 4 0,-5 3 0,-7 4 0,-6 2 0,-6-3 0,3-2 0,4 1 0,13 2 0,7 2 0,-2 1 0,-13 1-8191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31.0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24575,'0'1049'-1365,"0"-1017"-5461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33.3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50 24575,'1'51'0,"1"-1"0,2 1 0,3-1 0,19 73 0,-7-38 0,-14-57 0,1-1 0,1-1 0,14 36 0,0-13 0,-7-15 0,21 37 0,-35-71 0,0 1 0,0-1 0,0 1 0,1-1 0,-1 1 0,0 0 0,0-1 0,1 1 0,-1-1 0,0 1 0,1-1 0,-1 1 0,1-1 0,-1 0 0,1 1 0,-1-1 0,1 1 0,-1-1 0,1 0 0,-1 0 0,1 1 0,-1-1 0,1 0 0,-1 0 0,1 1 0,0-1 0,-1 0 0,1 0 0,-1 0 0,1 0 0,0 0 0,-1 0 0,1 0 0,1 0 0,8-20 0,-1-35 0,25-249 0,-22 241 0,2 0 0,39-105 0,-33 117-1365,-3 7-5461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34.67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24575,'0'682'-1365,"0"-653"-5461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36.6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114 3 24575,'68'-1'0,"-17"0"0,76 7 0,-111-4 0,-1 1 0,1 0 0,-1 1 0,0 1 0,0 0 0,0 1 0,0 1 0,-1 0 0,14 10 0,-12-5 0,0 1 0,-1 0 0,0 0 0,-1 2 0,-1 0 0,0 0 0,-1 2 0,-1-1 0,0 1 0,-2 1 0,0 0 0,0 0 0,-2 1 0,0 0 0,-2 0 0,0 0 0,4 29 0,-3 26 0,-6 130 0,-2-98 0,2-101 0,1 0 0,-1 1 0,0-1 0,-1 0 0,1 0 0,-1 0 0,0 0 0,0 0 0,-1 0 0,0 0 0,1 0 0,-1 0 0,-1-1 0,1 1 0,-1-1 0,0 1 0,0-1 0,0 0 0,-1 0 0,1 0 0,-1-1 0,0 1 0,0-1 0,0 0 0,-7 4 0,-5 2 0,-1 0 0,0-2 0,-1 1 0,1-2 0,-1-1 0,-1 0 0,1-1 0,-33 3 0,-10-4 0,-84-6 0,-35 1 0,118 15-1365,39-6-5461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38.1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24575,'0'11'0,"0"11"0,0 11 0,0 13 0,0 10 0,0 7 0,0 9 0,0 11 0,0 2 0,0-7 0,0-6 0,0-3 0,11 9 0,4-3 0,0-2 0,-3-8 0,-4-15-8191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38.7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40.8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483 206 24575,'1'-16'0,"-1"0"0,-1 0 0,0 1 0,-1-1 0,-7-25 0,7 36 0,0 0 0,-1 1 0,1-1 0,-1 1 0,0 0 0,0-1 0,0 1 0,0 0 0,-1 1 0,0-1 0,1 1 0,-1 0 0,-1 0 0,1 0 0,0 0 0,-1 1 0,1-1 0,-1 1 0,0 0 0,0 1 0,-6-2 0,-2-1 0,0 2 0,0 0 0,0 0 0,0 2 0,0-1 0,0 1 0,0 1 0,0 1 0,0 0 0,0 0 0,1 1 0,-1 1 0,1 0 0,-1 1 0,2 0 0,-1 1 0,0 0 0,1 1 0,0 0 0,1 1 0,-1 0 0,2 0 0,-1 1 0,1 1 0,0-1 0,1 2 0,0-1 0,1 1 0,0 0 0,1 1 0,0-1 0,1 1 0,0 0 0,1 1 0,0-1 0,1 1 0,-2 14 0,0 23 0,3 1 0,6 86 0,0-23 0,-4-94 0,1 0 0,0-1 0,1 1 0,1 0 0,2 0 0,11 34 0,-14-47 0,1-1 0,1 1 0,-1-1 0,1 0 0,0-1 0,1 1 0,-1 0 0,1-1 0,0 0 0,0-1 0,1 1 0,-1-1 0,1 0 0,0 0 0,0 0 0,1-1 0,-1 0 0,1 0 0,-1-1 0,1 0 0,0 0 0,11 1 0,-5-1-105,0 0 0,0-1 0,0 0 0,0-1 0,0-1 0,0 0 0,0-1 0,0 0 0,0-1 0,0 0 0,-1-1 0,14-6 0,4-7-6721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41.5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55 24575,'0'-12'0,"0"-9"0,0-1-8191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51.2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24575,'2'13'0,"0"1"0,1-1 0,1 1 0,0-1 0,1 0 0,0 0 0,1-1 0,1 0 0,11 18 0,13 27 0,58 191 0,-86-239 0,12 44 0,-3 1 0,-1 1 0,2 56 0,-5 166 0,-8-272 0,-1 4 0,1-1 0,1 1 0,0 0 0,2 13 0,-2-20 0,0 0 0,0 1 0,0-1 0,0 0 0,0 0 0,0 1 0,0-1 0,1 0 0,-1 0 0,1 0 0,-1 0 0,1-1 0,0 1 0,0 0 0,0-1 0,0 1 0,0-1 0,0 0 0,0 0 0,1 1 0,2 0 0,19 3 0,0-1 0,0-1 0,1 0 0,0-2 0,-1-1 0,38-5 0,-4 2 0,-9 1-1365,-8 1-5461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52.4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0 122 24575,'6'0'0,"7"0"0,14 0 0,13-6 0,0-7 0,-1-2 0,-2-4 0,-1 1 0,-6-2 0,2 3 0,-3 3-8191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53.9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0 192 24575,'6'0'0,"7"-5"0,8-3 0,6-5 0,-2-6 0,6-1 0,4 5 0,-4-3 0,-1 3 0,-1 4 0,7-8 0,3-1 0,0 4 0,-6 3-8191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54.94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24575,'0'6'0,"6"-4"0,2-3-8191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56.3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138 1 24575,'-2'37'0,"-2"-1"0,-1 1 0,-13 47 0,-1 2 0,2 5 0,-49 317 0,64-314 108,2-65-845,-4 44 1,4-81-6090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4:59.17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24575,'0'19'0,"2"0"0,1 1 0,0-1 0,12 37 0,36 76 0,-15-42 0,-10-23 0,3 0 0,67 112 0,-63-123 0,-2 2 0,-4 1 0,-1 1 0,33 124 0,-53-162-273,0-1 0,2 1 0,1-1 0,13 23 0,-3-13-6553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00.15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14 24575,'17'0'0,"18"0"0,13 0 0,12 0 0,5 0 0,-1 0 0,-7 0 0,-12-6 0,-14-2-8191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01.8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24575,'0'6'0,"0"13"0,0 9 0,0 12 0,0 4 0,0 1 0,0-2 0,0 10 0,5-5 0,3-5 0,-1-3 0,-1 2 0,-2 0 0,-1-1 0,-2-2 0,0 4 0,-1 1 0,0-8-8191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03.9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221 1 24575,'-3'3'0,"0"0"0,1 0 0,-1 1 0,1-1 0,0 1 0,0 0 0,0 0 0,0-1 0,1 1 0,-1 0 0,1 0 0,0 1 0,1-1 0,-1 0 0,0 0 0,1 0 0,0 1 0,0-1 0,1 0 0,-1 0 0,1 0 0,0 1 0,0-1 0,0 0 0,0 0 0,1 0 0,0-1 0,-1 1 0,2 0 0,-1 0 0,0-1 0,1 0 0,-1 1 0,1-1 0,0 0 0,0 0 0,0 0 0,1-1 0,-1 1 0,1-1 0,5 3 0,9 1 0,1-1 0,1-1 0,-1 0 0,1-2 0,25 1 0,107-7 0,-68 0 0,-39 2 0,263 3 0,-300 0 0,1 0 0,-1 0 0,0 1 0,0 0 0,0 1 0,0 0 0,-1 0 0,1 0 0,-1 1 0,0 1 0,0-1 0,0 1 0,0 0 0,-1 0 0,0 1 0,0 0 0,0 0 0,-1 0 0,0 1 0,0 0 0,-1 0 0,0 0 0,0 1 0,3 8 0,5 15 0,-1 0 0,-2 1 0,-1 0 0,6 58 0,-7-31 0,-4 0 0,-7 109 0,4-163 0,-1-1 0,0 1 0,0 0 0,-1 0 0,1-1 0,-1 1 0,0 0 0,0-1 0,-1 0 0,1 0 0,-1 1 0,0-1 0,0-1 0,0 1 0,-1 0 0,1-1 0,-1 0 0,0 0 0,0 0 0,0 0 0,0-1 0,-1 1 0,-4 1 0,-11 4 0,0-1 0,-1-1 0,0 0 0,-22 2 0,26-5 0,-84 18 0,-150 49 0,204-52 0,1 1 0,0 3 0,2 2 0,1 1 0,-52 40 0,-139 112 0,232-176-57,-36 21 241,37-21-233,0-1-1,0 1 0,-1-1 0,1 1 1,0-1-1,0 0 0,0 0 0,-1 1 1,1-1-1,0 0 0,-1 0 0,1 0 1,0 0-1,0 0 0,-1-1 0,1 1 1,0 0-1,-1 0 0,1-1 0,0 1 1,0-1-1,0 1 0,0-1 0,-1 0 1,1 1-1,0-1 0,0 0 0,0 0 1,-1-1-1,-5-13-6776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06.64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1 378 24575,'3'57'0,"3"0"0,3 0 0,29 103 0,10 59 0,-18-30 0,-30-188 0,0 0 0,0 0 0,0 0 0,0 1 0,1-1 0,-1 0 0,0 0 0,1 0 0,-1 1 0,1-1 0,-1 0 0,1 0 0,-1 0 0,1 0 0,0 0 0,0 0 0,-1 0 0,3 1 0,-3-2 0,1 0 0,-1 0 0,1 0 0,0-1 0,-1 1 0,1 0 0,-1 0 0,1 0 0,-1-1 0,1 1 0,0 0 0,-1-1 0,0 1 0,1 0 0,-1-1 0,1 1 0,-1-1 0,1 1 0,-1-1 0,0 1 0,1-1 0,-1 1 0,0-1 0,1 1 0,-1-2 0,23-51 0,-20 44 0,16-54 0,-2-1 0,-4 0 0,9-107 0,-5 41 0,-8 86 0,2 1 0,2 1 0,20-45 0,5 5 0,-20 43 0,15-42 0,14-74 0,-47 155 0,0 0 0,0 0 0,0 1 0,0-1 0,1 0 0,-1 0 0,0 0 0,0 1 0,0-1 0,0 0 0,0 0 0,0 0 0,1 1 0,-1-1 0,0 0 0,0 0 0,0 0 0,1 0 0,-1 1 0,0-1 0,0 0 0,0 0 0,1 0 0,-1 0 0,0 0 0,0 0 0,0 0 0,1 0 0,-1 0 0,0 0 0,0 0 0,1 0 0,-1 0 0,0 0 0,0 0 0,1 0 0,-1 0 0,0 0 0,0 0 0,1 0 0,-1 0 0,0 0 0,0 0 0,0 0 0,1-1 0,-1 1 0,0 0 0,0 0 0,0 0 0,0 0 0,1-1 0,-1 1 0,0 0 0,0 0 0,0 0 0,0-1 0,0 1 0,1 0 0,-1 0 0,0 0 0,0-1 0,0 1 0,0 0 0,0 0 0,0-1 0,0 1 0,0 0 0,0 0 0,0-1 0,7 20 0,0 22-1365,-1 6-5461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08.2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24575,'0'600'0,"1"-581"0,0 0 0,1 0 0,1 0 0,1 0 0,11 31 0,-12-40 0,1-1 0,0 0 0,0 0 0,1 0 0,0-1 0,0 0 0,1 0 0,0 0 0,1 0 0,0-1 0,0 0 0,14 10 0,-19-16 0,1 1 0,0-1 0,0 0 0,0 0 0,0 0 0,0 0 0,0 0 0,0-1 0,0 1 0,0-1 0,0 0 0,0 0 0,0 0 0,0 0 0,0-1 0,0 1 0,0-1 0,0 0 0,0 0 0,0 0 0,0 0 0,0 0 0,0-1 0,-1 1 0,1-1 0,-1 0 0,1 1 0,-1-1 0,0-1 0,5-3 0,-1-1 0,0 0 0,0 0 0,-1 0 0,0-1 0,0 0 0,-1 0 0,0 0 0,0-1 0,3-11 0,0-11-341,-2-1 0,-1 0-1,0-40 1,-2 21-6485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09.3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0 126 24575,'12'-5'0,"9"-3"0,13-11 0,6-2 0,2 2 0,-6-1 0,-3 3 0,-2 4 0,-11 10 0,-10 5-8191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10.3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71 24575,'6'0'0,"8"0"0,6 0 0,7 0 0,4 0 0,2 0 0,2 0 0,0-6 0,0-2 0,1-5 0,-2 0 0,1 1 0,-1 4 0,6 2 0,7 3 0,2 2 0,-2 0 0,-9 2-8191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11.3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141 1 24575,'1'128'0,"-6"205"0,0-274 0,-2 0 0,-3-1 0,-27 92 0,-31 79 0,63-215 71,2-25-1507,2-12-5390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13.1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159 1 24575,'7'-1'0,"1"1"0,-1 1 0,1-1 0,-1 2 0,1-1 0,-1 1 0,0 0 0,0 0 0,0 1 0,13 6 0,-15-6 0,0 1 0,-1 0 0,1 0 0,-1 1 0,0-1 0,0 1 0,0 0 0,0 0 0,-1 1 0,0-1 0,0 1 0,0-1 0,2 11 0,2 6 0,-1-1 0,-1 1 0,-1 1 0,-1-1 0,-1 0 0,-1 36 0,-1-44 0,-1 0 0,-1-1 0,0 1 0,-1 0 0,0 0 0,-1-1 0,0 0 0,-1 0 0,-1 0 0,0 0 0,-13 19 0,7-20 0,0 0 0,0-1 0,-2 0 0,1-1 0,-1-1 0,0 0 0,-23 10 0,-48 33 0,79-47 0,0 0 0,0 0 0,1 0 0,-1 1 0,1 0 0,0 0 0,1 0 0,-1 1 0,2 0 0,-5 7 0,6-9 0,1 1 0,-1 0 0,1-1 0,0 1 0,0 0 0,1-1 0,-1 1 0,1 0 0,1 0 0,-1 0 0,1-1 0,0 1 0,0 0 0,1-1 0,2 8 0,5 8 0,0-1 0,21 33 0,3 6 0,-11-4 0,25 99 0,-13-36 0,-31-108-341,1 0 0,0 1-1,11 16 1,-1-7-6485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15.9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431 107 24575,'0'-4'0,"0"1"0,0-1 0,-1 1 0,1-1 0,-1 0 0,0 1 0,0-1 0,0 1 0,-1-1 0,1 1 0,-1 0 0,0 0 0,0 0 0,0 0 0,0 0 0,0 0 0,-4-3 0,1 1 0,-1 1 0,1 1 0,0-1 0,-1 1 0,0 0 0,0 0 0,1 1 0,-2 0 0,-6-2 0,-5 0 0,0 1 0,-1 1 0,1 1 0,0 0 0,-36 4 0,47-2 0,0 0 0,0 0 0,0 1 0,0 0 0,0 0 0,0 1 0,0 0 0,1 0 0,0 0 0,-1 1 0,1 0 0,0 0 0,1 1 0,-10 8 0,8-5 0,1 1 0,0-1 0,1 1 0,-1 0 0,2 0 0,-1 1 0,1 0 0,1-1 0,-4 14 0,1 16 0,0-1 0,3 1 0,1 0 0,4 52 0,-2-80 0,0-3 0,0-1 0,1 1 0,0-1 0,0 0 0,1 0 0,-1 1 0,1-1 0,1 0 0,6 12 0,-6-15 0,0 0 0,0 0 0,1 0 0,-1 0 0,1-1 0,0 1 0,0-1 0,1 0 0,-1-1 0,1 1 0,-1-1 0,1 0 0,0 0 0,0 0 0,6 1 0,-3-1 0,0 0 0,0 1 0,0 0 0,-1 1 0,1-1 0,-1 1 0,0 1 0,0-1 0,0 1 0,-1 1 0,1-1 0,-1 1 0,-1 0 0,1 0 0,-1 1 0,0 0 0,0 0 0,-1 0 0,0 0 0,0 1 0,-1 0 0,0-1 0,0 1 0,-1 0 0,0 1 0,1 10 0,0 1 0,-1 0 0,-1-1 0,0 1 0,-2 0 0,-3 20 0,3-32 0,0-1 0,-1 1 0,0-1 0,-1 1 0,0-1 0,0 0 0,0 0 0,-1 0 0,0-1 0,0 1 0,-1-1 0,0 0 0,0 0 0,0-1 0,-1 1 0,-6 4 0,-5 2-195,0-1 0,-1-1 0,0-1 0,0 0 0,-1-1 0,-33 9 0,17-9-6631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16.8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05.7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24575,'0'850'0,"0"-843"-170,0 0-1,1 0 0,-1 0 1,2 0-1,-1 0 0,1 0 1,4 11-1,9 11-6655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07.3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73 24575,'7'-1'0,"0"0"0,1-1 0,-1 0 0,0 0 0,0-1 0,0 0 0,10-5 0,30-11 0,0 8 0,1 3 0,91-5 0,103 14 0,-123 2 0,137-4 0,160 4 0,-385-2 0,-1 2 0,0 1 0,37 9 0,-65-13-30,0 0 0,0 1-1,-1-1 1,1 1 0,0-1-1,0 1 1,0 0 0,0 0-1,-1 0 1,1 0 0,0 0-1,-1 0 1,1 1 0,-1-1-1,1 1 1,-1-1-1,0 1 1,0-1 0,1 1-1,-1-1 1,0 1 0,-1 0-1,1 0 1,0 0 0,0 0-1,-1-1 1,1 1 0,-1 0-1,1 0 1,-1 0 0,0 0-1,0 0 1,0 0 0,0 0-1,0 0 1,-1 0 0,1 0-1,0 0 1,-1 0 0,1 0-1,-1 0 1,0 0 0,0-1-1,-2 5 1,-14 31-6796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09.38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70 24575,'115'3'0,"-48"0"0,115-11 0,-160 4 0,-1-1 0,1-1 0,23-10 0,-25 8 0,0 1 0,0 1 0,40-6 0,199 8 19,-151 7-1403,-69-3-5442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3:10.0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14 24575,'6'0'0,"13"-6"0,4-1-8191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24.1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317 1 24575,'-48'56'0,"-87"134"0,111-151 0,1 1 0,2 0 0,-18 49 0,31-61 0,2 1 0,1-1 0,2 0 0,0 1 0,2 0 0,1 0 0,5 41 0,-1 4 0,-3-56-227,1 1-1,1-1 1,1 0-1,0 0 1,11 27-1,0-8-6598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26.68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24575,'0'850'0,"-1"-836"17,1 0 0,1 0 1,1 1-1,0-1 0,0 0 0,10 26 0,-10-35-88,0 0 1,1 0-1,0 0 0,0-1 0,0 1 1,1-1-1,-1 0 0,1 0 1,0 0-1,0-1 0,0 1 0,1-1 1,-1 0-1,1 0 0,0 0 1,0-1-1,0 0 0,0 0 0,0 0 1,9 1-1,21 4-6755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28.2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24575,'23'0'0,"14"0"0,5 0 0,3 0 0,-8 0-8191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29.80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24575,'0'6'0,"0"13"0,0 9 0,0 6 0,0 3 0,0 0 0,0 1 0,0-1 0,0-2 0,0 1 0,0-2 0,0 0 0,0 0 0,0 0 0,0-1 0,0 1 0,0 6 0,0-5-8191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32.52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0 176 24575,'27'-32'0,"-23"26"0,1 1 0,-1-1 0,1 1 0,0 0 0,0 0 0,1 1 0,-1-1 0,1 1 0,8-4 0,13-3 0,0 1 0,56-13 0,19-5 0,-93 24 0,1 1 0,-1 0 0,1 0 0,0 1 0,-1 1 0,1 0 0,20 0 0,-27 1 0,-1 1 0,1-1 0,0 1 0,0 0 0,0 0 0,-1 0 0,1 0 0,-1 0 0,1 1 0,-1-1 0,1 1 0,-1 0 0,0 0 0,0 0 0,0 0 0,0 0 0,0 0 0,0 0 0,0 1 0,-1-1 0,1 1 0,-1-1 0,0 1 0,0-1 0,0 1 0,0 0 0,0 0 0,-1-1 0,1 1 0,-1 0 0,1 0 0,-1 3 0,3 22 0,-2 1 0,0 0 0,-2-1 0,-1 1 0,-1-1 0,-8 31 0,9-52 0,0-1 0,-1 1 0,1 0 0,-1-1 0,-1 0 0,1 0 0,-1 0 0,0 0 0,0 0 0,-1-1 0,0 0 0,0 0 0,0 0 0,0 0 0,-1-1 0,-9 5 0,-2 0 0,-1-1 0,-1-1 0,1 0 0,-28 4 0,28-7 0,0 1 0,0 1 0,0 1 0,-30 15 0,47-22 0,1 1 0,-1-1 0,0 1 0,0-1 0,1 1 0,-1-1 0,0 1 0,1-1 0,-1 1 0,1 0 0,-1-1 0,1 1 0,-1 0 0,1 0 0,-1-1 0,1 1 0,0 0 0,-1 0 0,1-1 0,0 1 0,0 0 0,0 0 0,0 0 0,-1 0 0,1-1 0,0 1 0,1 0 0,-1 0 0,0 0 0,0 0 0,0 0 0,0-1 0,1 1 0,-1 0 0,0 0 0,0-1 0,1 1 0,-1 0 0,1 0 0,-1-1 0,1 1 0,-1 0 0,1-1 0,-1 1 0,1 0 0,0-1 0,0 1 0,41 30 0,-31-25 0,27 19 0,-26-19 0,-1 1 0,0 0 0,-1 0 0,1 1 0,-1 1 0,-1-1 0,0 2 0,0-1 0,0 1 0,-2 1 0,10 13 0,22 55-341,-4 1 0,-2 2-1,26 109 1,-53-163-6485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39.0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242 89 24575,'3'3'0,"0"1"0,-1 0 0,0 1 0,1-1 0,-1 0 0,-1 1 0,1-1 0,-1 1 0,0-1 0,0 1 0,0 0 0,0-1 0,-1 1 0,0 7 0,-6 70 0,5-73 0,-18 106 0,-63 203 0,19-89 0,35-84 0,-7 26 0,16-104 0,15-67 0,1-11 0,1-15 0,0-22 0,2 0 0,3 0 0,1 0 0,20-81 0,42-91 0,23-86 0,-83 280 0,6-22 0,28-72 0,-21 59 0,-16 49 0,0 0 0,1 1 0,0-1 0,1 1 0,8-16 0,-12 26 0,-1 1 0,0-1 0,0 0 0,1 1 0,-1-1 0,0 0 0,1 1 0,-1-1 0,0 1 0,1-1 0,-1 0 0,1 1 0,-1-1 0,1 1 0,-1-1 0,1 1 0,-1 0 0,1-1 0,0 1 0,-1-1 0,1 1 0,0 0 0,-1 0 0,1-1 0,0 1 0,-1 0 0,1 0 0,0 0 0,0 0 0,-1 0 0,1 0 0,0 0 0,-1 0 0,1 0 0,0 0 0,0 0 0,-1 0 0,1 0 0,0 1 0,-1-1 0,1 0 0,0 1 0,-1-1 0,1 0 0,-1 1 0,1-1 0,0 1 0,-1-1 0,1 1 0,-1-1 0,1 1 0,-1-1 0,0 1 0,1-1 0,-1 1 0,1 0 0,-1-1 0,0 1 0,0 0 0,1-1 0,-1 1 0,0 0 0,0 0 0,0 1 0,13 49 0,-6 74 0,-6-78 0,8 55 0,36 119 0,-44-217 0,0 1 0,0 0 0,1-1 0,-1 0 0,1 1 0,0-1 0,0 0 0,1 0 0,-1 0 0,1 0 0,0 0 0,0-1 0,0 1 0,6 4 0,-7-7 0,0 0 0,0 0 0,1 0 0,-1 0 0,0-1 0,0 1 0,0-1 0,0 0 0,1 1 0,-1-1 0,0 0 0,0 0 0,1 0 0,-1-1 0,0 1 0,0-1 0,1 1 0,-1-1 0,0 1 0,0-1 0,0 0 0,0 0 0,0 0 0,0-1 0,0 1 0,-1 0 0,1-1 0,0 1 0,-1-1 0,1 1 0,-1-1 0,3-3 0,4-5 0,0 0 0,-1 0 0,0-1 0,-1 0 0,0 0 0,-1 0 0,0-1 0,-1 1 0,4-17 0,3-18 0,4-53 0,-11 64 0,-2 24 0,0-10 0,1 0 0,1 0 0,0 0 0,2 1 0,1-1 0,10-21 0,-17 41 0,0 0 0,1 0 0,-1 0 0,0 0 0,1 0 0,-1 0 0,1 0 0,-1 0 0,1 1 0,0-1 0,-1 0 0,1 0 0,0 0 0,-1 1 0,1-1 0,0 0 0,0 1 0,0-1 0,0 1 0,0-1 0,-1 1 0,1 0 0,0-1 0,0 1 0,2-1 0,-2 2 0,0 0 0,-1-1 0,1 1 0,0 0 0,0 0 0,-1 0 0,1 0 0,0-1 0,-1 1 0,1 0 0,-1 0 0,1 0 0,-1 0 0,0 0 0,1 1 0,-1-1 0,0 0 0,0 1 0,6 58 0,-6-59 0,-2 24 0,-1 0 0,-1 0 0,-1-1 0,-1 1 0,-14 36 0,-5 21 0,-6 15 0,21-70 0,1 0 0,2 0 0,0 1 0,-5 54 0,11-54 0,-1 19 0,2-45 0,2-5 0,3-29 0,13-52 0,34-100 0,0 3 0,-38 95 0,-13 70 0,1 1 0,0-1 0,2 0 0,-1 1 0,2 0 0,0 0 0,1 0 0,8-15 0,81-109 0,-95 137 0,1 1 0,0-1 0,0 1 0,0-1 0,0 1 0,0 0 0,0-1 0,1 1 0,-1 0 0,0 0 0,1 0 0,-1 0 0,1 0 0,1 0 0,-3 1 0,1 0 0,-1 0 0,1 0 0,-1 0 0,0 0 0,1 0 0,-1 0 0,1 0 0,-1 1 0,1-1 0,-1 0 0,0 0 0,1 1 0,-1-1 0,0 0 0,1 0 0,-1 1 0,0-1 0,1 0 0,-1 1 0,0-1 0,1 0 0,-1 1 0,0-1 0,0 1 0,0-1 0,1 1 0,-1-1 0,0 0 0,0 1 0,0 0 0,6 53 0,-6-47 0,-1 467 0,-2-182 0,3-80-1365,0-173-5461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5:15:39.8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25.png"/><Relationship Id="rId26" Type="http://schemas.openxmlformats.org/officeDocument/2006/relationships/image" Target="../media/image29.png"/><Relationship Id="rId3" Type="http://schemas.openxmlformats.org/officeDocument/2006/relationships/image" Target="../media/image17.png"/><Relationship Id="rId21" Type="http://schemas.openxmlformats.org/officeDocument/2006/relationships/customXml" Target="../ink/ink9.xml"/><Relationship Id="rId34" Type="http://schemas.openxmlformats.org/officeDocument/2006/relationships/customXml" Target="../ink/ink16.xml"/><Relationship Id="rId7" Type="http://schemas.openxmlformats.org/officeDocument/2006/relationships/customXml" Target="../ink/ink2.xml"/><Relationship Id="rId12" Type="http://schemas.openxmlformats.org/officeDocument/2006/relationships/image" Target="../media/image22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2" Type="http://schemas.openxmlformats.org/officeDocument/2006/relationships/image" Target="../media/image16.png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29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customXml" Target="../ink/ink4.xml"/><Relationship Id="rId24" Type="http://schemas.openxmlformats.org/officeDocument/2006/relationships/image" Target="../media/image28.png"/><Relationship Id="rId32" Type="http://schemas.openxmlformats.org/officeDocument/2006/relationships/image" Target="../media/image32.png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30.png"/><Relationship Id="rId10" Type="http://schemas.openxmlformats.org/officeDocument/2006/relationships/image" Target="../media/image21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" Type="http://schemas.openxmlformats.org/officeDocument/2006/relationships/image" Target="../media/image18.png"/><Relationship Id="rId9" Type="http://schemas.openxmlformats.org/officeDocument/2006/relationships/customXml" Target="../ink/ink3.xml"/><Relationship Id="rId14" Type="http://schemas.openxmlformats.org/officeDocument/2006/relationships/image" Target="../media/image23.png"/><Relationship Id="rId22" Type="http://schemas.openxmlformats.org/officeDocument/2006/relationships/image" Target="../media/image27.png"/><Relationship Id="rId27" Type="http://schemas.openxmlformats.org/officeDocument/2006/relationships/customXml" Target="../ink/ink12.xml"/><Relationship Id="rId30" Type="http://schemas.openxmlformats.org/officeDocument/2006/relationships/image" Target="../media/image31.png"/><Relationship Id="rId35" Type="http://schemas.openxmlformats.org/officeDocument/2006/relationships/image" Target="../media/image33.png"/><Relationship Id="rId8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customXml" Target="../ink/ink22.xml"/><Relationship Id="rId17" Type="http://schemas.openxmlformats.org/officeDocument/2006/relationships/image" Target="../media/image42.png"/><Relationship Id="rId2" Type="http://schemas.openxmlformats.org/officeDocument/2006/relationships/customXml" Target="../ink/ink17.xml"/><Relationship Id="rId16" Type="http://schemas.openxmlformats.org/officeDocument/2006/relationships/customXml" Target="../ink/ink24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9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openxmlformats.org/officeDocument/2006/relationships/customXml" Target="../ink/ink21.xml"/><Relationship Id="rId4" Type="http://schemas.openxmlformats.org/officeDocument/2006/relationships/customXml" Target="../ink/ink18.xml"/><Relationship Id="rId9" Type="http://schemas.openxmlformats.org/officeDocument/2006/relationships/image" Target="../media/image38.png"/><Relationship Id="rId14" Type="http://schemas.openxmlformats.org/officeDocument/2006/relationships/customXml" Target="../ink/ink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8.png"/><Relationship Id="rId21" Type="http://schemas.openxmlformats.org/officeDocument/2006/relationships/customXml" Target="../ink/ink34.xml"/><Relationship Id="rId42" Type="http://schemas.openxmlformats.org/officeDocument/2006/relationships/customXml" Target="../ink/ink45.xml"/><Relationship Id="rId47" Type="http://schemas.openxmlformats.org/officeDocument/2006/relationships/image" Target="../media/image65.png"/><Relationship Id="rId63" Type="http://schemas.openxmlformats.org/officeDocument/2006/relationships/customXml" Target="../ink/ink56.xml"/><Relationship Id="rId68" Type="http://schemas.openxmlformats.org/officeDocument/2006/relationships/image" Target="../media/image75.png"/><Relationship Id="rId84" Type="http://schemas.openxmlformats.org/officeDocument/2006/relationships/customXml" Target="../ink/ink67.xml"/><Relationship Id="rId89" Type="http://schemas.openxmlformats.org/officeDocument/2006/relationships/customXml" Target="../ink/ink70.xml"/><Relationship Id="rId112" Type="http://schemas.openxmlformats.org/officeDocument/2006/relationships/customXml" Target="../ink/ink82.xml"/><Relationship Id="rId16" Type="http://schemas.openxmlformats.org/officeDocument/2006/relationships/image" Target="../media/image51.png"/><Relationship Id="rId107" Type="http://schemas.openxmlformats.org/officeDocument/2006/relationships/customXml" Target="../ink/ink79.xml"/><Relationship Id="rId11" Type="http://schemas.openxmlformats.org/officeDocument/2006/relationships/customXml" Target="../ink/ink29.xml"/><Relationship Id="rId32" Type="http://schemas.openxmlformats.org/officeDocument/2006/relationships/image" Target="../media/image58.png"/><Relationship Id="rId37" Type="http://schemas.openxmlformats.org/officeDocument/2006/relationships/image" Target="../media/image60.png"/><Relationship Id="rId53" Type="http://schemas.openxmlformats.org/officeDocument/2006/relationships/customXml" Target="../ink/ink51.xml"/><Relationship Id="rId58" Type="http://schemas.openxmlformats.org/officeDocument/2006/relationships/image" Target="../media/image70.png"/><Relationship Id="rId74" Type="http://schemas.openxmlformats.org/officeDocument/2006/relationships/image" Target="../media/image78.png"/><Relationship Id="rId79" Type="http://schemas.openxmlformats.org/officeDocument/2006/relationships/image" Target="../media/image80.png"/><Relationship Id="rId102" Type="http://schemas.openxmlformats.org/officeDocument/2006/relationships/image" Target="../media/image91.png"/><Relationship Id="rId123" Type="http://schemas.openxmlformats.org/officeDocument/2006/relationships/image" Target="../media/image101.png"/><Relationship Id="rId128" Type="http://schemas.openxmlformats.org/officeDocument/2006/relationships/customXml" Target="../ink/ink90.xml"/><Relationship Id="rId5" Type="http://schemas.openxmlformats.org/officeDocument/2006/relationships/customXml" Target="../ink/ink26.xml"/><Relationship Id="rId90" Type="http://schemas.openxmlformats.org/officeDocument/2006/relationships/image" Target="../media/image85.png"/><Relationship Id="rId95" Type="http://schemas.openxmlformats.org/officeDocument/2006/relationships/customXml" Target="../ink/ink73.xml"/><Relationship Id="rId22" Type="http://schemas.openxmlformats.org/officeDocument/2006/relationships/image" Target="../media/image54.png"/><Relationship Id="rId27" Type="http://schemas.openxmlformats.org/officeDocument/2006/relationships/customXml" Target="../ink/ink37.xml"/><Relationship Id="rId43" Type="http://schemas.openxmlformats.org/officeDocument/2006/relationships/image" Target="../media/image63.png"/><Relationship Id="rId48" Type="http://schemas.openxmlformats.org/officeDocument/2006/relationships/customXml" Target="../ink/ink48.xml"/><Relationship Id="rId64" Type="http://schemas.openxmlformats.org/officeDocument/2006/relationships/image" Target="../media/image73.png"/><Relationship Id="rId69" Type="http://schemas.openxmlformats.org/officeDocument/2006/relationships/customXml" Target="../ink/ink59.xml"/><Relationship Id="rId113" Type="http://schemas.openxmlformats.org/officeDocument/2006/relationships/image" Target="../media/image96.png"/><Relationship Id="rId118" Type="http://schemas.openxmlformats.org/officeDocument/2006/relationships/customXml" Target="../ink/ink85.xml"/><Relationship Id="rId80" Type="http://schemas.openxmlformats.org/officeDocument/2006/relationships/customXml" Target="../ink/ink65.xml"/><Relationship Id="rId85" Type="http://schemas.openxmlformats.org/officeDocument/2006/relationships/image" Target="../media/image83.png"/><Relationship Id="rId12" Type="http://schemas.openxmlformats.org/officeDocument/2006/relationships/image" Target="../media/image49.png"/><Relationship Id="rId17" Type="http://schemas.openxmlformats.org/officeDocument/2006/relationships/customXml" Target="../ink/ink32.xml"/><Relationship Id="rId33" Type="http://schemas.openxmlformats.org/officeDocument/2006/relationships/customXml" Target="../ink/ink40.xml"/><Relationship Id="rId38" Type="http://schemas.openxmlformats.org/officeDocument/2006/relationships/customXml" Target="../ink/ink43.xml"/><Relationship Id="rId59" Type="http://schemas.openxmlformats.org/officeDocument/2006/relationships/customXml" Target="../ink/ink54.xml"/><Relationship Id="rId103" Type="http://schemas.openxmlformats.org/officeDocument/2006/relationships/customXml" Target="../ink/ink77.xml"/><Relationship Id="rId108" Type="http://schemas.openxmlformats.org/officeDocument/2006/relationships/image" Target="../media/image94.png"/><Relationship Id="rId124" Type="http://schemas.openxmlformats.org/officeDocument/2006/relationships/customXml" Target="../ink/ink88.xml"/><Relationship Id="rId129" Type="http://schemas.openxmlformats.org/officeDocument/2006/relationships/image" Target="../media/image104.png"/><Relationship Id="rId54" Type="http://schemas.openxmlformats.org/officeDocument/2006/relationships/image" Target="../media/image68.png"/><Relationship Id="rId70" Type="http://schemas.openxmlformats.org/officeDocument/2006/relationships/image" Target="../media/image76.png"/><Relationship Id="rId75" Type="http://schemas.openxmlformats.org/officeDocument/2006/relationships/customXml" Target="../ink/ink62.xml"/><Relationship Id="rId91" Type="http://schemas.openxmlformats.org/officeDocument/2006/relationships/customXml" Target="../ink/ink71.xml"/><Relationship Id="rId96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23" Type="http://schemas.openxmlformats.org/officeDocument/2006/relationships/customXml" Target="../ink/ink35.xml"/><Relationship Id="rId28" Type="http://schemas.openxmlformats.org/officeDocument/2006/relationships/image" Target="../media/image56.png"/><Relationship Id="rId49" Type="http://schemas.openxmlformats.org/officeDocument/2006/relationships/image" Target="../media/image66.png"/><Relationship Id="rId114" Type="http://schemas.openxmlformats.org/officeDocument/2006/relationships/customXml" Target="../ink/ink83.xml"/><Relationship Id="rId119" Type="http://schemas.openxmlformats.org/officeDocument/2006/relationships/image" Target="../media/image99.png"/><Relationship Id="rId44" Type="http://schemas.openxmlformats.org/officeDocument/2006/relationships/customXml" Target="../ink/ink46.xml"/><Relationship Id="rId60" Type="http://schemas.openxmlformats.org/officeDocument/2006/relationships/image" Target="../media/image71.png"/><Relationship Id="rId65" Type="http://schemas.openxmlformats.org/officeDocument/2006/relationships/customXml" Target="../ink/ink57.xml"/><Relationship Id="rId81" Type="http://schemas.openxmlformats.org/officeDocument/2006/relationships/image" Target="../media/image81.png"/><Relationship Id="rId86" Type="http://schemas.openxmlformats.org/officeDocument/2006/relationships/customXml" Target="../ink/ink68.xml"/><Relationship Id="rId130" Type="http://schemas.openxmlformats.org/officeDocument/2006/relationships/customXml" Target="../ink/ink91.xml"/><Relationship Id="rId13" Type="http://schemas.openxmlformats.org/officeDocument/2006/relationships/customXml" Target="../ink/ink30.xml"/><Relationship Id="rId18" Type="http://schemas.openxmlformats.org/officeDocument/2006/relationships/image" Target="../media/image52.png"/><Relationship Id="rId39" Type="http://schemas.openxmlformats.org/officeDocument/2006/relationships/image" Target="../media/image61.png"/><Relationship Id="rId109" Type="http://schemas.openxmlformats.org/officeDocument/2006/relationships/customXml" Target="../ink/ink80.xml"/><Relationship Id="rId34" Type="http://schemas.openxmlformats.org/officeDocument/2006/relationships/customXml" Target="../ink/ink41.xml"/><Relationship Id="rId50" Type="http://schemas.openxmlformats.org/officeDocument/2006/relationships/customXml" Target="../ink/ink49.xml"/><Relationship Id="rId55" Type="http://schemas.openxmlformats.org/officeDocument/2006/relationships/customXml" Target="../ink/ink52.xml"/><Relationship Id="rId76" Type="http://schemas.openxmlformats.org/officeDocument/2006/relationships/customXml" Target="../ink/ink63.xml"/><Relationship Id="rId97" Type="http://schemas.openxmlformats.org/officeDocument/2006/relationships/customXml" Target="../ink/ink74.xml"/><Relationship Id="rId104" Type="http://schemas.openxmlformats.org/officeDocument/2006/relationships/image" Target="../media/image92.png"/><Relationship Id="rId120" Type="http://schemas.openxmlformats.org/officeDocument/2006/relationships/customXml" Target="../ink/ink86.xml"/><Relationship Id="rId125" Type="http://schemas.openxmlformats.org/officeDocument/2006/relationships/image" Target="../media/image102.png"/><Relationship Id="rId7" Type="http://schemas.openxmlformats.org/officeDocument/2006/relationships/customXml" Target="../ink/ink27.xml"/><Relationship Id="rId71" Type="http://schemas.openxmlformats.org/officeDocument/2006/relationships/customXml" Target="../ink/ink60.xml"/><Relationship Id="rId92" Type="http://schemas.openxmlformats.org/officeDocument/2006/relationships/image" Target="../media/image86.png"/><Relationship Id="rId2" Type="http://schemas.openxmlformats.org/officeDocument/2006/relationships/image" Target="../media/image44.png"/><Relationship Id="rId29" Type="http://schemas.openxmlformats.org/officeDocument/2006/relationships/customXml" Target="../ink/ink38.xml"/><Relationship Id="rId24" Type="http://schemas.openxmlformats.org/officeDocument/2006/relationships/image" Target="../media/image55.png"/><Relationship Id="rId40" Type="http://schemas.openxmlformats.org/officeDocument/2006/relationships/customXml" Target="../ink/ink44.xml"/><Relationship Id="rId45" Type="http://schemas.openxmlformats.org/officeDocument/2006/relationships/image" Target="../media/image64.png"/><Relationship Id="rId66" Type="http://schemas.openxmlformats.org/officeDocument/2006/relationships/image" Target="../media/image74.png"/><Relationship Id="rId87" Type="http://schemas.openxmlformats.org/officeDocument/2006/relationships/customXml" Target="../ink/ink69.xml"/><Relationship Id="rId110" Type="http://schemas.openxmlformats.org/officeDocument/2006/relationships/image" Target="../media/image95.png"/><Relationship Id="rId115" Type="http://schemas.openxmlformats.org/officeDocument/2006/relationships/image" Target="../media/image97.png"/><Relationship Id="rId131" Type="http://schemas.openxmlformats.org/officeDocument/2006/relationships/image" Target="../media/image105.png"/><Relationship Id="rId61" Type="http://schemas.openxmlformats.org/officeDocument/2006/relationships/customXml" Target="../ink/ink55.xml"/><Relationship Id="rId82" Type="http://schemas.openxmlformats.org/officeDocument/2006/relationships/customXml" Target="../ink/ink66.xml"/><Relationship Id="rId19" Type="http://schemas.openxmlformats.org/officeDocument/2006/relationships/customXml" Target="../ink/ink33.xml"/><Relationship Id="rId14" Type="http://schemas.openxmlformats.org/officeDocument/2006/relationships/image" Target="../media/image50.png"/><Relationship Id="rId30" Type="http://schemas.openxmlformats.org/officeDocument/2006/relationships/image" Target="../media/image57.png"/><Relationship Id="rId35" Type="http://schemas.openxmlformats.org/officeDocument/2006/relationships/image" Target="../media/image59.png"/><Relationship Id="rId56" Type="http://schemas.openxmlformats.org/officeDocument/2006/relationships/image" Target="../media/image69.png"/><Relationship Id="rId77" Type="http://schemas.openxmlformats.org/officeDocument/2006/relationships/image" Target="../media/image79.png"/><Relationship Id="rId100" Type="http://schemas.openxmlformats.org/officeDocument/2006/relationships/image" Target="../media/image90.png"/><Relationship Id="rId105" Type="http://schemas.openxmlformats.org/officeDocument/2006/relationships/customXml" Target="../ink/ink78.xml"/><Relationship Id="rId126" Type="http://schemas.openxmlformats.org/officeDocument/2006/relationships/customXml" Target="../ink/ink89.xml"/><Relationship Id="rId8" Type="http://schemas.openxmlformats.org/officeDocument/2006/relationships/image" Target="../media/image47.png"/><Relationship Id="rId51" Type="http://schemas.openxmlformats.org/officeDocument/2006/relationships/customXml" Target="../ink/ink50.xml"/><Relationship Id="rId72" Type="http://schemas.openxmlformats.org/officeDocument/2006/relationships/image" Target="../media/image77.png"/><Relationship Id="rId93" Type="http://schemas.openxmlformats.org/officeDocument/2006/relationships/customXml" Target="../ink/ink72.xml"/><Relationship Id="rId98" Type="http://schemas.openxmlformats.org/officeDocument/2006/relationships/image" Target="../media/image89.png"/><Relationship Id="rId121" Type="http://schemas.openxmlformats.org/officeDocument/2006/relationships/image" Target="../media/image100.png"/><Relationship Id="rId3" Type="http://schemas.openxmlformats.org/officeDocument/2006/relationships/customXml" Target="../ink/ink25.xml"/><Relationship Id="rId25" Type="http://schemas.openxmlformats.org/officeDocument/2006/relationships/customXml" Target="../ink/ink36.xml"/><Relationship Id="rId46" Type="http://schemas.openxmlformats.org/officeDocument/2006/relationships/customXml" Target="../ink/ink47.xml"/><Relationship Id="rId67" Type="http://schemas.openxmlformats.org/officeDocument/2006/relationships/customXml" Target="../ink/ink58.xml"/><Relationship Id="rId116" Type="http://schemas.openxmlformats.org/officeDocument/2006/relationships/customXml" Target="../ink/ink84.xml"/><Relationship Id="rId20" Type="http://schemas.openxmlformats.org/officeDocument/2006/relationships/image" Target="../media/image53.png"/><Relationship Id="rId41" Type="http://schemas.openxmlformats.org/officeDocument/2006/relationships/image" Target="../media/image62.png"/><Relationship Id="rId62" Type="http://schemas.openxmlformats.org/officeDocument/2006/relationships/image" Target="../media/image72.png"/><Relationship Id="rId83" Type="http://schemas.openxmlformats.org/officeDocument/2006/relationships/image" Target="../media/image82.png"/><Relationship Id="rId88" Type="http://schemas.openxmlformats.org/officeDocument/2006/relationships/image" Target="../media/image84.png"/><Relationship Id="rId111" Type="http://schemas.openxmlformats.org/officeDocument/2006/relationships/customXml" Target="../ink/ink81.xml"/><Relationship Id="rId132" Type="http://schemas.openxmlformats.org/officeDocument/2006/relationships/customXml" Target="../ink/ink92.xml"/><Relationship Id="rId15" Type="http://schemas.openxmlformats.org/officeDocument/2006/relationships/customXml" Target="../ink/ink31.xml"/><Relationship Id="rId36" Type="http://schemas.openxmlformats.org/officeDocument/2006/relationships/customXml" Target="../ink/ink42.xml"/><Relationship Id="rId57" Type="http://schemas.openxmlformats.org/officeDocument/2006/relationships/customXml" Target="../ink/ink53.xml"/><Relationship Id="rId106" Type="http://schemas.openxmlformats.org/officeDocument/2006/relationships/image" Target="../media/image93.png"/><Relationship Id="rId127" Type="http://schemas.openxmlformats.org/officeDocument/2006/relationships/image" Target="../media/image103.png"/><Relationship Id="rId10" Type="http://schemas.openxmlformats.org/officeDocument/2006/relationships/image" Target="../media/image48.png"/><Relationship Id="rId31" Type="http://schemas.openxmlformats.org/officeDocument/2006/relationships/customXml" Target="../ink/ink39.xml"/><Relationship Id="rId52" Type="http://schemas.openxmlformats.org/officeDocument/2006/relationships/image" Target="../media/image67.png"/><Relationship Id="rId73" Type="http://schemas.openxmlformats.org/officeDocument/2006/relationships/customXml" Target="../ink/ink61.xml"/><Relationship Id="rId78" Type="http://schemas.openxmlformats.org/officeDocument/2006/relationships/customXml" Target="../ink/ink64.xml"/><Relationship Id="rId94" Type="http://schemas.openxmlformats.org/officeDocument/2006/relationships/image" Target="../media/image87.png"/><Relationship Id="rId99" Type="http://schemas.openxmlformats.org/officeDocument/2006/relationships/customXml" Target="../ink/ink75.xml"/><Relationship Id="rId101" Type="http://schemas.openxmlformats.org/officeDocument/2006/relationships/customXml" Target="../ink/ink76.xml"/><Relationship Id="rId122" Type="http://schemas.openxmlformats.org/officeDocument/2006/relationships/customXml" Target="../ink/ink87.xml"/><Relationship Id="rId4" Type="http://schemas.openxmlformats.org/officeDocument/2006/relationships/image" Target="../media/image45.png"/><Relationship Id="rId9" Type="http://schemas.openxmlformats.org/officeDocument/2006/relationships/customXml" Target="../ink/ink28.xml"/><Relationship Id="rId26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AE2A7-89CA-4B96-E31D-D9BF3CAF0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3190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DROGAS BRONCODILATORAS: AGONISTA B2(I) – ANTICOLINERGICOS (II)- CORTICOIDE (III)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52A0965-7158-81F8-96B0-FC7EC0FA0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2133600"/>
            <a:ext cx="6553200" cy="2057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27FB73-6AFB-5C99-9797-EE8B535CA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000" y="2209800"/>
            <a:ext cx="5486400" cy="17526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02C5324-3E5C-12F9-0D59-2E7EB8518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400" y="5739586"/>
            <a:ext cx="6477000" cy="2718614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997A30FD-AA76-CE46-8387-2E718702E74A}"/>
              </a:ext>
            </a:extLst>
          </p:cNvPr>
          <p:cNvGrpSpPr/>
          <p:nvPr/>
        </p:nvGrpSpPr>
        <p:grpSpPr>
          <a:xfrm>
            <a:off x="536304" y="1719048"/>
            <a:ext cx="396000" cy="354960"/>
            <a:chOff x="536304" y="1719048"/>
            <a:chExt cx="396000" cy="35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1" name="Entrada de lápiz 10">
                  <a:extLst>
                    <a:ext uri="{FF2B5EF4-FFF2-40B4-BE49-F238E27FC236}">
                      <a16:creationId xmlns:a16="http://schemas.microsoft.com/office/drawing/2014/main" id="{EB7FE152-EAE0-DB6A-5E94-4668C3CC5391}"/>
                    </a:ext>
                  </a:extLst>
                </p14:cNvPr>
                <p14:cNvContentPartPr/>
                <p14:nvPr/>
              </p14:nvContentPartPr>
              <p14:xfrm>
                <a:off x="706944" y="1719048"/>
                <a:ext cx="360" cy="300240"/>
              </p14:xfrm>
            </p:contentPart>
          </mc:Choice>
          <mc:Fallback>
            <p:pic>
              <p:nvPicPr>
                <p:cNvPr id="11" name="Entrada de lápiz 10">
                  <a:extLst>
                    <a:ext uri="{FF2B5EF4-FFF2-40B4-BE49-F238E27FC236}">
                      <a16:creationId xmlns:a16="http://schemas.microsoft.com/office/drawing/2014/main" id="{EB7FE152-EAE0-DB6A-5E94-4668C3CC539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0824" y="1712928"/>
                  <a:ext cx="126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2" name="Entrada de lápiz 11">
                  <a:extLst>
                    <a:ext uri="{FF2B5EF4-FFF2-40B4-BE49-F238E27FC236}">
                      <a16:creationId xmlns:a16="http://schemas.microsoft.com/office/drawing/2014/main" id="{A874AB27-CF4A-13D0-6DA7-C5F12732B832}"/>
                    </a:ext>
                  </a:extLst>
                </p14:cNvPr>
                <p14:cNvContentPartPr/>
                <p14:nvPr/>
              </p14:nvContentPartPr>
              <p14:xfrm>
                <a:off x="536304" y="2032968"/>
                <a:ext cx="326520" cy="41040"/>
              </p14:xfrm>
            </p:contentPart>
          </mc:Choice>
          <mc:Fallback>
            <p:pic>
              <p:nvPicPr>
                <p:cNvPr id="12" name="Entrada de lápiz 11">
                  <a:extLst>
                    <a:ext uri="{FF2B5EF4-FFF2-40B4-BE49-F238E27FC236}">
                      <a16:creationId xmlns:a16="http://schemas.microsoft.com/office/drawing/2014/main" id="{A874AB27-CF4A-13D0-6DA7-C5F12732B8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0184" y="2026848"/>
                  <a:ext cx="3387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3" name="Entrada de lápiz 12">
                  <a:extLst>
                    <a:ext uri="{FF2B5EF4-FFF2-40B4-BE49-F238E27FC236}">
                      <a16:creationId xmlns:a16="http://schemas.microsoft.com/office/drawing/2014/main" id="{7D9700E7-4BFF-4D10-8B45-118A78632B53}"/>
                    </a:ext>
                  </a:extLst>
                </p14:cNvPr>
                <p14:cNvContentPartPr/>
                <p14:nvPr/>
              </p14:nvContentPartPr>
              <p14:xfrm>
                <a:off x="621624" y="1719048"/>
                <a:ext cx="310680" cy="29880"/>
              </p14:xfrm>
            </p:contentPart>
          </mc:Choice>
          <mc:Fallback>
            <p:pic>
              <p:nvPicPr>
                <p:cNvPr id="13" name="Entrada de lápiz 12">
                  <a:extLst>
                    <a:ext uri="{FF2B5EF4-FFF2-40B4-BE49-F238E27FC236}">
                      <a16:creationId xmlns:a16="http://schemas.microsoft.com/office/drawing/2014/main" id="{7D9700E7-4BFF-4D10-8B45-118A78632B5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15504" y="1712928"/>
                  <a:ext cx="322920" cy="4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5" name="Entrada de lápiz 24">
                <a:extLst>
                  <a:ext uri="{FF2B5EF4-FFF2-40B4-BE49-F238E27FC236}">
                    <a16:creationId xmlns:a16="http://schemas.microsoft.com/office/drawing/2014/main" id="{17CE2315-61C6-3F76-A407-EDE1EE7EA972}"/>
                  </a:ext>
                </a:extLst>
              </p14:cNvPr>
              <p14:cNvContentPartPr/>
              <p14:nvPr/>
            </p14:nvContentPartPr>
            <p14:xfrm>
              <a:off x="8619744" y="2096688"/>
              <a:ext cx="841320" cy="86040"/>
            </p14:xfrm>
          </p:contentPart>
        </mc:Choice>
        <mc:Fallback>
          <p:pic>
            <p:nvPicPr>
              <p:cNvPr id="25" name="Entrada de lápiz 24">
                <a:extLst>
                  <a:ext uri="{FF2B5EF4-FFF2-40B4-BE49-F238E27FC236}">
                    <a16:creationId xmlns:a16="http://schemas.microsoft.com/office/drawing/2014/main" id="{17CE2315-61C6-3F76-A407-EDE1EE7EA97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613624" y="2090568"/>
                <a:ext cx="853560" cy="9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7" name="Grupo 26">
            <a:extLst>
              <a:ext uri="{FF2B5EF4-FFF2-40B4-BE49-F238E27FC236}">
                <a16:creationId xmlns:a16="http://schemas.microsoft.com/office/drawing/2014/main" id="{F4824A49-39A1-B101-ABE5-4D370ACE2300}"/>
              </a:ext>
            </a:extLst>
          </p:cNvPr>
          <p:cNvGrpSpPr/>
          <p:nvPr/>
        </p:nvGrpSpPr>
        <p:grpSpPr>
          <a:xfrm>
            <a:off x="8692464" y="1691328"/>
            <a:ext cx="534960" cy="442800"/>
            <a:chOff x="8692464" y="1691328"/>
            <a:chExt cx="534960" cy="44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2" name="Entrada de lápiz 21">
                  <a:extLst>
                    <a:ext uri="{FF2B5EF4-FFF2-40B4-BE49-F238E27FC236}">
                      <a16:creationId xmlns:a16="http://schemas.microsoft.com/office/drawing/2014/main" id="{32AD95A8-439B-C848-E6F5-68EA516C1312}"/>
                    </a:ext>
                  </a:extLst>
                </p14:cNvPr>
                <p14:cNvContentPartPr/>
                <p14:nvPr/>
              </p14:nvContentPartPr>
              <p14:xfrm>
                <a:off x="8935824" y="1706808"/>
                <a:ext cx="87840" cy="427320"/>
              </p14:xfrm>
            </p:contentPart>
          </mc:Choice>
          <mc:Fallback>
            <p:pic>
              <p:nvPicPr>
                <p:cNvPr id="22" name="Entrada de lápiz 21">
                  <a:extLst>
                    <a:ext uri="{FF2B5EF4-FFF2-40B4-BE49-F238E27FC236}">
                      <a16:creationId xmlns:a16="http://schemas.microsoft.com/office/drawing/2014/main" id="{32AD95A8-439B-C848-E6F5-68EA516C13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29704" y="1700688"/>
                  <a:ext cx="10008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3" name="Entrada de lápiz 22">
                  <a:extLst>
                    <a:ext uri="{FF2B5EF4-FFF2-40B4-BE49-F238E27FC236}">
                      <a16:creationId xmlns:a16="http://schemas.microsoft.com/office/drawing/2014/main" id="{65A293CF-64B1-ED08-2623-1A311BB8841B}"/>
                    </a:ext>
                  </a:extLst>
                </p14:cNvPr>
                <p14:cNvContentPartPr/>
                <p14:nvPr/>
              </p14:nvContentPartPr>
              <p14:xfrm>
                <a:off x="9107184" y="1706808"/>
                <a:ext cx="65520" cy="419400"/>
              </p14:xfrm>
            </p:contentPart>
          </mc:Choice>
          <mc:Fallback>
            <p:pic>
              <p:nvPicPr>
                <p:cNvPr id="23" name="Entrada de lápiz 22">
                  <a:extLst>
                    <a:ext uri="{FF2B5EF4-FFF2-40B4-BE49-F238E27FC236}">
                      <a16:creationId xmlns:a16="http://schemas.microsoft.com/office/drawing/2014/main" id="{65A293CF-64B1-ED08-2623-1A311BB8841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101064" y="1700688"/>
                  <a:ext cx="7776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6" name="Entrada de lápiz 25">
                  <a:extLst>
                    <a:ext uri="{FF2B5EF4-FFF2-40B4-BE49-F238E27FC236}">
                      <a16:creationId xmlns:a16="http://schemas.microsoft.com/office/drawing/2014/main" id="{34DE0FA3-4420-E8E5-FCC1-A09D6FD5E0DB}"/>
                    </a:ext>
                  </a:extLst>
                </p14:cNvPr>
                <p14:cNvContentPartPr/>
                <p14:nvPr/>
              </p14:nvContentPartPr>
              <p14:xfrm>
                <a:off x="8692464" y="1691328"/>
                <a:ext cx="534960" cy="88920"/>
              </p14:xfrm>
            </p:contentPart>
          </mc:Choice>
          <mc:Fallback>
            <p:pic>
              <p:nvPicPr>
                <p:cNvPr id="26" name="Entrada de lápiz 25">
                  <a:extLst>
                    <a:ext uri="{FF2B5EF4-FFF2-40B4-BE49-F238E27FC236}">
                      <a16:creationId xmlns:a16="http://schemas.microsoft.com/office/drawing/2014/main" id="{34DE0FA3-4420-E8E5-FCC1-A09D6FD5E0D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686344" y="1685208"/>
                  <a:ext cx="54720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3" name="Entrada de lápiz 32">
                <a:extLst>
                  <a:ext uri="{FF2B5EF4-FFF2-40B4-BE49-F238E27FC236}">
                    <a16:creationId xmlns:a16="http://schemas.microsoft.com/office/drawing/2014/main" id="{0754036A-0970-8147-9795-452E68747D41}"/>
                  </a:ext>
                </a:extLst>
              </p14:cNvPr>
              <p14:cNvContentPartPr/>
              <p14:nvPr/>
            </p14:nvContentPartPr>
            <p14:xfrm>
              <a:off x="6168864" y="5083968"/>
              <a:ext cx="97920" cy="426960"/>
            </p14:xfrm>
          </p:contentPart>
        </mc:Choice>
        <mc:Fallback>
          <p:pic>
            <p:nvPicPr>
              <p:cNvPr id="33" name="Entrada de lápiz 32">
                <a:extLst>
                  <a:ext uri="{FF2B5EF4-FFF2-40B4-BE49-F238E27FC236}">
                    <a16:creationId xmlns:a16="http://schemas.microsoft.com/office/drawing/2014/main" id="{0754036A-0970-8147-9795-452E68747D4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162744" y="5077848"/>
                <a:ext cx="110160" cy="439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upo 36">
            <a:extLst>
              <a:ext uri="{FF2B5EF4-FFF2-40B4-BE49-F238E27FC236}">
                <a16:creationId xmlns:a16="http://schemas.microsoft.com/office/drawing/2014/main" id="{D43621E0-24B9-9569-5E72-D18E0A44AB84}"/>
              </a:ext>
            </a:extLst>
          </p:cNvPr>
          <p:cNvGrpSpPr/>
          <p:nvPr/>
        </p:nvGrpSpPr>
        <p:grpSpPr>
          <a:xfrm>
            <a:off x="5083824" y="4992168"/>
            <a:ext cx="1785600" cy="579600"/>
            <a:chOff x="5083824" y="4992168"/>
            <a:chExt cx="1785600" cy="57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9" name="Entrada de lápiz 28">
                  <a:extLst>
                    <a:ext uri="{FF2B5EF4-FFF2-40B4-BE49-F238E27FC236}">
                      <a16:creationId xmlns:a16="http://schemas.microsoft.com/office/drawing/2014/main" id="{8D4D3C0E-82BA-AF29-64FA-85B808BE2F31}"/>
                    </a:ext>
                  </a:extLst>
                </p14:cNvPr>
                <p14:cNvContentPartPr/>
                <p14:nvPr/>
              </p14:nvContentPartPr>
              <p14:xfrm>
                <a:off x="5790864" y="5083968"/>
                <a:ext cx="58680" cy="450720"/>
              </p14:xfrm>
            </p:contentPart>
          </mc:Choice>
          <mc:Fallback>
            <p:pic>
              <p:nvPicPr>
                <p:cNvPr id="29" name="Entrada de lápiz 28">
                  <a:extLst>
                    <a:ext uri="{FF2B5EF4-FFF2-40B4-BE49-F238E27FC236}">
                      <a16:creationId xmlns:a16="http://schemas.microsoft.com/office/drawing/2014/main" id="{8D4D3C0E-82BA-AF29-64FA-85B808BE2F3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84744" y="5077848"/>
                  <a:ext cx="7092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0" name="Entrada de lápiz 29">
                  <a:extLst>
                    <a:ext uri="{FF2B5EF4-FFF2-40B4-BE49-F238E27FC236}">
                      <a16:creationId xmlns:a16="http://schemas.microsoft.com/office/drawing/2014/main" id="{FE0BA9F1-4C09-0AFF-88A0-CE3C5388A6E6}"/>
                    </a:ext>
                  </a:extLst>
                </p14:cNvPr>
                <p14:cNvContentPartPr/>
                <p14:nvPr/>
              </p14:nvContentPartPr>
              <p14:xfrm>
                <a:off x="5973744" y="5083968"/>
                <a:ext cx="89280" cy="421560"/>
              </p14:xfrm>
            </p:contentPart>
          </mc:Choice>
          <mc:Fallback>
            <p:pic>
              <p:nvPicPr>
                <p:cNvPr id="30" name="Entrada de lápiz 29">
                  <a:extLst>
                    <a:ext uri="{FF2B5EF4-FFF2-40B4-BE49-F238E27FC236}">
                      <a16:creationId xmlns:a16="http://schemas.microsoft.com/office/drawing/2014/main" id="{FE0BA9F1-4C09-0AFF-88A0-CE3C5388A6E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967624" y="5077848"/>
                  <a:ext cx="10152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4" name="Entrada de lápiz 33">
                  <a:extLst>
                    <a:ext uri="{FF2B5EF4-FFF2-40B4-BE49-F238E27FC236}">
                      <a16:creationId xmlns:a16="http://schemas.microsoft.com/office/drawing/2014/main" id="{1CC1547B-016C-35EE-7A78-B03D84715468}"/>
                    </a:ext>
                  </a:extLst>
                </p14:cNvPr>
                <p14:cNvContentPartPr/>
                <p14:nvPr/>
              </p14:nvContentPartPr>
              <p14:xfrm>
                <a:off x="5083824" y="5484288"/>
                <a:ext cx="1785600" cy="87480"/>
              </p14:xfrm>
            </p:contentPart>
          </mc:Choice>
          <mc:Fallback>
            <p:pic>
              <p:nvPicPr>
                <p:cNvPr id="34" name="Entrada de lápiz 33">
                  <a:extLst>
                    <a:ext uri="{FF2B5EF4-FFF2-40B4-BE49-F238E27FC236}">
                      <a16:creationId xmlns:a16="http://schemas.microsoft.com/office/drawing/2014/main" id="{1CC1547B-016C-35EE-7A78-B03D8471546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77704" y="5478168"/>
                  <a:ext cx="17978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Entrada de lápiz 35">
                  <a:extLst>
                    <a:ext uri="{FF2B5EF4-FFF2-40B4-BE49-F238E27FC236}">
                      <a16:creationId xmlns:a16="http://schemas.microsoft.com/office/drawing/2014/main" id="{CD33EDFC-2B72-F6EC-69CA-513895F640CD}"/>
                    </a:ext>
                  </a:extLst>
                </p14:cNvPr>
                <p14:cNvContentPartPr/>
                <p14:nvPr/>
              </p14:nvContentPartPr>
              <p14:xfrm>
                <a:off x="5413224" y="4992168"/>
                <a:ext cx="1013760" cy="30960"/>
              </p14:xfrm>
            </p:contentPart>
          </mc:Choice>
          <mc:Fallback>
            <p:pic>
              <p:nvPicPr>
                <p:cNvPr id="36" name="Entrada de lápiz 35">
                  <a:extLst>
                    <a:ext uri="{FF2B5EF4-FFF2-40B4-BE49-F238E27FC236}">
                      <a16:creationId xmlns:a16="http://schemas.microsoft.com/office/drawing/2014/main" id="{CD33EDFC-2B72-F6EC-69CA-513895F640C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407104" y="4986048"/>
                  <a:ext cx="10260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8A1BF320-D7F4-46D6-4A4C-85D387BB455C}"/>
              </a:ext>
            </a:extLst>
          </p:cNvPr>
          <p:cNvGrpSpPr/>
          <p:nvPr/>
        </p:nvGrpSpPr>
        <p:grpSpPr>
          <a:xfrm>
            <a:off x="1835904" y="1279848"/>
            <a:ext cx="5400" cy="360"/>
            <a:chOff x="1835904" y="1279848"/>
            <a:chExt cx="540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Entrada de lápiz 37">
                  <a:extLst>
                    <a:ext uri="{FF2B5EF4-FFF2-40B4-BE49-F238E27FC236}">
                      <a16:creationId xmlns:a16="http://schemas.microsoft.com/office/drawing/2014/main" id="{478F4768-CCF6-2145-51A6-0FE9E8E6E532}"/>
                    </a:ext>
                  </a:extLst>
                </p14:cNvPr>
                <p14:cNvContentPartPr/>
                <p14:nvPr/>
              </p14:nvContentPartPr>
              <p14:xfrm>
                <a:off x="1840944" y="1279848"/>
                <a:ext cx="360" cy="360"/>
              </p14:xfrm>
            </p:contentPart>
          </mc:Choice>
          <mc:Fallback>
            <p:pic>
              <p:nvPicPr>
                <p:cNvPr id="38" name="Entrada de lápiz 37">
                  <a:extLst>
                    <a:ext uri="{FF2B5EF4-FFF2-40B4-BE49-F238E27FC236}">
                      <a16:creationId xmlns:a16="http://schemas.microsoft.com/office/drawing/2014/main" id="{478F4768-CCF6-2145-51A6-0FE9E8E6E53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834824" y="127372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Entrada de lápiz 38">
                  <a:extLst>
                    <a:ext uri="{FF2B5EF4-FFF2-40B4-BE49-F238E27FC236}">
                      <a16:creationId xmlns:a16="http://schemas.microsoft.com/office/drawing/2014/main" id="{D8FD70AD-2D25-96D1-91E1-BD3A3D279B0B}"/>
                    </a:ext>
                  </a:extLst>
                </p14:cNvPr>
                <p14:cNvContentPartPr/>
                <p14:nvPr/>
              </p14:nvContentPartPr>
              <p14:xfrm>
                <a:off x="1835904" y="1279848"/>
                <a:ext cx="5040" cy="360"/>
              </p14:xfrm>
            </p:contentPart>
          </mc:Choice>
          <mc:Fallback>
            <p:pic>
              <p:nvPicPr>
                <p:cNvPr id="39" name="Entrada de lápiz 38">
                  <a:extLst>
                    <a:ext uri="{FF2B5EF4-FFF2-40B4-BE49-F238E27FC236}">
                      <a16:creationId xmlns:a16="http://schemas.microsoft.com/office/drawing/2014/main" id="{D8FD70AD-2D25-96D1-91E1-BD3A3D279B0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829784" y="127372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29A21D64-B503-F8D3-20BF-65287F8783CF}"/>
              </a:ext>
            </a:extLst>
          </p:cNvPr>
          <p:cNvGrpSpPr/>
          <p:nvPr/>
        </p:nvGrpSpPr>
        <p:grpSpPr>
          <a:xfrm>
            <a:off x="2121384" y="2786808"/>
            <a:ext cx="21960" cy="102960"/>
            <a:chOff x="2121384" y="2786808"/>
            <a:chExt cx="21960" cy="10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Entrada de lápiz 39">
                  <a:extLst>
                    <a:ext uri="{FF2B5EF4-FFF2-40B4-BE49-F238E27FC236}">
                      <a16:creationId xmlns:a16="http://schemas.microsoft.com/office/drawing/2014/main" id="{F05F9713-E3D5-F8CC-7661-089D4FE603EF}"/>
                    </a:ext>
                  </a:extLst>
                </p14:cNvPr>
                <p14:cNvContentPartPr/>
                <p14:nvPr/>
              </p14:nvContentPartPr>
              <p14:xfrm>
                <a:off x="2121384" y="2889408"/>
                <a:ext cx="5040" cy="360"/>
              </p14:xfrm>
            </p:contentPart>
          </mc:Choice>
          <mc:Fallback>
            <p:pic>
              <p:nvPicPr>
                <p:cNvPr id="40" name="Entrada de lápiz 39">
                  <a:extLst>
                    <a:ext uri="{FF2B5EF4-FFF2-40B4-BE49-F238E27FC236}">
                      <a16:creationId xmlns:a16="http://schemas.microsoft.com/office/drawing/2014/main" id="{F05F9713-E3D5-F8CC-7661-089D4FE603E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15264" y="2883288"/>
                  <a:ext cx="1728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Entrada de lápiz 40">
                  <a:extLst>
                    <a:ext uri="{FF2B5EF4-FFF2-40B4-BE49-F238E27FC236}">
                      <a16:creationId xmlns:a16="http://schemas.microsoft.com/office/drawing/2014/main" id="{4E572C73-ADFD-F79A-2974-6D1BF5ECA524}"/>
                    </a:ext>
                  </a:extLst>
                </p14:cNvPr>
                <p14:cNvContentPartPr/>
                <p14:nvPr/>
              </p14:nvContentPartPr>
              <p14:xfrm>
                <a:off x="2133264" y="2786808"/>
                <a:ext cx="10080" cy="102960"/>
              </p14:xfrm>
            </p:contentPart>
          </mc:Choice>
          <mc:Fallback>
            <p:pic>
              <p:nvPicPr>
                <p:cNvPr id="41" name="Entrada de lápiz 40">
                  <a:extLst>
                    <a:ext uri="{FF2B5EF4-FFF2-40B4-BE49-F238E27FC236}">
                      <a16:creationId xmlns:a16="http://schemas.microsoft.com/office/drawing/2014/main" id="{4E572C73-ADFD-F79A-2974-6D1BF5ECA52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127144" y="2780688"/>
                  <a:ext cx="22320" cy="115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19059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FCA5F-7D65-3154-DA09-0478EBE49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8524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ANTIHISTAMINICOS :ANTAGONISTAS DE RECEPTORES H1 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D0154C-14EC-19A5-03BD-EBDEB5536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01"/>
            <a:ext cx="13323528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18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D1411-35C6-E2AA-7072-DFE481AF8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404600" cy="1143000"/>
          </a:xfrm>
        </p:spPr>
        <p:txBody>
          <a:bodyPr/>
          <a:lstStyle/>
          <a:p>
            <a:r>
              <a:rPr lang="es-ES" dirty="0"/>
              <a:t>ANTITUSIVOS – MUCOLITICOS 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A2689AB-E74A-38A3-8F56-9D451954582E}"/>
              </a:ext>
            </a:extLst>
          </p:cNvPr>
          <p:cNvSpPr txBox="1"/>
          <p:nvPr/>
        </p:nvSpPr>
        <p:spPr>
          <a:xfrm>
            <a:off x="203200" y="1676400"/>
            <a:ext cx="548640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ANTITUSIVOS</a:t>
            </a:r>
          </a:p>
          <a:p>
            <a:pPr algn="just"/>
            <a:r>
              <a:rPr lang="es-ES" dirty="0"/>
              <a:t>Son drogas que deprimen el reflejo de la tos.</a:t>
            </a:r>
          </a:p>
          <a:p>
            <a:pPr algn="just"/>
            <a:r>
              <a:rPr lang="es-ES" dirty="0"/>
              <a:t>Siempre hay que determinar la causa de la tos,</a:t>
            </a:r>
          </a:p>
          <a:p>
            <a:pPr algn="just"/>
            <a:r>
              <a:rPr lang="es-ES" dirty="0"/>
              <a:t>por lo tanto, estas drogas estarían indicadas una</a:t>
            </a:r>
          </a:p>
          <a:p>
            <a:pPr algn="just"/>
            <a:r>
              <a:rPr lang="es-ES" dirty="0"/>
              <a:t>vez establecida la causa, cuando la tos se produce</a:t>
            </a:r>
          </a:p>
          <a:p>
            <a:pPr algn="just"/>
            <a:r>
              <a:rPr lang="es-ES" dirty="0"/>
              <a:t>en e) contexto de: carcinoma de pulmón, insuficiencia</a:t>
            </a:r>
          </a:p>
          <a:p>
            <a:pPr algn="just"/>
            <a:r>
              <a:rPr lang="es-ES" dirty="0"/>
              <a:t>cardíaca, pleuritis, cirugía abdominal.</a:t>
            </a:r>
          </a:p>
          <a:p>
            <a:pPr algn="just"/>
            <a:r>
              <a:rPr lang="es-ES" dirty="0"/>
              <a:t>Tener en cuenta que las asociaciones fijas de</a:t>
            </a:r>
          </a:p>
          <a:p>
            <a:pPr algn="just"/>
            <a:r>
              <a:rPr lang="es-ES" dirty="0"/>
              <a:t>antitusivos, expectorantes y mucolíticos que se</a:t>
            </a:r>
          </a:p>
          <a:p>
            <a:pPr algn="just"/>
            <a:r>
              <a:rPr lang="es-ES" dirty="0"/>
              <a:t>encuentran en el mercado son irracionales.</a:t>
            </a:r>
          </a:p>
          <a:p>
            <a:pPr algn="just"/>
            <a:r>
              <a:rPr lang="es-ES" dirty="0"/>
              <a:t>Las drogas antitusivas pueden dividirse en:</a:t>
            </a:r>
          </a:p>
          <a:p>
            <a:pPr algn="just"/>
            <a:r>
              <a:rPr lang="es-ES" dirty="0"/>
              <a:t>Opiáceos analgésicos: codeína y </a:t>
            </a:r>
            <a:r>
              <a:rPr lang="es-ES" dirty="0" err="1"/>
              <a:t>dionina</a:t>
            </a:r>
            <a:r>
              <a:rPr lang="es-ES" dirty="0"/>
              <a:t> en</a:t>
            </a:r>
          </a:p>
          <a:p>
            <a:pPr algn="just"/>
            <a:r>
              <a:rPr lang="es-ES" dirty="0"/>
              <a:t>los cuales las dosis antitusivas son menores a</a:t>
            </a:r>
          </a:p>
          <a:p>
            <a:pPr algn="just"/>
            <a:r>
              <a:rPr lang="es-ES" dirty="0"/>
              <a:t>las analgésicas, y llenen baja potencia adictiva</a:t>
            </a:r>
          </a:p>
          <a:p>
            <a:pPr algn="just"/>
            <a:r>
              <a:rPr lang="es-ES" dirty="0"/>
              <a:t>presentan cono electo adverso común síntomas</a:t>
            </a:r>
          </a:p>
          <a:p>
            <a:pPr algn="just"/>
            <a:r>
              <a:rPr lang="es-ES" dirty="0"/>
              <a:t>gastrointestinales.</a:t>
            </a:r>
          </a:p>
          <a:p>
            <a:pPr algn="just"/>
            <a:r>
              <a:rPr lang="es-ES" dirty="0"/>
              <a:t>Opiáceos no analgésicos: </a:t>
            </a:r>
            <a:r>
              <a:rPr lang="es-ES" dirty="0" err="1"/>
              <a:t>dextrometortano</a:t>
            </a:r>
            <a:r>
              <a:rPr lang="es-ES" dirty="0"/>
              <a:t>, que</a:t>
            </a:r>
          </a:p>
          <a:p>
            <a:pPr algn="just"/>
            <a:r>
              <a:rPr lang="es-ES" dirty="0"/>
              <a:t>no induce adicción, se acompaña de menos efectos</a:t>
            </a:r>
          </a:p>
          <a:p>
            <a:pPr algn="just"/>
            <a:r>
              <a:rPr lang="es-ES" dirty="0"/>
              <a:t>adversos gastrointestinales</a:t>
            </a:r>
          </a:p>
          <a:p>
            <a:pPr algn="just"/>
            <a:r>
              <a:rPr lang="es-ES" dirty="0"/>
              <a:t>Noscapina: alcaloide del opio natural. Salvo su</a:t>
            </a:r>
          </a:p>
          <a:p>
            <a:pPr algn="just"/>
            <a:r>
              <a:rPr lang="es-ES" dirty="0"/>
              <a:t>acción antitusiva, carece de efectos importantes</a:t>
            </a:r>
          </a:p>
          <a:p>
            <a:pPr algn="just"/>
            <a:r>
              <a:rPr lang="es-ES" dirty="0"/>
              <a:t>a nivel de SNC a dosis terapéuticas.</a:t>
            </a:r>
          </a:p>
          <a:p>
            <a:endParaRPr lang="es-A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3C8D6460-35A6-5C77-2C92-FED7DA1832B7}"/>
                  </a:ext>
                </a:extLst>
              </p14:cNvPr>
              <p14:cNvContentPartPr/>
              <p14:nvPr/>
            </p14:nvContentPartPr>
            <p14:xfrm>
              <a:off x="304464" y="4852128"/>
              <a:ext cx="2073600" cy="720"/>
            </p14:xfrm>
          </p:contentPart>
        </mc:Choice>
        <mc:Fallback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3C8D6460-35A6-5C77-2C92-FED7DA1832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0464" y="4636128"/>
                <a:ext cx="21812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1591DF7D-C09E-B8E6-1500-58CEE0C0E071}"/>
                  </a:ext>
                </a:extLst>
              </p14:cNvPr>
              <p14:cNvContentPartPr/>
              <p14:nvPr/>
            </p14:nvContentPartPr>
            <p14:xfrm>
              <a:off x="328944" y="6242088"/>
              <a:ext cx="2268720" cy="720"/>
            </p14:xfrm>
          </p:contentPart>
        </mc:Choice>
        <mc:Fallback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1591DF7D-C09E-B8E6-1500-58CEE0C0E0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944" y="6026088"/>
                <a:ext cx="23763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45067497-E764-D7E0-0746-FD4A246A52CA}"/>
                  </a:ext>
                </a:extLst>
              </p14:cNvPr>
              <p14:cNvContentPartPr/>
              <p14:nvPr/>
            </p14:nvContentPartPr>
            <p14:xfrm>
              <a:off x="255864" y="1816608"/>
              <a:ext cx="1378080" cy="36720"/>
            </p14:xfrm>
          </p:contentPart>
        </mc:Choice>
        <mc:Fallback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45067497-E764-D7E0-0746-FD4A246A52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1864" y="1708608"/>
                <a:ext cx="148572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E64E915C-8482-04C2-CB12-4CB02AEEF22A}"/>
                  </a:ext>
                </a:extLst>
              </p14:cNvPr>
              <p14:cNvContentPartPr/>
              <p14:nvPr/>
            </p14:nvContentPartPr>
            <p14:xfrm>
              <a:off x="182784" y="6967848"/>
              <a:ext cx="1264680" cy="186840"/>
            </p14:xfrm>
          </p:contentPart>
        </mc:Choice>
        <mc:Fallback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E64E915C-8482-04C2-CB12-4CB02AEEF22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8784" y="6860208"/>
                <a:ext cx="1372320" cy="4024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CuadroTexto 13">
            <a:extLst>
              <a:ext uri="{FF2B5EF4-FFF2-40B4-BE49-F238E27FC236}">
                <a16:creationId xmlns:a16="http://schemas.microsoft.com/office/drawing/2014/main" id="{39D54FA6-003F-6F75-7468-5A530B22E61F}"/>
              </a:ext>
            </a:extLst>
          </p:cNvPr>
          <p:cNvSpPr txBox="1"/>
          <p:nvPr/>
        </p:nvSpPr>
        <p:spPr>
          <a:xfrm>
            <a:off x="6832600" y="1676400"/>
            <a:ext cx="66294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MUCOLÍTICOS- EXPECTORANTES</a:t>
            </a:r>
          </a:p>
          <a:p>
            <a:r>
              <a:rPr lang="es-ES" dirty="0"/>
              <a:t>*Mucolíticos: son drogas que fluidifican las</a:t>
            </a:r>
          </a:p>
          <a:p>
            <a:r>
              <a:rPr lang="es-ES" dirty="0"/>
              <a:t>secreciones bronquiales, disminuyendo su viscosidad.</a:t>
            </a:r>
          </a:p>
          <a:p>
            <a:r>
              <a:rPr lang="es-ES" dirty="0"/>
              <a:t>N-Acetilcisteína: disuelve el mucus, rompiendo</a:t>
            </a:r>
          </a:p>
          <a:p>
            <a:r>
              <a:rPr lang="es-ES" dirty="0"/>
              <a:t>las uniones disulfuro, lo que le otorga una característica</a:t>
            </a:r>
          </a:p>
          <a:p>
            <a:r>
              <a:rPr lang="es-ES" dirty="0"/>
              <a:t>organoléptica desagradable por lo que</a:t>
            </a:r>
          </a:p>
          <a:p>
            <a:r>
              <a:rPr lang="es-ES" dirty="0"/>
              <a:t>muchas veces es rechazada por los pacientes.</a:t>
            </a:r>
          </a:p>
          <a:p>
            <a:r>
              <a:rPr lang="es-ES" dirty="0"/>
              <a:t>Es utilizada en el tratamiento de la fibrosis quística.</a:t>
            </a:r>
          </a:p>
          <a:p>
            <a:r>
              <a:rPr lang="es-ES" dirty="0"/>
              <a:t>Su uso puede asociarse a efectos indeseables</a:t>
            </a:r>
          </a:p>
          <a:p>
            <a:r>
              <a:rPr lang="es-ES" dirty="0"/>
              <a:t>como broncoconstricción y vómitos.</a:t>
            </a:r>
          </a:p>
          <a:p>
            <a:r>
              <a:rPr lang="es-ES" dirty="0"/>
              <a:t>*Expectorantes: irritan provocando expectoración</a:t>
            </a:r>
          </a:p>
          <a:p>
            <a:r>
              <a:rPr lang="es-ES" dirty="0" err="1"/>
              <a:t>ricayfluída</a:t>
            </a:r>
            <a:r>
              <a:rPr lang="es-ES" dirty="0"/>
              <a:t>.</a:t>
            </a:r>
          </a:p>
          <a:p>
            <a:r>
              <a:rPr lang="es-ES" dirty="0"/>
              <a:t>Actúan por mecanismos directo administrada</a:t>
            </a:r>
          </a:p>
          <a:p>
            <a:r>
              <a:rPr lang="es-ES" dirty="0"/>
              <a:t>por vía sistémica, llega a los bronquios y produce</a:t>
            </a:r>
          </a:p>
          <a:p>
            <a:r>
              <a:rPr lang="es-ES" dirty="0"/>
              <a:t>irritación. Ejemplo: Bromhexina.</a:t>
            </a:r>
          </a:p>
          <a:p>
            <a:r>
              <a:rPr lang="es-ES" dirty="0"/>
              <a:t>Actúan por mecanismo indirecto irritando la</a:t>
            </a:r>
          </a:p>
          <a:p>
            <a:r>
              <a:rPr lang="es-ES" dirty="0"/>
              <a:t>mucosa gástrica, aumentando el volumen de las</a:t>
            </a:r>
          </a:p>
          <a:p>
            <a:r>
              <a:rPr lang="es-ES" dirty="0"/>
              <a:t>secreciones bronquiales. Ejemplo: cloruro de</a:t>
            </a:r>
          </a:p>
          <a:p>
            <a:r>
              <a:rPr lang="es-ES" dirty="0"/>
              <a:t>amonio, ipecacuana.</a:t>
            </a:r>
            <a:endParaRPr lang="es-A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C6429DD5-46AA-FAAA-03CE-24958CDFBAB5}"/>
                  </a:ext>
                </a:extLst>
              </p14:cNvPr>
              <p14:cNvContentPartPr/>
              <p14:nvPr/>
            </p14:nvContentPartPr>
            <p14:xfrm>
              <a:off x="6924864" y="1865208"/>
              <a:ext cx="3133800" cy="36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C6429DD5-46AA-FAAA-03CE-24958CDFBAB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70864" y="1757208"/>
                <a:ext cx="32414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3981D242-E072-AFDA-6EC1-B28DDDD813B9}"/>
                  </a:ext>
                </a:extLst>
              </p14:cNvPr>
              <p14:cNvContentPartPr/>
              <p14:nvPr/>
            </p14:nvContentPartPr>
            <p14:xfrm>
              <a:off x="6937104" y="2072568"/>
              <a:ext cx="1182960" cy="61200"/>
            </p14:xfrm>
          </p:contentPart>
        </mc:Choice>
        <mc:Fallback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3981D242-E072-AFDA-6EC1-B28DDDD813B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83104" y="1964568"/>
                <a:ext cx="129060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ADB11700-3D01-A4DF-56D6-4FD14CBBB376}"/>
                  </a:ext>
                </a:extLst>
              </p14:cNvPr>
              <p14:cNvContentPartPr/>
              <p14:nvPr/>
            </p14:nvContentPartPr>
            <p14:xfrm>
              <a:off x="6973824" y="4583928"/>
              <a:ext cx="1403280" cy="720"/>
            </p14:xfrm>
          </p:contentPart>
        </mc:Choice>
        <mc:Fallback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ADB11700-3D01-A4DF-56D6-4FD14CBBB37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19824" y="4367928"/>
                <a:ext cx="15109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3" name="Entrada de lápiz 22">
                <a:extLst>
                  <a:ext uri="{FF2B5EF4-FFF2-40B4-BE49-F238E27FC236}">
                    <a16:creationId xmlns:a16="http://schemas.microsoft.com/office/drawing/2014/main" id="{2476000D-0C16-AD74-1FEB-A52E71820AAB}"/>
                  </a:ext>
                </a:extLst>
              </p14:cNvPr>
              <p14:cNvContentPartPr/>
              <p14:nvPr/>
            </p14:nvContentPartPr>
            <p14:xfrm>
              <a:off x="6900384" y="2852688"/>
              <a:ext cx="1561320" cy="720"/>
            </p14:xfrm>
          </p:contentPart>
        </mc:Choice>
        <mc:Fallback>
          <p:pic>
            <p:nvPicPr>
              <p:cNvPr id="23" name="Entrada de lápiz 22">
                <a:extLst>
                  <a:ext uri="{FF2B5EF4-FFF2-40B4-BE49-F238E27FC236}">
                    <a16:creationId xmlns:a16="http://schemas.microsoft.com/office/drawing/2014/main" id="{2476000D-0C16-AD74-1FEB-A52E71820AA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94264" y="2840448"/>
                <a:ext cx="1573560" cy="2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8814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6233A7-D1E3-6DF0-CE7B-C47F03F19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50999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62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F3635-E63B-8168-15D5-FE1D6670D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4909800" cy="868362"/>
          </a:xfrm>
        </p:spPr>
        <p:txBody>
          <a:bodyPr/>
          <a:lstStyle/>
          <a:p>
            <a:r>
              <a:rPr lang="es-ES" dirty="0"/>
              <a:t>ASMA 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6982EF8-2DE8-553A-6CC3-D24E6229F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057400"/>
            <a:ext cx="15620999" cy="7086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8" name="Entrada de lápiz 67">
                <a:extLst>
                  <a:ext uri="{FF2B5EF4-FFF2-40B4-BE49-F238E27FC236}">
                    <a16:creationId xmlns:a16="http://schemas.microsoft.com/office/drawing/2014/main" id="{986FF616-C005-4400-0BC9-D774A4AE61A1}"/>
                  </a:ext>
                </a:extLst>
              </p14:cNvPr>
              <p14:cNvContentPartPr/>
              <p14:nvPr/>
            </p14:nvContentPartPr>
            <p14:xfrm>
              <a:off x="4742544" y="1792128"/>
              <a:ext cx="360" cy="317160"/>
            </p14:xfrm>
          </p:contentPart>
        </mc:Choice>
        <mc:Fallback>
          <p:pic>
            <p:nvPicPr>
              <p:cNvPr id="68" name="Entrada de lápiz 67">
                <a:extLst>
                  <a:ext uri="{FF2B5EF4-FFF2-40B4-BE49-F238E27FC236}">
                    <a16:creationId xmlns:a16="http://schemas.microsoft.com/office/drawing/2014/main" id="{986FF616-C005-4400-0BC9-D774A4AE61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36424" y="1786008"/>
                <a:ext cx="12600" cy="32940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o 70">
            <a:extLst>
              <a:ext uri="{FF2B5EF4-FFF2-40B4-BE49-F238E27FC236}">
                <a16:creationId xmlns:a16="http://schemas.microsoft.com/office/drawing/2014/main" id="{4D0EE26E-25D5-5FDE-D8CA-A5F90CE6CB50}"/>
              </a:ext>
            </a:extLst>
          </p:cNvPr>
          <p:cNvGrpSpPr/>
          <p:nvPr/>
        </p:nvGrpSpPr>
        <p:grpSpPr>
          <a:xfrm>
            <a:off x="3194184" y="1534008"/>
            <a:ext cx="1859040" cy="612360"/>
            <a:chOff x="3194184" y="1534008"/>
            <a:chExt cx="1859040" cy="61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2" name="Entrada de lápiz 51">
                  <a:extLst>
                    <a:ext uri="{FF2B5EF4-FFF2-40B4-BE49-F238E27FC236}">
                      <a16:creationId xmlns:a16="http://schemas.microsoft.com/office/drawing/2014/main" id="{E5BA540A-5AFC-21F3-DA96-856036F116B2}"/>
                    </a:ext>
                  </a:extLst>
                </p14:cNvPr>
                <p14:cNvContentPartPr/>
                <p14:nvPr/>
              </p14:nvContentPartPr>
              <p14:xfrm>
                <a:off x="3510984" y="1682328"/>
                <a:ext cx="20520" cy="377640"/>
              </p14:xfrm>
            </p:contentPart>
          </mc:Choice>
          <mc:Fallback>
            <p:pic>
              <p:nvPicPr>
                <p:cNvPr id="52" name="Entrada de lápiz 51">
                  <a:extLst>
                    <a:ext uri="{FF2B5EF4-FFF2-40B4-BE49-F238E27FC236}">
                      <a16:creationId xmlns:a16="http://schemas.microsoft.com/office/drawing/2014/main" id="{E5BA540A-5AFC-21F3-DA96-856036F116B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504864" y="1676208"/>
                  <a:ext cx="3276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3" name="Entrada de lápiz 52">
                  <a:extLst>
                    <a:ext uri="{FF2B5EF4-FFF2-40B4-BE49-F238E27FC236}">
                      <a16:creationId xmlns:a16="http://schemas.microsoft.com/office/drawing/2014/main" id="{338888E2-A58F-19B3-4854-3D2586C80DCA}"/>
                    </a:ext>
                  </a:extLst>
                </p14:cNvPr>
                <p14:cNvContentPartPr/>
                <p14:nvPr/>
              </p14:nvContentPartPr>
              <p14:xfrm>
                <a:off x="3194184" y="1534008"/>
                <a:ext cx="476640" cy="270720"/>
              </p14:xfrm>
            </p:contentPart>
          </mc:Choice>
          <mc:Fallback>
            <p:pic>
              <p:nvPicPr>
                <p:cNvPr id="53" name="Entrada de lápiz 52">
                  <a:extLst>
                    <a:ext uri="{FF2B5EF4-FFF2-40B4-BE49-F238E27FC236}">
                      <a16:creationId xmlns:a16="http://schemas.microsoft.com/office/drawing/2014/main" id="{338888E2-A58F-19B3-4854-3D2586C80DC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88064" y="1527888"/>
                  <a:ext cx="4888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5" name="Entrada de lápiz 54">
                  <a:extLst>
                    <a:ext uri="{FF2B5EF4-FFF2-40B4-BE49-F238E27FC236}">
                      <a16:creationId xmlns:a16="http://schemas.microsoft.com/office/drawing/2014/main" id="{22065B29-B4F2-B1DE-60C5-B17BF0C4028B}"/>
                    </a:ext>
                  </a:extLst>
                </p14:cNvPr>
                <p14:cNvContentPartPr/>
                <p14:nvPr/>
              </p14:nvContentPartPr>
              <p14:xfrm>
                <a:off x="3755064" y="1828488"/>
                <a:ext cx="263160" cy="271800"/>
              </p14:xfrm>
            </p:contentPart>
          </mc:Choice>
          <mc:Fallback>
            <p:pic>
              <p:nvPicPr>
                <p:cNvPr id="55" name="Entrada de lápiz 54">
                  <a:extLst>
                    <a:ext uri="{FF2B5EF4-FFF2-40B4-BE49-F238E27FC236}">
                      <a16:creationId xmlns:a16="http://schemas.microsoft.com/office/drawing/2014/main" id="{22065B29-B4F2-B1DE-60C5-B17BF0C4028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48944" y="1822368"/>
                  <a:ext cx="2754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7" name="Entrada de lápiz 56">
                  <a:extLst>
                    <a:ext uri="{FF2B5EF4-FFF2-40B4-BE49-F238E27FC236}">
                      <a16:creationId xmlns:a16="http://schemas.microsoft.com/office/drawing/2014/main" id="{C18EEC93-21BF-E371-91FB-C4FFF10D5276}"/>
                    </a:ext>
                  </a:extLst>
                </p14:cNvPr>
                <p14:cNvContentPartPr/>
                <p14:nvPr/>
              </p14:nvContentPartPr>
              <p14:xfrm>
                <a:off x="3706104" y="1767648"/>
                <a:ext cx="126000" cy="36720"/>
              </p14:xfrm>
            </p:contentPart>
          </mc:Choice>
          <mc:Fallback>
            <p:pic>
              <p:nvPicPr>
                <p:cNvPr id="57" name="Entrada de lápiz 56">
                  <a:extLst>
                    <a:ext uri="{FF2B5EF4-FFF2-40B4-BE49-F238E27FC236}">
                      <a16:creationId xmlns:a16="http://schemas.microsoft.com/office/drawing/2014/main" id="{C18EEC93-21BF-E371-91FB-C4FFF10D527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99984" y="1761528"/>
                  <a:ext cx="13824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58" name="Entrada de lápiz 57">
                  <a:extLst>
                    <a:ext uri="{FF2B5EF4-FFF2-40B4-BE49-F238E27FC236}">
                      <a16:creationId xmlns:a16="http://schemas.microsoft.com/office/drawing/2014/main" id="{98109A1D-4769-D0BD-3FB6-643972890F75}"/>
                    </a:ext>
                  </a:extLst>
                </p14:cNvPr>
                <p14:cNvContentPartPr/>
                <p14:nvPr/>
              </p14:nvContentPartPr>
              <p14:xfrm>
                <a:off x="3742824" y="1926048"/>
                <a:ext cx="205920" cy="37080"/>
              </p14:xfrm>
            </p:contentPart>
          </mc:Choice>
          <mc:Fallback>
            <p:pic>
              <p:nvPicPr>
                <p:cNvPr id="58" name="Entrada de lápiz 57">
                  <a:extLst>
                    <a:ext uri="{FF2B5EF4-FFF2-40B4-BE49-F238E27FC236}">
                      <a16:creationId xmlns:a16="http://schemas.microsoft.com/office/drawing/2014/main" id="{98109A1D-4769-D0BD-3FB6-643972890F7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736704" y="1919928"/>
                  <a:ext cx="218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59" name="Entrada de lápiz 58">
                  <a:extLst>
                    <a:ext uri="{FF2B5EF4-FFF2-40B4-BE49-F238E27FC236}">
                      <a16:creationId xmlns:a16="http://schemas.microsoft.com/office/drawing/2014/main" id="{5D4EC884-809D-BF0E-258E-EA66D5EC176F}"/>
                    </a:ext>
                  </a:extLst>
                </p14:cNvPr>
                <p14:cNvContentPartPr/>
                <p14:nvPr/>
              </p14:nvContentPartPr>
              <p14:xfrm>
                <a:off x="4023264" y="1840728"/>
                <a:ext cx="13320" cy="261000"/>
              </p14:xfrm>
            </p:contentPart>
          </mc:Choice>
          <mc:Fallback>
            <p:pic>
              <p:nvPicPr>
                <p:cNvPr id="59" name="Entrada de lápiz 58">
                  <a:extLst>
                    <a:ext uri="{FF2B5EF4-FFF2-40B4-BE49-F238E27FC236}">
                      <a16:creationId xmlns:a16="http://schemas.microsoft.com/office/drawing/2014/main" id="{5D4EC884-809D-BF0E-258E-EA66D5EC176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017144" y="1834608"/>
                  <a:ext cx="255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60" name="Entrada de lápiz 59">
                  <a:extLst>
                    <a:ext uri="{FF2B5EF4-FFF2-40B4-BE49-F238E27FC236}">
                      <a16:creationId xmlns:a16="http://schemas.microsoft.com/office/drawing/2014/main" id="{7F53E613-D70A-4402-22BB-C66008203D3D}"/>
                    </a:ext>
                  </a:extLst>
                </p14:cNvPr>
                <p14:cNvContentPartPr/>
                <p14:nvPr/>
              </p14:nvContentPartPr>
              <p14:xfrm>
                <a:off x="4047744" y="1742808"/>
                <a:ext cx="241200" cy="392760"/>
              </p14:xfrm>
            </p:contentPart>
          </mc:Choice>
          <mc:Fallback>
            <p:pic>
              <p:nvPicPr>
                <p:cNvPr id="60" name="Entrada de lápiz 59">
                  <a:extLst>
                    <a:ext uri="{FF2B5EF4-FFF2-40B4-BE49-F238E27FC236}">
                      <a16:creationId xmlns:a16="http://schemas.microsoft.com/office/drawing/2014/main" id="{7F53E613-D70A-4402-22BB-C66008203D3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041624" y="1736688"/>
                  <a:ext cx="25344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62" name="Entrada de lápiz 61">
                  <a:extLst>
                    <a:ext uri="{FF2B5EF4-FFF2-40B4-BE49-F238E27FC236}">
                      <a16:creationId xmlns:a16="http://schemas.microsoft.com/office/drawing/2014/main" id="{911EAB79-0CF2-B7D7-7A25-120C01D0A2DF}"/>
                    </a:ext>
                  </a:extLst>
                </p14:cNvPr>
                <p14:cNvContentPartPr/>
                <p14:nvPr/>
              </p14:nvContentPartPr>
              <p14:xfrm>
                <a:off x="4442304" y="1730928"/>
                <a:ext cx="7920" cy="342720"/>
              </p14:xfrm>
            </p:contentPart>
          </mc:Choice>
          <mc:Fallback>
            <p:pic>
              <p:nvPicPr>
                <p:cNvPr id="62" name="Entrada de lápiz 61">
                  <a:extLst>
                    <a:ext uri="{FF2B5EF4-FFF2-40B4-BE49-F238E27FC236}">
                      <a16:creationId xmlns:a16="http://schemas.microsoft.com/office/drawing/2014/main" id="{911EAB79-0CF2-B7D7-7A25-120C01D0A2D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436184" y="1724808"/>
                  <a:ext cx="201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64" name="Entrada de lápiz 63">
                  <a:extLst>
                    <a:ext uri="{FF2B5EF4-FFF2-40B4-BE49-F238E27FC236}">
                      <a16:creationId xmlns:a16="http://schemas.microsoft.com/office/drawing/2014/main" id="{1F7FD664-88A1-455C-F469-457A5794C801}"/>
                    </a:ext>
                  </a:extLst>
                </p14:cNvPr>
                <p14:cNvContentPartPr/>
                <p14:nvPr/>
              </p14:nvContentPartPr>
              <p14:xfrm>
                <a:off x="4389024" y="1733808"/>
                <a:ext cx="242280" cy="10080"/>
              </p14:xfrm>
            </p:contentPart>
          </mc:Choice>
          <mc:Fallback>
            <p:pic>
              <p:nvPicPr>
                <p:cNvPr id="64" name="Entrada de lápiz 63">
                  <a:extLst>
                    <a:ext uri="{FF2B5EF4-FFF2-40B4-BE49-F238E27FC236}">
                      <a16:creationId xmlns:a16="http://schemas.microsoft.com/office/drawing/2014/main" id="{1F7FD664-88A1-455C-F469-457A5794C80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82904" y="1727688"/>
                  <a:ext cx="2545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5" name="Entrada de lápiz 64">
                  <a:extLst>
                    <a:ext uri="{FF2B5EF4-FFF2-40B4-BE49-F238E27FC236}">
                      <a16:creationId xmlns:a16="http://schemas.microsoft.com/office/drawing/2014/main" id="{55E9080F-2178-B1DE-A2D9-D00787CA6BCB}"/>
                    </a:ext>
                  </a:extLst>
                </p14:cNvPr>
                <p14:cNvContentPartPr/>
                <p14:nvPr/>
              </p14:nvContentPartPr>
              <p14:xfrm>
                <a:off x="4413504" y="1877448"/>
                <a:ext cx="220320" cy="360"/>
              </p14:xfrm>
            </p:contentPart>
          </mc:Choice>
          <mc:Fallback>
            <p:pic>
              <p:nvPicPr>
                <p:cNvPr id="65" name="Entrada de lápiz 64">
                  <a:extLst>
                    <a:ext uri="{FF2B5EF4-FFF2-40B4-BE49-F238E27FC236}">
                      <a16:creationId xmlns:a16="http://schemas.microsoft.com/office/drawing/2014/main" id="{55E9080F-2178-B1DE-A2D9-D00787CA6BC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07384" y="1871328"/>
                  <a:ext cx="23256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9" name="Entrada de lápiz 68">
                  <a:extLst>
                    <a:ext uri="{FF2B5EF4-FFF2-40B4-BE49-F238E27FC236}">
                      <a16:creationId xmlns:a16="http://schemas.microsoft.com/office/drawing/2014/main" id="{5B4A50B3-3997-4991-E52E-FF379FCD9EBF}"/>
                    </a:ext>
                  </a:extLst>
                </p14:cNvPr>
                <p14:cNvContentPartPr/>
                <p14:nvPr/>
              </p14:nvContentPartPr>
              <p14:xfrm>
                <a:off x="4742544" y="1645608"/>
                <a:ext cx="360" cy="360"/>
              </p14:xfrm>
            </p:contentPart>
          </mc:Choice>
          <mc:Fallback>
            <p:pic>
              <p:nvPicPr>
                <p:cNvPr id="69" name="Entrada de lápiz 68">
                  <a:extLst>
                    <a:ext uri="{FF2B5EF4-FFF2-40B4-BE49-F238E27FC236}">
                      <a16:creationId xmlns:a16="http://schemas.microsoft.com/office/drawing/2014/main" id="{5B4A50B3-3997-4991-E52E-FF379FCD9EB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36424" y="163948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0" name="Entrada de lápiz 69">
                  <a:extLst>
                    <a:ext uri="{FF2B5EF4-FFF2-40B4-BE49-F238E27FC236}">
                      <a16:creationId xmlns:a16="http://schemas.microsoft.com/office/drawing/2014/main" id="{5A08E1FD-1AAD-8BB6-14C7-E3E2ECE2E898}"/>
                    </a:ext>
                  </a:extLst>
                </p14:cNvPr>
                <p14:cNvContentPartPr/>
                <p14:nvPr/>
              </p14:nvContentPartPr>
              <p14:xfrm>
                <a:off x="4900944" y="1730928"/>
                <a:ext cx="152280" cy="415440"/>
              </p14:xfrm>
            </p:contentPart>
          </mc:Choice>
          <mc:Fallback>
            <p:pic>
              <p:nvPicPr>
                <p:cNvPr id="70" name="Entrada de lápiz 69">
                  <a:extLst>
                    <a:ext uri="{FF2B5EF4-FFF2-40B4-BE49-F238E27FC236}">
                      <a16:creationId xmlns:a16="http://schemas.microsoft.com/office/drawing/2014/main" id="{5A08E1FD-1AAD-8BB6-14C7-E3E2ECE2E89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94824" y="1724808"/>
                  <a:ext cx="164520" cy="427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72" name="Entrada de lápiz 71">
                <a:extLst>
                  <a:ext uri="{FF2B5EF4-FFF2-40B4-BE49-F238E27FC236}">
                    <a16:creationId xmlns:a16="http://schemas.microsoft.com/office/drawing/2014/main" id="{D1F331D7-F0E6-E111-ABFA-6FDBD5A21F1A}"/>
                  </a:ext>
                </a:extLst>
              </p14:cNvPr>
              <p14:cNvContentPartPr/>
              <p14:nvPr/>
            </p14:nvContentPartPr>
            <p14:xfrm>
              <a:off x="5763864" y="1633008"/>
              <a:ext cx="271440" cy="306720"/>
            </p14:xfrm>
          </p:contentPart>
        </mc:Choice>
        <mc:Fallback>
          <p:pic>
            <p:nvPicPr>
              <p:cNvPr id="72" name="Entrada de lápiz 71">
                <a:extLst>
                  <a:ext uri="{FF2B5EF4-FFF2-40B4-BE49-F238E27FC236}">
                    <a16:creationId xmlns:a16="http://schemas.microsoft.com/office/drawing/2014/main" id="{D1F331D7-F0E6-E111-ABFA-6FDBD5A21F1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757744" y="1626888"/>
                <a:ext cx="28368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73" name="Entrada de lápiz 72">
                <a:extLst>
                  <a:ext uri="{FF2B5EF4-FFF2-40B4-BE49-F238E27FC236}">
                    <a16:creationId xmlns:a16="http://schemas.microsoft.com/office/drawing/2014/main" id="{9C2DEFFC-ECB5-49D6-D595-FFEC6F427772}"/>
                  </a:ext>
                </a:extLst>
              </p14:cNvPr>
              <p14:cNvContentPartPr/>
              <p14:nvPr/>
            </p14:nvContentPartPr>
            <p14:xfrm>
              <a:off x="6217824" y="1645608"/>
              <a:ext cx="30240" cy="306720"/>
            </p14:xfrm>
          </p:contentPart>
        </mc:Choice>
        <mc:Fallback>
          <p:pic>
            <p:nvPicPr>
              <p:cNvPr id="73" name="Entrada de lápiz 72">
                <a:extLst>
                  <a:ext uri="{FF2B5EF4-FFF2-40B4-BE49-F238E27FC236}">
                    <a16:creationId xmlns:a16="http://schemas.microsoft.com/office/drawing/2014/main" id="{9C2DEFFC-ECB5-49D6-D595-FFEC6F427772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211704" y="1639488"/>
                <a:ext cx="42480" cy="31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74" name="Entrada de lápiz 73">
                <a:extLst>
                  <a:ext uri="{FF2B5EF4-FFF2-40B4-BE49-F238E27FC236}">
                    <a16:creationId xmlns:a16="http://schemas.microsoft.com/office/drawing/2014/main" id="{8F296992-F578-10B5-FBC5-DE786532E278}"/>
                  </a:ext>
                </a:extLst>
              </p14:cNvPr>
              <p14:cNvContentPartPr/>
              <p14:nvPr/>
            </p14:nvContentPartPr>
            <p14:xfrm>
              <a:off x="6266424" y="1523928"/>
              <a:ext cx="360" cy="360"/>
            </p14:xfrm>
          </p:contentPart>
        </mc:Choice>
        <mc:Fallback>
          <p:pic>
            <p:nvPicPr>
              <p:cNvPr id="74" name="Entrada de lápiz 73">
                <a:extLst>
                  <a:ext uri="{FF2B5EF4-FFF2-40B4-BE49-F238E27FC236}">
                    <a16:creationId xmlns:a16="http://schemas.microsoft.com/office/drawing/2014/main" id="{8F296992-F578-10B5-FBC5-DE786532E27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260304" y="151780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75" name="Entrada de lápiz 74">
                <a:extLst>
                  <a:ext uri="{FF2B5EF4-FFF2-40B4-BE49-F238E27FC236}">
                    <a16:creationId xmlns:a16="http://schemas.microsoft.com/office/drawing/2014/main" id="{5A05F2C6-4F5E-BBB5-BA54-ECD71280A67D}"/>
                  </a:ext>
                </a:extLst>
              </p14:cNvPr>
              <p14:cNvContentPartPr/>
              <p14:nvPr/>
            </p14:nvContentPartPr>
            <p14:xfrm>
              <a:off x="6327624" y="1730928"/>
              <a:ext cx="56520" cy="267840"/>
            </p14:xfrm>
          </p:contentPart>
        </mc:Choice>
        <mc:Fallback>
          <p:pic>
            <p:nvPicPr>
              <p:cNvPr id="75" name="Entrada de lápiz 74">
                <a:extLst>
                  <a:ext uri="{FF2B5EF4-FFF2-40B4-BE49-F238E27FC236}">
                    <a16:creationId xmlns:a16="http://schemas.microsoft.com/office/drawing/2014/main" id="{5A05F2C6-4F5E-BBB5-BA54-ECD71280A67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321504" y="1724808"/>
                <a:ext cx="68760" cy="280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7" name="Grupo 86">
            <a:extLst>
              <a:ext uri="{FF2B5EF4-FFF2-40B4-BE49-F238E27FC236}">
                <a16:creationId xmlns:a16="http://schemas.microsoft.com/office/drawing/2014/main" id="{C208F8CE-0D95-96A6-AA27-4CE74646C22A}"/>
              </a:ext>
            </a:extLst>
          </p:cNvPr>
          <p:cNvGrpSpPr/>
          <p:nvPr/>
        </p:nvGrpSpPr>
        <p:grpSpPr>
          <a:xfrm>
            <a:off x="6351744" y="1657848"/>
            <a:ext cx="805320" cy="477720"/>
            <a:chOff x="6351744" y="1657848"/>
            <a:chExt cx="805320" cy="47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6" name="Entrada de lápiz 75">
                  <a:extLst>
                    <a:ext uri="{FF2B5EF4-FFF2-40B4-BE49-F238E27FC236}">
                      <a16:creationId xmlns:a16="http://schemas.microsoft.com/office/drawing/2014/main" id="{F4F6989F-929C-D719-ACD7-796C60B07E66}"/>
                    </a:ext>
                  </a:extLst>
                </p14:cNvPr>
                <p14:cNvContentPartPr/>
                <p14:nvPr/>
              </p14:nvContentPartPr>
              <p14:xfrm>
                <a:off x="6351744" y="1702848"/>
                <a:ext cx="257400" cy="392040"/>
              </p14:xfrm>
            </p:contentPart>
          </mc:Choice>
          <mc:Fallback>
            <p:pic>
              <p:nvPicPr>
                <p:cNvPr id="76" name="Entrada de lápiz 75">
                  <a:extLst>
                    <a:ext uri="{FF2B5EF4-FFF2-40B4-BE49-F238E27FC236}">
                      <a16:creationId xmlns:a16="http://schemas.microsoft.com/office/drawing/2014/main" id="{F4F6989F-929C-D719-ACD7-796C60B07E6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45624" y="1696728"/>
                  <a:ext cx="26964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7" name="Entrada de lápiz 76">
                  <a:extLst>
                    <a:ext uri="{FF2B5EF4-FFF2-40B4-BE49-F238E27FC236}">
                      <a16:creationId xmlns:a16="http://schemas.microsoft.com/office/drawing/2014/main" id="{62235C19-643A-AA64-E391-8301566D396E}"/>
                    </a:ext>
                  </a:extLst>
                </p14:cNvPr>
                <p14:cNvContentPartPr/>
                <p14:nvPr/>
              </p14:nvContentPartPr>
              <p14:xfrm>
                <a:off x="6716424" y="1792128"/>
                <a:ext cx="126720" cy="343440"/>
              </p14:xfrm>
            </p:contentPart>
          </mc:Choice>
          <mc:Fallback>
            <p:pic>
              <p:nvPicPr>
                <p:cNvPr id="77" name="Entrada de lápiz 76">
                  <a:extLst>
                    <a:ext uri="{FF2B5EF4-FFF2-40B4-BE49-F238E27FC236}">
                      <a16:creationId xmlns:a16="http://schemas.microsoft.com/office/drawing/2014/main" id="{62235C19-643A-AA64-E391-8301566D396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10304" y="1786008"/>
                  <a:ext cx="13896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F86D1DFA-B3C0-0786-06D8-EAA72E7B62F5}"/>
                    </a:ext>
                  </a:extLst>
                </p14:cNvPr>
                <p14:cNvContentPartPr/>
                <p14:nvPr/>
              </p14:nvContentPartPr>
              <p14:xfrm>
                <a:off x="6778704" y="1804008"/>
                <a:ext cx="65880" cy="12960"/>
              </p14:xfrm>
            </p:contentPart>
          </mc:Choice>
          <mc:Fallback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F86D1DFA-B3C0-0786-06D8-EAA72E7B62F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72584" y="1797888"/>
                  <a:ext cx="7812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BECB2A3B-AE04-7DC7-D026-B7C50504769B}"/>
                    </a:ext>
                  </a:extLst>
                </p14:cNvPr>
                <p14:cNvContentPartPr/>
                <p14:nvPr/>
              </p14:nvContentPartPr>
              <p14:xfrm>
                <a:off x="6741984" y="1897968"/>
                <a:ext cx="208080" cy="65160"/>
              </p14:xfrm>
            </p:contentPart>
          </mc:Choice>
          <mc:Fallback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BECB2A3B-AE04-7DC7-D026-B7C50504769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735864" y="1891848"/>
                  <a:ext cx="22032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1" name="Entrada de lápiz 80">
                  <a:extLst>
                    <a:ext uri="{FF2B5EF4-FFF2-40B4-BE49-F238E27FC236}">
                      <a16:creationId xmlns:a16="http://schemas.microsoft.com/office/drawing/2014/main" id="{16F5DAAC-F131-67BC-E623-AA4792DE288F}"/>
                    </a:ext>
                  </a:extLst>
                </p14:cNvPr>
                <p14:cNvContentPartPr/>
                <p14:nvPr/>
              </p14:nvContentPartPr>
              <p14:xfrm>
                <a:off x="7010184" y="1694568"/>
                <a:ext cx="360" cy="363960"/>
              </p14:xfrm>
            </p:contentPart>
          </mc:Choice>
          <mc:Fallback>
            <p:pic>
              <p:nvPicPr>
                <p:cNvPr id="81" name="Entrada de lápiz 80">
                  <a:extLst>
                    <a:ext uri="{FF2B5EF4-FFF2-40B4-BE49-F238E27FC236}">
                      <a16:creationId xmlns:a16="http://schemas.microsoft.com/office/drawing/2014/main" id="{16F5DAAC-F131-67BC-E623-AA4792DE288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04064" y="1688448"/>
                  <a:ext cx="1260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403CFD93-38F5-6155-A965-2AAB7F037346}"/>
                    </a:ext>
                  </a:extLst>
                </p14:cNvPr>
                <p14:cNvContentPartPr/>
                <p14:nvPr/>
              </p14:nvContentPartPr>
              <p14:xfrm>
                <a:off x="6973824" y="1681248"/>
                <a:ext cx="137880" cy="38160"/>
              </p14:xfrm>
            </p:contentPart>
          </mc:Choice>
          <mc:Fallback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403CFD93-38F5-6155-A965-2AAB7F03734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967704" y="1675128"/>
                  <a:ext cx="1501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04F64C83-2EB4-AFE9-448B-7225E98F84D3}"/>
                    </a:ext>
                  </a:extLst>
                </p14:cNvPr>
                <p14:cNvContentPartPr/>
                <p14:nvPr/>
              </p14:nvContentPartPr>
              <p14:xfrm>
                <a:off x="7144464" y="1767648"/>
                <a:ext cx="5040" cy="231840"/>
              </p14:xfrm>
            </p:contentPart>
          </mc:Choice>
          <mc:Fallback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04F64C83-2EB4-AFE9-448B-7225E98F84D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138344" y="1761528"/>
                  <a:ext cx="1728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86" name="Entrada de lápiz 85">
                  <a:extLst>
                    <a:ext uri="{FF2B5EF4-FFF2-40B4-BE49-F238E27FC236}">
                      <a16:creationId xmlns:a16="http://schemas.microsoft.com/office/drawing/2014/main" id="{78A0863B-6C9D-9B7E-E415-171168D56F5F}"/>
                    </a:ext>
                  </a:extLst>
                </p14:cNvPr>
                <p14:cNvContentPartPr/>
                <p14:nvPr/>
              </p14:nvContentPartPr>
              <p14:xfrm>
                <a:off x="7156704" y="1657848"/>
                <a:ext cx="360" cy="360"/>
              </p14:xfrm>
            </p:contentPart>
          </mc:Choice>
          <mc:Fallback>
            <p:pic>
              <p:nvPicPr>
                <p:cNvPr id="86" name="Entrada de lápiz 85">
                  <a:extLst>
                    <a:ext uri="{FF2B5EF4-FFF2-40B4-BE49-F238E27FC236}">
                      <a16:creationId xmlns:a16="http://schemas.microsoft.com/office/drawing/2014/main" id="{78A0863B-6C9D-9B7E-E415-171168D56F5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150584" y="165172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o 91">
            <a:extLst>
              <a:ext uri="{FF2B5EF4-FFF2-40B4-BE49-F238E27FC236}">
                <a16:creationId xmlns:a16="http://schemas.microsoft.com/office/drawing/2014/main" id="{FEF8AA01-6131-BF1F-EF0F-CA7528AFE033}"/>
              </a:ext>
            </a:extLst>
          </p:cNvPr>
          <p:cNvGrpSpPr/>
          <p:nvPr/>
        </p:nvGrpSpPr>
        <p:grpSpPr>
          <a:xfrm>
            <a:off x="7325184" y="1804368"/>
            <a:ext cx="448920" cy="370080"/>
            <a:chOff x="7325184" y="1804368"/>
            <a:chExt cx="448920" cy="3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8" name="Entrada de lápiz 87">
                  <a:extLst>
                    <a:ext uri="{FF2B5EF4-FFF2-40B4-BE49-F238E27FC236}">
                      <a16:creationId xmlns:a16="http://schemas.microsoft.com/office/drawing/2014/main" id="{B8C553B6-BC99-415A-2608-E04F0525C23C}"/>
                    </a:ext>
                  </a:extLst>
                </p14:cNvPr>
                <p14:cNvContentPartPr/>
                <p14:nvPr/>
              </p14:nvContentPartPr>
              <p14:xfrm>
                <a:off x="7325184" y="1804368"/>
                <a:ext cx="172800" cy="358200"/>
              </p14:xfrm>
            </p:contentPart>
          </mc:Choice>
          <mc:Fallback>
            <p:pic>
              <p:nvPicPr>
                <p:cNvPr id="88" name="Entrada de lápiz 87">
                  <a:extLst>
                    <a:ext uri="{FF2B5EF4-FFF2-40B4-BE49-F238E27FC236}">
                      <a16:creationId xmlns:a16="http://schemas.microsoft.com/office/drawing/2014/main" id="{B8C553B6-BC99-415A-2608-E04F0525C23C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19064" y="1798248"/>
                  <a:ext cx="18504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9" name="Entrada de lápiz 88">
                  <a:extLst>
                    <a:ext uri="{FF2B5EF4-FFF2-40B4-BE49-F238E27FC236}">
                      <a16:creationId xmlns:a16="http://schemas.microsoft.com/office/drawing/2014/main" id="{47F4D3A0-D66A-FBB3-A776-6E32FE269EBE}"/>
                    </a:ext>
                  </a:extLst>
                </p14:cNvPr>
                <p14:cNvContentPartPr/>
                <p14:nvPr/>
              </p14:nvContentPartPr>
              <p14:xfrm>
                <a:off x="7572144" y="1877448"/>
                <a:ext cx="36000" cy="259920"/>
              </p14:xfrm>
            </p:contentPart>
          </mc:Choice>
          <mc:Fallback>
            <p:pic>
              <p:nvPicPr>
                <p:cNvPr id="89" name="Entrada de lápiz 88">
                  <a:extLst>
                    <a:ext uri="{FF2B5EF4-FFF2-40B4-BE49-F238E27FC236}">
                      <a16:creationId xmlns:a16="http://schemas.microsoft.com/office/drawing/2014/main" id="{47F4D3A0-D66A-FBB3-A776-6E32FE269EB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66024" y="1871328"/>
                  <a:ext cx="482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90" name="Entrada de lápiz 89">
                  <a:extLst>
                    <a:ext uri="{FF2B5EF4-FFF2-40B4-BE49-F238E27FC236}">
                      <a16:creationId xmlns:a16="http://schemas.microsoft.com/office/drawing/2014/main" id="{691ECC7F-1B7C-F369-9791-23242B486008}"/>
                    </a:ext>
                  </a:extLst>
                </p14:cNvPr>
                <p14:cNvContentPartPr/>
                <p14:nvPr/>
              </p14:nvContentPartPr>
              <p14:xfrm>
                <a:off x="7619664" y="1813728"/>
                <a:ext cx="154440" cy="360720"/>
              </p14:xfrm>
            </p:contentPart>
          </mc:Choice>
          <mc:Fallback>
            <p:pic>
              <p:nvPicPr>
                <p:cNvPr id="90" name="Entrada de lápiz 89">
                  <a:extLst>
                    <a:ext uri="{FF2B5EF4-FFF2-40B4-BE49-F238E27FC236}">
                      <a16:creationId xmlns:a16="http://schemas.microsoft.com/office/drawing/2014/main" id="{691ECC7F-1B7C-F369-9791-23242B486008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613544" y="1807608"/>
                  <a:ext cx="1666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91" name="Entrada de lápiz 90">
                  <a:extLst>
                    <a:ext uri="{FF2B5EF4-FFF2-40B4-BE49-F238E27FC236}">
                      <a16:creationId xmlns:a16="http://schemas.microsoft.com/office/drawing/2014/main" id="{60521899-EA79-DFF2-E4AA-8D5D73AD7C91}"/>
                    </a:ext>
                  </a:extLst>
                </p14:cNvPr>
                <p14:cNvContentPartPr/>
                <p14:nvPr/>
              </p14:nvContentPartPr>
              <p14:xfrm>
                <a:off x="7595544" y="1987608"/>
                <a:ext cx="142200" cy="24480"/>
              </p14:xfrm>
            </p:contentPart>
          </mc:Choice>
          <mc:Fallback>
            <p:pic>
              <p:nvPicPr>
                <p:cNvPr id="91" name="Entrada de lápiz 90">
                  <a:extLst>
                    <a:ext uri="{FF2B5EF4-FFF2-40B4-BE49-F238E27FC236}">
                      <a16:creationId xmlns:a16="http://schemas.microsoft.com/office/drawing/2014/main" id="{60521899-EA79-DFF2-E4AA-8D5D73AD7C9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89424" y="1981488"/>
                  <a:ext cx="154440" cy="3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upo 110">
            <a:extLst>
              <a:ext uri="{FF2B5EF4-FFF2-40B4-BE49-F238E27FC236}">
                <a16:creationId xmlns:a16="http://schemas.microsoft.com/office/drawing/2014/main" id="{5B57243A-D0E3-CE98-C63C-BD72F401066A}"/>
              </a:ext>
            </a:extLst>
          </p:cNvPr>
          <p:cNvGrpSpPr/>
          <p:nvPr/>
        </p:nvGrpSpPr>
        <p:grpSpPr>
          <a:xfrm>
            <a:off x="8351184" y="1536168"/>
            <a:ext cx="1280520" cy="566280"/>
            <a:chOff x="8351184" y="1536168"/>
            <a:chExt cx="1280520" cy="56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97" name="Entrada de lápiz 96">
                  <a:extLst>
                    <a:ext uri="{FF2B5EF4-FFF2-40B4-BE49-F238E27FC236}">
                      <a16:creationId xmlns:a16="http://schemas.microsoft.com/office/drawing/2014/main" id="{8F078570-D465-D046-3DE9-4669CD167BE4}"/>
                    </a:ext>
                  </a:extLst>
                </p14:cNvPr>
                <p14:cNvContentPartPr/>
                <p14:nvPr/>
              </p14:nvContentPartPr>
              <p14:xfrm>
                <a:off x="8571144" y="1609248"/>
                <a:ext cx="12240" cy="402480"/>
              </p14:xfrm>
            </p:contentPart>
          </mc:Choice>
          <mc:Fallback>
            <p:pic>
              <p:nvPicPr>
                <p:cNvPr id="97" name="Entrada de lápiz 96">
                  <a:extLst>
                    <a:ext uri="{FF2B5EF4-FFF2-40B4-BE49-F238E27FC236}">
                      <a16:creationId xmlns:a16="http://schemas.microsoft.com/office/drawing/2014/main" id="{8F078570-D465-D046-3DE9-4669CD167BE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565024" y="1603128"/>
                  <a:ext cx="2448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98" name="Entrada de lápiz 97">
                  <a:extLst>
                    <a:ext uri="{FF2B5EF4-FFF2-40B4-BE49-F238E27FC236}">
                      <a16:creationId xmlns:a16="http://schemas.microsoft.com/office/drawing/2014/main" id="{FE4428F2-058F-02BD-71EC-2193A136EBF8}"/>
                    </a:ext>
                  </a:extLst>
                </p14:cNvPr>
                <p14:cNvContentPartPr/>
                <p14:nvPr/>
              </p14:nvContentPartPr>
              <p14:xfrm>
                <a:off x="8460984" y="1976808"/>
                <a:ext cx="290520" cy="47520"/>
              </p14:xfrm>
            </p:contentPart>
          </mc:Choice>
          <mc:Fallback>
            <p:pic>
              <p:nvPicPr>
                <p:cNvPr id="98" name="Entrada de lápiz 97">
                  <a:extLst>
                    <a:ext uri="{FF2B5EF4-FFF2-40B4-BE49-F238E27FC236}">
                      <a16:creationId xmlns:a16="http://schemas.microsoft.com/office/drawing/2014/main" id="{FE4428F2-058F-02BD-71EC-2193A136EBF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454864" y="1970688"/>
                  <a:ext cx="302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00" name="Entrada de lápiz 99">
                  <a:extLst>
                    <a:ext uri="{FF2B5EF4-FFF2-40B4-BE49-F238E27FC236}">
                      <a16:creationId xmlns:a16="http://schemas.microsoft.com/office/drawing/2014/main" id="{052DAF8F-C716-1A06-776E-FCE77B10AA8A}"/>
                    </a:ext>
                  </a:extLst>
                </p14:cNvPr>
                <p14:cNvContentPartPr/>
                <p14:nvPr/>
              </p14:nvContentPartPr>
              <p14:xfrm>
                <a:off x="8351184" y="1633008"/>
                <a:ext cx="354240" cy="49680"/>
              </p14:xfrm>
            </p:contentPart>
          </mc:Choice>
          <mc:Fallback>
            <p:pic>
              <p:nvPicPr>
                <p:cNvPr id="100" name="Entrada de lápiz 99">
                  <a:extLst>
                    <a:ext uri="{FF2B5EF4-FFF2-40B4-BE49-F238E27FC236}">
                      <a16:creationId xmlns:a16="http://schemas.microsoft.com/office/drawing/2014/main" id="{052DAF8F-C716-1A06-776E-FCE77B10AA8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345064" y="1626888"/>
                  <a:ext cx="366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01" name="Entrada de lápiz 100">
                  <a:extLst>
                    <a:ext uri="{FF2B5EF4-FFF2-40B4-BE49-F238E27FC236}">
                      <a16:creationId xmlns:a16="http://schemas.microsoft.com/office/drawing/2014/main" id="{227B945A-9A95-92DA-90F3-413562F01321}"/>
                    </a:ext>
                  </a:extLst>
                </p14:cNvPr>
                <p14:cNvContentPartPr/>
                <p14:nvPr/>
              </p14:nvContentPartPr>
              <p14:xfrm>
                <a:off x="8826744" y="1694568"/>
                <a:ext cx="360" cy="389160"/>
              </p14:xfrm>
            </p:contentPart>
          </mc:Choice>
          <mc:Fallback>
            <p:pic>
              <p:nvPicPr>
                <p:cNvPr id="101" name="Entrada de lápiz 100">
                  <a:extLst>
                    <a:ext uri="{FF2B5EF4-FFF2-40B4-BE49-F238E27FC236}">
                      <a16:creationId xmlns:a16="http://schemas.microsoft.com/office/drawing/2014/main" id="{227B945A-9A95-92DA-90F3-413562F01321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820624" y="1688448"/>
                  <a:ext cx="1260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03" name="Entrada de lápiz 102">
                  <a:extLst>
                    <a:ext uri="{FF2B5EF4-FFF2-40B4-BE49-F238E27FC236}">
                      <a16:creationId xmlns:a16="http://schemas.microsoft.com/office/drawing/2014/main" id="{316E95F0-4BF1-50C2-827B-77E121A16519}"/>
                    </a:ext>
                  </a:extLst>
                </p14:cNvPr>
                <p14:cNvContentPartPr/>
                <p14:nvPr/>
              </p14:nvContentPartPr>
              <p14:xfrm>
                <a:off x="8851224" y="1688808"/>
                <a:ext cx="127440" cy="276840"/>
              </p14:xfrm>
            </p:contentPart>
          </mc:Choice>
          <mc:Fallback>
            <p:pic>
              <p:nvPicPr>
                <p:cNvPr id="103" name="Entrada de lápiz 102">
                  <a:extLst>
                    <a:ext uri="{FF2B5EF4-FFF2-40B4-BE49-F238E27FC236}">
                      <a16:creationId xmlns:a16="http://schemas.microsoft.com/office/drawing/2014/main" id="{316E95F0-4BF1-50C2-827B-77E121A1651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845104" y="1682688"/>
                  <a:ext cx="1396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04" name="Entrada de lápiz 103">
                  <a:extLst>
                    <a:ext uri="{FF2B5EF4-FFF2-40B4-BE49-F238E27FC236}">
                      <a16:creationId xmlns:a16="http://schemas.microsoft.com/office/drawing/2014/main" id="{4D8E3785-8016-0ADA-9667-F838529EA607}"/>
                    </a:ext>
                  </a:extLst>
                </p14:cNvPr>
                <p14:cNvContentPartPr/>
                <p14:nvPr/>
              </p14:nvContentPartPr>
              <p14:xfrm>
                <a:off x="9046344" y="1694568"/>
                <a:ext cx="360" cy="256320"/>
              </p14:xfrm>
            </p:contentPart>
          </mc:Choice>
          <mc:Fallback>
            <p:pic>
              <p:nvPicPr>
                <p:cNvPr id="104" name="Entrada de lápiz 103">
                  <a:extLst>
                    <a:ext uri="{FF2B5EF4-FFF2-40B4-BE49-F238E27FC236}">
                      <a16:creationId xmlns:a16="http://schemas.microsoft.com/office/drawing/2014/main" id="{4D8E3785-8016-0ADA-9667-F838529EA60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9040224" y="1688448"/>
                  <a:ext cx="126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05" name="Entrada de lápiz 104">
                  <a:extLst>
                    <a:ext uri="{FF2B5EF4-FFF2-40B4-BE49-F238E27FC236}">
                      <a16:creationId xmlns:a16="http://schemas.microsoft.com/office/drawing/2014/main" id="{06E8D2DF-4B0E-8436-D3EB-BE57704B176A}"/>
                    </a:ext>
                  </a:extLst>
                </p14:cNvPr>
                <p14:cNvContentPartPr/>
                <p14:nvPr/>
              </p14:nvContentPartPr>
              <p14:xfrm>
                <a:off x="8956704" y="1620408"/>
                <a:ext cx="261360" cy="349920"/>
              </p14:xfrm>
            </p:contentPart>
          </mc:Choice>
          <mc:Fallback>
            <p:pic>
              <p:nvPicPr>
                <p:cNvPr id="105" name="Entrada de lápiz 104">
                  <a:extLst>
                    <a:ext uri="{FF2B5EF4-FFF2-40B4-BE49-F238E27FC236}">
                      <a16:creationId xmlns:a16="http://schemas.microsoft.com/office/drawing/2014/main" id="{06E8D2DF-4B0E-8436-D3EB-BE57704B176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950584" y="1614288"/>
                  <a:ext cx="2736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07" name="Entrada de lápiz 106">
                  <a:extLst>
                    <a:ext uri="{FF2B5EF4-FFF2-40B4-BE49-F238E27FC236}">
                      <a16:creationId xmlns:a16="http://schemas.microsoft.com/office/drawing/2014/main" id="{425193AD-C7A6-A388-FD2B-7E7E3B6F3E00}"/>
                    </a:ext>
                  </a:extLst>
                </p14:cNvPr>
                <p14:cNvContentPartPr/>
                <p14:nvPr/>
              </p14:nvContentPartPr>
              <p14:xfrm>
                <a:off x="9302304" y="1730928"/>
                <a:ext cx="22680" cy="371520"/>
              </p14:xfrm>
            </p:contentPart>
          </mc:Choice>
          <mc:Fallback>
            <p:pic>
              <p:nvPicPr>
                <p:cNvPr id="107" name="Entrada de lápiz 106">
                  <a:extLst>
                    <a:ext uri="{FF2B5EF4-FFF2-40B4-BE49-F238E27FC236}">
                      <a16:creationId xmlns:a16="http://schemas.microsoft.com/office/drawing/2014/main" id="{425193AD-C7A6-A388-FD2B-7E7E3B6F3E0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9296184" y="1724808"/>
                  <a:ext cx="3492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08" name="Entrada de lápiz 107">
                  <a:extLst>
                    <a:ext uri="{FF2B5EF4-FFF2-40B4-BE49-F238E27FC236}">
                      <a16:creationId xmlns:a16="http://schemas.microsoft.com/office/drawing/2014/main" id="{1B86E950-F348-9BD9-5053-32719E44308D}"/>
                    </a:ext>
                  </a:extLst>
                </p14:cNvPr>
                <p14:cNvContentPartPr/>
                <p14:nvPr/>
              </p14:nvContentPartPr>
              <p14:xfrm>
                <a:off x="9265584" y="1536168"/>
                <a:ext cx="360" cy="360"/>
              </p14:xfrm>
            </p:contentPart>
          </mc:Choice>
          <mc:Fallback>
            <p:pic>
              <p:nvPicPr>
                <p:cNvPr id="108" name="Entrada de lápiz 107">
                  <a:extLst>
                    <a:ext uri="{FF2B5EF4-FFF2-40B4-BE49-F238E27FC236}">
                      <a16:creationId xmlns:a16="http://schemas.microsoft.com/office/drawing/2014/main" id="{1B86E950-F348-9BD9-5053-32719E44308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259464" y="153004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9" name="Entrada de lápiz 108">
                  <a:extLst>
                    <a:ext uri="{FF2B5EF4-FFF2-40B4-BE49-F238E27FC236}">
                      <a16:creationId xmlns:a16="http://schemas.microsoft.com/office/drawing/2014/main" id="{92AAF5F9-4BA0-3637-0BDB-4E9B6F63A19D}"/>
                    </a:ext>
                  </a:extLst>
                </p14:cNvPr>
                <p14:cNvContentPartPr/>
                <p14:nvPr/>
              </p14:nvContentPartPr>
              <p14:xfrm>
                <a:off x="9421104" y="1754688"/>
                <a:ext cx="174240" cy="322200"/>
              </p14:xfrm>
            </p:contentPart>
          </mc:Choice>
          <mc:Fallback>
            <p:pic>
              <p:nvPicPr>
                <p:cNvPr id="109" name="Entrada de lápiz 108">
                  <a:extLst>
                    <a:ext uri="{FF2B5EF4-FFF2-40B4-BE49-F238E27FC236}">
                      <a16:creationId xmlns:a16="http://schemas.microsoft.com/office/drawing/2014/main" id="{92AAF5F9-4BA0-3637-0BDB-4E9B6F63A19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414984" y="1748568"/>
                  <a:ext cx="18648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10" name="Entrada de lápiz 109">
                  <a:extLst>
                    <a:ext uri="{FF2B5EF4-FFF2-40B4-BE49-F238E27FC236}">
                      <a16:creationId xmlns:a16="http://schemas.microsoft.com/office/drawing/2014/main" id="{0A2E0E4E-E59F-F779-C474-48AA68066692}"/>
                    </a:ext>
                  </a:extLst>
                </p14:cNvPr>
                <p14:cNvContentPartPr/>
                <p14:nvPr/>
              </p14:nvContentPartPr>
              <p14:xfrm>
                <a:off x="9631344" y="1991928"/>
                <a:ext cx="360" cy="20160"/>
              </p14:xfrm>
            </p:contentPart>
          </mc:Choice>
          <mc:Fallback>
            <p:pic>
              <p:nvPicPr>
                <p:cNvPr id="110" name="Entrada de lápiz 109">
                  <a:extLst>
                    <a:ext uri="{FF2B5EF4-FFF2-40B4-BE49-F238E27FC236}">
                      <a16:creationId xmlns:a16="http://schemas.microsoft.com/office/drawing/2014/main" id="{0A2E0E4E-E59F-F779-C474-48AA6806669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625224" y="1985808"/>
                  <a:ext cx="1260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96F3D440-32B4-27C0-57C2-02D09D29CAEA}"/>
              </a:ext>
            </a:extLst>
          </p:cNvPr>
          <p:cNvGrpSpPr/>
          <p:nvPr/>
        </p:nvGrpSpPr>
        <p:grpSpPr>
          <a:xfrm>
            <a:off x="10631424" y="1516728"/>
            <a:ext cx="241200" cy="475200"/>
            <a:chOff x="10631424" y="1516728"/>
            <a:chExt cx="241200" cy="475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12" name="Entrada de lápiz 111">
                  <a:extLst>
                    <a:ext uri="{FF2B5EF4-FFF2-40B4-BE49-F238E27FC236}">
                      <a16:creationId xmlns:a16="http://schemas.microsoft.com/office/drawing/2014/main" id="{96CB9D95-D7EC-ED6B-81B0-FAFAE84D1050}"/>
                    </a:ext>
                  </a:extLst>
                </p14:cNvPr>
                <p14:cNvContentPartPr/>
                <p14:nvPr/>
              </p14:nvContentPartPr>
              <p14:xfrm>
                <a:off x="10643304" y="1584768"/>
                <a:ext cx="229320" cy="407160"/>
              </p14:xfrm>
            </p:contentPart>
          </mc:Choice>
          <mc:Fallback>
            <p:pic>
              <p:nvPicPr>
                <p:cNvPr id="112" name="Entrada de lápiz 111">
                  <a:extLst>
                    <a:ext uri="{FF2B5EF4-FFF2-40B4-BE49-F238E27FC236}">
                      <a16:creationId xmlns:a16="http://schemas.microsoft.com/office/drawing/2014/main" id="{96CB9D95-D7EC-ED6B-81B0-FAFAE84D105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637184" y="1578648"/>
                  <a:ext cx="24156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13" name="Entrada de lápiz 112">
                  <a:extLst>
                    <a:ext uri="{FF2B5EF4-FFF2-40B4-BE49-F238E27FC236}">
                      <a16:creationId xmlns:a16="http://schemas.microsoft.com/office/drawing/2014/main" id="{1FBE615D-AB63-BF84-DEFB-256533E6962F}"/>
                    </a:ext>
                  </a:extLst>
                </p14:cNvPr>
                <p14:cNvContentPartPr/>
                <p14:nvPr/>
              </p14:nvContentPartPr>
              <p14:xfrm>
                <a:off x="10631424" y="1516728"/>
                <a:ext cx="118800" cy="44280"/>
              </p14:xfrm>
            </p:contentPart>
          </mc:Choice>
          <mc:Fallback>
            <p:pic>
              <p:nvPicPr>
                <p:cNvPr id="113" name="Entrada de lápiz 112">
                  <a:extLst>
                    <a:ext uri="{FF2B5EF4-FFF2-40B4-BE49-F238E27FC236}">
                      <a16:creationId xmlns:a16="http://schemas.microsoft.com/office/drawing/2014/main" id="{1FBE615D-AB63-BF84-DEFB-256533E6962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625304" y="1510608"/>
                  <a:ext cx="1310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4" name="Entrada de lápiz 113">
                  <a:extLst>
                    <a:ext uri="{FF2B5EF4-FFF2-40B4-BE49-F238E27FC236}">
                      <a16:creationId xmlns:a16="http://schemas.microsoft.com/office/drawing/2014/main" id="{FDD585D1-27AC-D2EB-86C4-94BB9556F84F}"/>
                    </a:ext>
                  </a:extLst>
                </p14:cNvPr>
                <p14:cNvContentPartPr/>
                <p14:nvPr/>
              </p14:nvContentPartPr>
              <p14:xfrm>
                <a:off x="10716744" y="1710768"/>
                <a:ext cx="142560" cy="69480"/>
              </p14:xfrm>
            </p:contentPart>
          </mc:Choice>
          <mc:Fallback>
            <p:pic>
              <p:nvPicPr>
                <p:cNvPr id="114" name="Entrada de lápiz 113">
                  <a:extLst>
                    <a:ext uri="{FF2B5EF4-FFF2-40B4-BE49-F238E27FC236}">
                      <a16:creationId xmlns:a16="http://schemas.microsoft.com/office/drawing/2014/main" id="{FDD585D1-27AC-D2EB-86C4-94BB9556F84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710624" y="1704648"/>
                  <a:ext cx="15480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116" name="Entrada de lápiz 115">
                <a:extLst>
                  <a:ext uri="{FF2B5EF4-FFF2-40B4-BE49-F238E27FC236}">
                    <a16:creationId xmlns:a16="http://schemas.microsoft.com/office/drawing/2014/main" id="{5985150B-624B-0EA3-B584-AABB92D9DB9F}"/>
                  </a:ext>
                </a:extLst>
              </p14:cNvPr>
              <p14:cNvContentPartPr/>
              <p14:nvPr/>
            </p14:nvContentPartPr>
            <p14:xfrm>
              <a:off x="10972704" y="1913808"/>
              <a:ext cx="5040" cy="3240"/>
            </p14:xfrm>
          </p:contentPart>
        </mc:Choice>
        <mc:Fallback>
          <p:pic>
            <p:nvPicPr>
              <p:cNvPr id="116" name="Entrada de lápiz 115">
                <a:extLst>
                  <a:ext uri="{FF2B5EF4-FFF2-40B4-BE49-F238E27FC236}">
                    <a16:creationId xmlns:a16="http://schemas.microsoft.com/office/drawing/2014/main" id="{5985150B-624B-0EA3-B584-AABB92D9DB9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966584" y="1907688"/>
                <a:ext cx="1728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5" name="Grupo 134">
            <a:extLst>
              <a:ext uri="{FF2B5EF4-FFF2-40B4-BE49-F238E27FC236}">
                <a16:creationId xmlns:a16="http://schemas.microsoft.com/office/drawing/2014/main" id="{D179E256-D643-F6F5-FCF8-D7F80A5EAF37}"/>
              </a:ext>
            </a:extLst>
          </p:cNvPr>
          <p:cNvGrpSpPr/>
          <p:nvPr/>
        </p:nvGrpSpPr>
        <p:grpSpPr>
          <a:xfrm>
            <a:off x="11240184" y="1487208"/>
            <a:ext cx="1524960" cy="575640"/>
            <a:chOff x="11240184" y="1487208"/>
            <a:chExt cx="1524960" cy="575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17" name="Entrada de lápiz 116">
                  <a:extLst>
                    <a:ext uri="{FF2B5EF4-FFF2-40B4-BE49-F238E27FC236}">
                      <a16:creationId xmlns:a16="http://schemas.microsoft.com/office/drawing/2014/main" id="{40C4B604-D85E-5D9B-A4B0-AC2F026F1985}"/>
                    </a:ext>
                  </a:extLst>
                </p14:cNvPr>
                <p14:cNvContentPartPr/>
                <p14:nvPr/>
              </p14:nvContentPartPr>
              <p14:xfrm>
                <a:off x="11240184" y="1560288"/>
                <a:ext cx="49680" cy="351360"/>
              </p14:xfrm>
            </p:contentPart>
          </mc:Choice>
          <mc:Fallback>
            <p:pic>
              <p:nvPicPr>
                <p:cNvPr id="117" name="Entrada de lápiz 116">
                  <a:extLst>
                    <a:ext uri="{FF2B5EF4-FFF2-40B4-BE49-F238E27FC236}">
                      <a16:creationId xmlns:a16="http://schemas.microsoft.com/office/drawing/2014/main" id="{40C4B604-D85E-5D9B-A4B0-AC2F026F198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234064" y="1554168"/>
                  <a:ext cx="619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18" name="Entrada de lápiz 117">
                  <a:extLst>
                    <a:ext uri="{FF2B5EF4-FFF2-40B4-BE49-F238E27FC236}">
                      <a16:creationId xmlns:a16="http://schemas.microsoft.com/office/drawing/2014/main" id="{864A46A2-69D3-55C4-210E-4CDA6906FDCF}"/>
                    </a:ext>
                  </a:extLst>
                </p14:cNvPr>
                <p14:cNvContentPartPr/>
                <p14:nvPr/>
              </p14:nvContentPartPr>
              <p14:xfrm>
                <a:off x="11313984" y="1572528"/>
                <a:ext cx="182880" cy="448920"/>
              </p14:xfrm>
            </p:contentPart>
          </mc:Choice>
          <mc:Fallback>
            <p:pic>
              <p:nvPicPr>
                <p:cNvPr id="118" name="Entrada de lápiz 117">
                  <a:extLst>
                    <a:ext uri="{FF2B5EF4-FFF2-40B4-BE49-F238E27FC236}">
                      <a16:creationId xmlns:a16="http://schemas.microsoft.com/office/drawing/2014/main" id="{864A46A2-69D3-55C4-210E-4CDA6906FDC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307864" y="1566408"/>
                  <a:ext cx="19512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20" name="Entrada de lápiz 119">
                  <a:extLst>
                    <a:ext uri="{FF2B5EF4-FFF2-40B4-BE49-F238E27FC236}">
                      <a16:creationId xmlns:a16="http://schemas.microsoft.com/office/drawing/2014/main" id="{DEEFA994-652F-B68E-0596-570D32A0E66B}"/>
                    </a:ext>
                  </a:extLst>
                </p14:cNvPr>
                <p14:cNvContentPartPr/>
                <p14:nvPr/>
              </p14:nvContentPartPr>
              <p14:xfrm>
                <a:off x="11277264" y="1848288"/>
                <a:ext cx="152280" cy="5040"/>
              </p14:xfrm>
            </p:contentPart>
          </mc:Choice>
          <mc:Fallback>
            <p:pic>
              <p:nvPicPr>
                <p:cNvPr id="120" name="Entrada de lápiz 119">
                  <a:extLst>
                    <a:ext uri="{FF2B5EF4-FFF2-40B4-BE49-F238E27FC236}">
                      <a16:creationId xmlns:a16="http://schemas.microsoft.com/office/drawing/2014/main" id="{DEEFA994-652F-B68E-0596-570D32A0E66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271144" y="1842168"/>
                  <a:ext cx="16452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2" name="Entrada de lápiz 121">
                  <a:extLst>
                    <a:ext uri="{FF2B5EF4-FFF2-40B4-BE49-F238E27FC236}">
                      <a16:creationId xmlns:a16="http://schemas.microsoft.com/office/drawing/2014/main" id="{71C5DA5F-8C4F-9959-E9F1-D9D29891AA34}"/>
                    </a:ext>
                  </a:extLst>
                </p14:cNvPr>
                <p14:cNvContentPartPr/>
                <p14:nvPr/>
              </p14:nvContentPartPr>
              <p14:xfrm>
                <a:off x="11484624" y="1645608"/>
                <a:ext cx="12960" cy="250920"/>
              </p14:xfrm>
            </p:contentPart>
          </mc:Choice>
          <mc:Fallback>
            <p:pic>
              <p:nvPicPr>
                <p:cNvPr id="122" name="Entrada de lápiz 121">
                  <a:extLst>
                    <a:ext uri="{FF2B5EF4-FFF2-40B4-BE49-F238E27FC236}">
                      <a16:creationId xmlns:a16="http://schemas.microsoft.com/office/drawing/2014/main" id="{71C5DA5F-8C4F-9959-E9F1-D9D29891AA3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478504" y="1639488"/>
                  <a:ext cx="252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24" name="Entrada de lápiz 123">
                  <a:extLst>
                    <a:ext uri="{FF2B5EF4-FFF2-40B4-BE49-F238E27FC236}">
                      <a16:creationId xmlns:a16="http://schemas.microsoft.com/office/drawing/2014/main" id="{0CFB0E83-A874-A79D-31D5-FE02F60EDE67}"/>
                    </a:ext>
                  </a:extLst>
                </p14:cNvPr>
                <p14:cNvContentPartPr/>
                <p14:nvPr/>
              </p14:nvContentPartPr>
              <p14:xfrm>
                <a:off x="11368704" y="1560288"/>
                <a:ext cx="434880" cy="502560"/>
              </p14:xfrm>
            </p:contentPart>
          </mc:Choice>
          <mc:Fallback>
            <p:pic>
              <p:nvPicPr>
                <p:cNvPr id="124" name="Entrada de lápiz 123">
                  <a:extLst>
                    <a:ext uri="{FF2B5EF4-FFF2-40B4-BE49-F238E27FC236}">
                      <a16:creationId xmlns:a16="http://schemas.microsoft.com/office/drawing/2014/main" id="{0CFB0E83-A874-A79D-31D5-FE02F60EDE6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362584" y="1554168"/>
                  <a:ext cx="447120" cy="5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26" name="Entrada de lápiz 125">
                  <a:extLst>
                    <a:ext uri="{FF2B5EF4-FFF2-40B4-BE49-F238E27FC236}">
                      <a16:creationId xmlns:a16="http://schemas.microsoft.com/office/drawing/2014/main" id="{582E605D-E1BD-F353-1058-FA9486639FD1}"/>
                    </a:ext>
                  </a:extLst>
                </p14:cNvPr>
                <p14:cNvContentPartPr/>
                <p14:nvPr/>
              </p14:nvContentPartPr>
              <p14:xfrm>
                <a:off x="11862624" y="1509888"/>
                <a:ext cx="181800" cy="410400"/>
              </p14:xfrm>
            </p:contentPart>
          </mc:Choice>
          <mc:Fallback>
            <p:pic>
              <p:nvPicPr>
                <p:cNvPr id="126" name="Entrada de lápiz 125">
                  <a:extLst>
                    <a:ext uri="{FF2B5EF4-FFF2-40B4-BE49-F238E27FC236}">
                      <a16:creationId xmlns:a16="http://schemas.microsoft.com/office/drawing/2014/main" id="{582E605D-E1BD-F353-1058-FA9486639FD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856504" y="1503768"/>
                  <a:ext cx="19404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27" name="Entrada de lápiz 126">
                  <a:extLst>
                    <a:ext uri="{FF2B5EF4-FFF2-40B4-BE49-F238E27FC236}">
                      <a16:creationId xmlns:a16="http://schemas.microsoft.com/office/drawing/2014/main" id="{1B87E7EE-472C-ACE7-8CA4-51BF37CEBDCA}"/>
                    </a:ext>
                  </a:extLst>
                </p14:cNvPr>
                <p14:cNvContentPartPr/>
                <p14:nvPr/>
              </p14:nvContentPartPr>
              <p14:xfrm>
                <a:off x="12167544" y="1621488"/>
                <a:ext cx="99360" cy="314280"/>
              </p14:xfrm>
            </p:contentPart>
          </mc:Choice>
          <mc:Fallback>
            <p:pic>
              <p:nvPicPr>
                <p:cNvPr id="127" name="Entrada de lápiz 126">
                  <a:extLst>
                    <a:ext uri="{FF2B5EF4-FFF2-40B4-BE49-F238E27FC236}">
                      <a16:creationId xmlns:a16="http://schemas.microsoft.com/office/drawing/2014/main" id="{1B87E7EE-472C-ACE7-8CA4-51BF37CEBDC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2161424" y="1615368"/>
                  <a:ext cx="1116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28" name="Entrada de lápiz 127">
                  <a:extLst>
                    <a:ext uri="{FF2B5EF4-FFF2-40B4-BE49-F238E27FC236}">
                      <a16:creationId xmlns:a16="http://schemas.microsoft.com/office/drawing/2014/main" id="{9787179A-7A6C-A764-E3B2-3DD64D133DEF}"/>
                    </a:ext>
                  </a:extLst>
                </p14:cNvPr>
                <p14:cNvContentPartPr/>
                <p14:nvPr/>
              </p14:nvContentPartPr>
              <p14:xfrm>
                <a:off x="12143064" y="1551648"/>
                <a:ext cx="100440" cy="45720"/>
              </p14:xfrm>
            </p:contentPart>
          </mc:Choice>
          <mc:Fallback>
            <p:pic>
              <p:nvPicPr>
                <p:cNvPr id="128" name="Entrada de lápiz 127">
                  <a:extLst>
                    <a:ext uri="{FF2B5EF4-FFF2-40B4-BE49-F238E27FC236}">
                      <a16:creationId xmlns:a16="http://schemas.microsoft.com/office/drawing/2014/main" id="{9787179A-7A6C-A764-E3B2-3DD64D133DE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2136944" y="1545528"/>
                  <a:ext cx="11268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29" name="Entrada de lápiz 128">
                  <a:extLst>
                    <a:ext uri="{FF2B5EF4-FFF2-40B4-BE49-F238E27FC236}">
                      <a16:creationId xmlns:a16="http://schemas.microsoft.com/office/drawing/2014/main" id="{575A37FF-6E13-C41F-EDA2-BE24EE10C32C}"/>
                    </a:ext>
                  </a:extLst>
                </p14:cNvPr>
                <p14:cNvContentPartPr/>
                <p14:nvPr/>
              </p14:nvContentPartPr>
              <p14:xfrm>
                <a:off x="12155304" y="1730208"/>
                <a:ext cx="214920" cy="25560"/>
              </p14:xfrm>
            </p:contentPart>
          </mc:Choice>
          <mc:Fallback>
            <p:pic>
              <p:nvPicPr>
                <p:cNvPr id="129" name="Entrada de lápiz 128">
                  <a:extLst>
                    <a:ext uri="{FF2B5EF4-FFF2-40B4-BE49-F238E27FC236}">
                      <a16:creationId xmlns:a16="http://schemas.microsoft.com/office/drawing/2014/main" id="{575A37FF-6E13-C41F-EDA2-BE24EE10C32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2149184" y="1724088"/>
                  <a:ext cx="2271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30" name="Entrada de lápiz 129">
                  <a:extLst>
                    <a:ext uri="{FF2B5EF4-FFF2-40B4-BE49-F238E27FC236}">
                      <a16:creationId xmlns:a16="http://schemas.microsoft.com/office/drawing/2014/main" id="{B5D6879F-4B11-0859-8D30-7B16B8F7CCB1}"/>
                    </a:ext>
                  </a:extLst>
                </p14:cNvPr>
                <p14:cNvContentPartPr/>
                <p14:nvPr/>
              </p14:nvContentPartPr>
              <p14:xfrm>
                <a:off x="12397224" y="1548048"/>
                <a:ext cx="51120" cy="371160"/>
              </p14:xfrm>
            </p:contentPart>
          </mc:Choice>
          <mc:Fallback>
            <p:pic>
              <p:nvPicPr>
                <p:cNvPr id="130" name="Entrada de lápiz 129">
                  <a:extLst>
                    <a:ext uri="{FF2B5EF4-FFF2-40B4-BE49-F238E27FC236}">
                      <a16:creationId xmlns:a16="http://schemas.microsoft.com/office/drawing/2014/main" id="{B5D6879F-4B11-0859-8D30-7B16B8F7CCB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391104" y="1541928"/>
                  <a:ext cx="6336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31" name="Entrada de lápiz 130">
                  <a:extLst>
                    <a:ext uri="{FF2B5EF4-FFF2-40B4-BE49-F238E27FC236}">
                      <a16:creationId xmlns:a16="http://schemas.microsoft.com/office/drawing/2014/main" id="{C46820EF-FC83-535A-21A9-561CDD7CA5E6}"/>
                    </a:ext>
                  </a:extLst>
                </p14:cNvPr>
                <p14:cNvContentPartPr/>
                <p14:nvPr/>
              </p14:nvContentPartPr>
              <p14:xfrm>
                <a:off x="12427464" y="1487208"/>
                <a:ext cx="121320" cy="483480"/>
              </p14:xfrm>
            </p:contentPart>
          </mc:Choice>
          <mc:Fallback>
            <p:pic>
              <p:nvPicPr>
                <p:cNvPr id="131" name="Entrada de lápiz 130">
                  <a:extLst>
                    <a:ext uri="{FF2B5EF4-FFF2-40B4-BE49-F238E27FC236}">
                      <a16:creationId xmlns:a16="http://schemas.microsoft.com/office/drawing/2014/main" id="{C46820EF-FC83-535A-21A9-561CDD7CA5E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2421344" y="1481088"/>
                  <a:ext cx="13356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32" name="Entrada de lápiz 131">
                  <a:extLst>
                    <a:ext uri="{FF2B5EF4-FFF2-40B4-BE49-F238E27FC236}">
                      <a16:creationId xmlns:a16="http://schemas.microsoft.com/office/drawing/2014/main" id="{24FAEF61-6B25-435D-2398-26739903CE06}"/>
                    </a:ext>
                  </a:extLst>
                </p14:cNvPr>
                <p14:cNvContentPartPr/>
                <p14:nvPr/>
              </p14:nvContentPartPr>
              <p14:xfrm>
                <a:off x="12561024" y="1582968"/>
                <a:ext cx="155520" cy="380520"/>
              </p14:xfrm>
            </p:contentPart>
          </mc:Choice>
          <mc:Fallback>
            <p:pic>
              <p:nvPicPr>
                <p:cNvPr id="132" name="Entrada de lápiz 131">
                  <a:extLst>
                    <a:ext uri="{FF2B5EF4-FFF2-40B4-BE49-F238E27FC236}">
                      <a16:creationId xmlns:a16="http://schemas.microsoft.com/office/drawing/2014/main" id="{24FAEF61-6B25-435D-2398-26739903CE0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2554904" y="1576848"/>
                  <a:ext cx="16776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34" name="Entrada de lápiz 133">
                  <a:extLst>
                    <a:ext uri="{FF2B5EF4-FFF2-40B4-BE49-F238E27FC236}">
                      <a16:creationId xmlns:a16="http://schemas.microsoft.com/office/drawing/2014/main" id="{B3F6E111-E930-CEB0-640D-77F5E2770B12}"/>
                    </a:ext>
                  </a:extLst>
                </p14:cNvPr>
                <p14:cNvContentPartPr/>
                <p14:nvPr/>
              </p14:nvContentPartPr>
              <p14:xfrm>
                <a:off x="12764784" y="1889688"/>
                <a:ext cx="360" cy="360"/>
              </p14:xfrm>
            </p:contentPart>
          </mc:Choice>
          <mc:Fallback>
            <p:pic>
              <p:nvPicPr>
                <p:cNvPr id="134" name="Entrada de lápiz 133">
                  <a:extLst>
                    <a:ext uri="{FF2B5EF4-FFF2-40B4-BE49-F238E27FC236}">
                      <a16:creationId xmlns:a16="http://schemas.microsoft.com/office/drawing/2014/main" id="{B3F6E111-E930-CEB0-640D-77F5E2770B1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2758664" y="188356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6" name="Grupo 145">
            <a:extLst>
              <a:ext uri="{FF2B5EF4-FFF2-40B4-BE49-F238E27FC236}">
                <a16:creationId xmlns:a16="http://schemas.microsoft.com/office/drawing/2014/main" id="{CD845B51-6E4A-4EAF-1394-B3CC6885CAD9}"/>
              </a:ext>
            </a:extLst>
          </p:cNvPr>
          <p:cNvGrpSpPr/>
          <p:nvPr/>
        </p:nvGrpSpPr>
        <p:grpSpPr>
          <a:xfrm>
            <a:off x="1158024" y="1534368"/>
            <a:ext cx="1390320" cy="657000"/>
            <a:chOff x="1158024" y="1534368"/>
            <a:chExt cx="1390320" cy="65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47" name="Entrada de lápiz 46">
                  <a:extLst>
                    <a:ext uri="{FF2B5EF4-FFF2-40B4-BE49-F238E27FC236}">
                      <a16:creationId xmlns:a16="http://schemas.microsoft.com/office/drawing/2014/main" id="{A793C645-2B48-5065-01EC-1E14BC2B524B}"/>
                    </a:ext>
                  </a:extLst>
                </p14:cNvPr>
                <p14:cNvContentPartPr/>
                <p14:nvPr/>
              </p14:nvContentPartPr>
              <p14:xfrm>
                <a:off x="1401744" y="1609248"/>
                <a:ext cx="10080" cy="340920"/>
              </p14:xfrm>
            </p:contentPart>
          </mc:Choice>
          <mc:Fallback>
            <p:pic>
              <p:nvPicPr>
                <p:cNvPr id="47" name="Entrada de lápiz 46">
                  <a:extLst>
                    <a:ext uri="{FF2B5EF4-FFF2-40B4-BE49-F238E27FC236}">
                      <a16:creationId xmlns:a16="http://schemas.microsoft.com/office/drawing/2014/main" id="{A793C645-2B48-5065-01EC-1E14BC2B524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395624" y="1603128"/>
                  <a:ext cx="223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48" name="Entrada de lápiz 47">
                  <a:extLst>
                    <a:ext uri="{FF2B5EF4-FFF2-40B4-BE49-F238E27FC236}">
                      <a16:creationId xmlns:a16="http://schemas.microsoft.com/office/drawing/2014/main" id="{2A23C1CA-27C5-5212-6C28-B6AD7DB14363}"/>
                    </a:ext>
                  </a:extLst>
                </p14:cNvPr>
                <p14:cNvContentPartPr/>
                <p14:nvPr/>
              </p14:nvContentPartPr>
              <p14:xfrm>
                <a:off x="1158024" y="1534368"/>
                <a:ext cx="568800" cy="48600"/>
              </p14:xfrm>
            </p:contentPart>
          </mc:Choice>
          <mc:Fallback>
            <p:pic>
              <p:nvPicPr>
                <p:cNvPr id="48" name="Entrada de lápiz 47">
                  <a:extLst>
                    <a:ext uri="{FF2B5EF4-FFF2-40B4-BE49-F238E27FC236}">
                      <a16:creationId xmlns:a16="http://schemas.microsoft.com/office/drawing/2014/main" id="{2A23C1CA-27C5-5212-6C28-B6AD7DB1436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151904" y="1528248"/>
                  <a:ext cx="5810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50" name="Entrada de lápiz 49">
                  <a:extLst>
                    <a:ext uri="{FF2B5EF4-FFF2-40B4-BE49-F238E27FC236}">
                      <a16:creationId xmlns:a16="http://schemas.microsoft.com/office/drawing/2014/main" id="{034454C6-26A1-8719-7E82-47798A68CC40}"/>
                    </a:ext>
                  </a:extLst>
                </p14:cNvPr>
                <p14:cNvContentPartPr/>
                <p14:nvPr/>
              </p14:nvContentPartPr>
              <p14:xfrm>
                <a:off x="1267824" y="1754688"/>
                <a:ext cx="360000" cy="27360"/>
              </p14:xfrm>
            </p:contentPart>
          </mc:Choice>
          <mc:Fallback>
            <p:pic>
              <p:nvPicPr>
                <p:cNvPr id="50" name="Entrada de lápiz 49">
                  <a:extLst>
                    <a:ext uri="{FF2B5EF4-FFF2-40B4-BE49-F238E27FC236}">
                      <a16:creationId xmlns:a16="http://schemas.microsoft.com/office/drawing/2014/main" id="{034454C6-26A1-8719-7E82-47798A68CC4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261704" y="1748568"/>
                  <a:ext cx="3722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51" name="Entrada de lápiz 50">
                  <a:extLst>
                    <a:ext uri="{FF2B5EF4-FFF2-40B4-BE49-F238E27FC236}">
                      <a16:creationId xmlns:a16="http://schemas.microsoft.com/office/drawing/2014/main" id="{39F8F86F-ECC6-13F0-4E0D-33CF713D3894}"/>
                    </a:ext>
                  </a:extLst>
                </p14:cNvPr>
                <p14:cNvContentPartPr/>
                <p14:nvPr/>
              </p14:nvContentPartPr>
              <p14:xfrm>
                <a:off x="1938504" y="1896888"/>
                <a:ext cx="17640" cy="5040"/>
              </p14:xfrm>
            </p:contentPart>
          </mc:Choice>
          <mc:Fallback>
            <p:pic>
              <p:nvPicPr>
                <p:cNvPr id="51" name="Entrada de lápiz 50">
                  <a:extLst>
                    <a:ext uri="{FF2B5EF4-FFF2-40B4-BE49-F238E27FC236}">
                      <a16:creationId xmlns:a16="http://schemas.microsoft.com/office/drawing/2014/main" id="{39F8F86F-ECC6-13F0-4E0D-33CF713D389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932384" y="1890768"/>
                  <a:ext cx="2988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36" name="Entrada de lápiz 135">
                  <a:extLst>
                    <a:ext uri="{FF2B5EF4-FFF2-40B4-BE49-F238E27FC236}">
                      <a16:creationId xmlns:a16="http://schemas.microsoft.com/office/drawing/2014/main" id="{51BB7130-5F1B-2F5A-DFB6-75A83F766D62}"/>
                    </a:ext>
                  </a:extLst>
                </p14:cNvPr>
                <p14:cNvContentPartPr/>
                <p14:nvPr/>
              </p14:nvContentPartPr>
              <p14:xfrm>
                <a:off x="1678224" y="1645608"/>
                <a:ext cx="114120" cy="349920"/>
              </p14:xfrm>
            </p:contentPart>
          </mc:Choice>
          <mc:Fallback>
            <p:pic>
              <p:nvPicPr>
                <p:cNvPr id="136" name="Entrada de lápiz 135">
                  <a:extLst>
                    <a:ext uri="{FF2B5EF4-FFF2-40B4-BE49-F238E27FC236}">
                      <a16:creationId xmlns:a16="http://schemas.microsoft.com/office/drawing/2014/main" id="{51BB7130-5F1B-2F5A-DFB6-75A83F766D62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672104" y="1639488"/>
                  <a:ext cx="1263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38" name="Entrada de lápiz 137">
                  <a:extLst>
                    <a:ext uri="{FF2B5EF4-FFF2-40B4-BE49-F238E27FC236}">
                      <a16:creationId xmlns:a16="http://schemas.microsoft.com/office/drawing/2014/main" id="{9F75DC91-274B-43ED-0583-C3D15C957B15}"/>
                    </a:ext>
                  </a:extLst>
                </p14:cNvPr>
                <p14:cNvContentPartPr/>
                <p14:nvPr/>
              </p14:nvContentPartPr>
              <p14:xfrm>
                <a:off x="1804224" y="1682328"/>
                <a:ext cx="52920" cy="380880"/>
              </p14:xfrm>
            </p:contentPart>
          </mc:Choice>
          <mc:Fallback>
            <p:pic>
              <p:nvPicPr>
                <p:cNvPr id="138" name="Entrada de lápiz 137">
                  <a:extLst>
                    <a:ext uri="{FF2B5EF4-FFF2-40B4-BE49-F238E27FC236}">
                      <a16:creationId xmlns:a16="http://schemas.microsoft.com/office/drawing/2014/main" id="{9F75DC91-274B-43ED-0583-C3D15C957B1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798104" y="1676208"/>
                  <a:ext cx="651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39" name="Entrada de lápiz 138">
                  <a:extLst>
                    <a:ext uri="{FF2B5EF4-FFF2-40B4-BE49-F238E27FC236}">
                      <a16:creationId xmlns:a16="http://schemas.microsoft.com/office/drawing/2014/main" id="{40CD7088-8376-50B0-F298-DB09864A8C63}"/>
                    </a:ext>
                  </a:extLst>
                </p14:cNvPr>
                <p14:cNvContentPartPr/>
                <p14:nvPr/>
              </p14:nvContentPartPr>
              <p14:xfrm>
                <a:off x="1731144" y="1828488"/>
                <a:ext cx="66600" cy="360"/>
              </p14:xfrm>
            </p:contentPart>
          </mc:Choice>
          <mc:Fallback>
            <p:pic>
              <p:nvPicPr>
                <p:cNvPr id="139" name="Entrada de lápiz 138">
                  <a:extLst>
                    <a:ext uri="{FF2B5EF4-FFF2-40B4-BE49-F238E27FC236}">
                      <a16:creationId xmlns:a16="http://schemas.microsoft.com/office/drawing/2014/main" id="{40CD7088-8376-50B0-F298-DB09864A8C6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725024" y="1822368"/>
                  <a:ext cx="7884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41" name="Entrada de lápiz 140">
                  <a:extLst>
                    <a:ext uri="{FF2B5EF4-FFF2-40B4-BE49-F238E27FC236}">
                      <a16:creationId xmlns:a16="http://schemas.microsoft.com/office/drawing/2014/main" id="{667A0C62-B233-CD00-CC41-09E08A63701D}"/>
                    </a:ext>
                  </a:extLst>
                </p14:cNvPr>
                <p14:cNvContentPartPr/>
                <p14:nvPr/>
              </p14:nvContentPartPr>
              <p14:xfrm>
                <a:off x="1962624" y="1730928"/>
                <a:ext cx="360" cy="210960"/>
              </p14:xfrm>
            </p:contentPart>
          </mc:Choice>
          <mc:Fallback>
            <p:pic>
              <p:nvPicPr>
                <p:cNvPr id="141" name="Entrada de lápiz 140">
                  <a:extLst>
                    <a:ext uri="{FF2B5EF4-FFF2-40B4-BE49-F238E27FC236}">
                      <a16:creationId xmlns:a16="http://schemas.microsoft.com/office/drawing/2014/main" id="{667A0C62-B233-CD00-CC41-09E08A63701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956504" y="1724808"/>
                  <a:ext cx="126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42" name="Entrada de lápiz 141">
                  <a:extLst>
                    <a:ext uri="{FF2B5EF4-FFF2-40B4-BE49-F238E27FC236}">
                      <a16:creationId xmlns:a16="http://schemas.microsoft.com/office/drawing/2014/main" id="{3191CBF6-3087-91BB-AFD4-D41DF26FE5C8}"/>
                    </a:ext>
                  </a:extLst>
                </p14:cNvPr>
                <p14:cNvContentPartPr/>
                <p14:nvPr/>
              </p14:nvContentPartPr>
              <p14:xfrm>
                <a:off x="1926264" y="1667928"/>
                <a:ext cx="194400" cy="416880"/>
              </p14:xfrm>
            </p:contentPart>
          </mc:Choice>
          <mc:Fallback>
            <p:pic>
              <p:nvPicPr>
                <p:cNvPr id="142" name="Entrada de lápiz 141">
                  <a:extLst>
                    <a:ext uri="{FF2B5EF4-FFF2-40B4-BE49-F238E27FC236}">
                      <a16:creationId xmlns:a16="http://schemas.microsoft.com/office/drawing/2014/main" id="{3191CBF6-3087-91BB-AFD4-D41DF26FE5C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920144" y="1661808"/>
                  <a:ext cx="20664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4" name="Entrada de lápiz 143">
                  <a:extLst>
                    <a:ext uri="{FF2B5EF4-FFF2-40B4-BE49-F238E27FC236}">
                      <a16:creationId xmlns:a16="http://schemas.microsoft.com/office/drawing/2014/main" id="{5E72768B-551D-B82F-547F-682BBD807E53}"/>
                    </a:ext>
                  </a:extLst>
                </p14:cNvPr>
                <p14:cNvContentPartPr/>
                <p14:nvPr/>
              </p14:nvContentPartPr>
              <p14:xfrm>
                <a:off x="2119584" y="1723728"/>
                <a:ext cx="308160" cy="467640"/>
              </p14:xfrm>
            </p:contentPart>
          </mc:Choice>
          <mc:Fallback>
            <p:pic>
              <p:nvPicPr>
                <p:cNvPr id="144" name="Entrada de lápiz 143">
                  <a:extLst>
                    <a:ext uri="{FF2B5EF4-FFF2-40B4-BE49-F238E27FC236}">
                      <a16:creationId xmlns:a16="http://schemas.microsoft.com/office/drawing/2014/main" id="{5E72768B-551D-B82F-547F-682BBD807E5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113464" y="1717608"/>
                  <a:ext cx="32040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5" name="Entrada de lápiz 144">
                  <a:extLst>
                    <a:ext uri="{FF2B5EF4-FFF2-40B4-BE49-F238E27FC236}">
                      <a16:creationId xmlns:a16="http://schemas.microsoft.com/office/drawing/2014/main" id="{AA4E93B2-FE3C-5F97-D4D2-254E08580ECF}"/>
                    </a:ext>
                  </a:extLst>
                </p14:cNvPr>
                <p14:cNvContentPartPr/>
                <p14:nvPr/>
              </p14:nvContentPartPr>
              <p14:xfrm>
                <a:off x="2547984" y="2060328"/>
                <a:ext cx="360" cy="360"/>
              </p14:xfrm>
            </p:contentPart>
          </mc:Choice>
          <mc:Fallback>
            <p:pic>
              <p:nvPicPr>
                <p:cNvPr id="145" name="Entrada de lápiz 144">
                  <a:extLst>
                    <a:ext uri="{FF2B5EF4-FFF2-40B4-BE49-F238E27FC236}">
                      <a16:creationId xmlns:a16="http://schemas.microsoft.com/office/drawing/2014/main" id="{AA4E93B2-FE3C-5F97-D4D2-254E08580EC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41864" y="205420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67464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310</Words>
  <Application>Microsoft Office PowerPoint</Application>
  <PresentationFormat>Personalizado</PresentationFormat>
  <Paragraphs>45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DROGAS BRONCODILATORAS: AGONISTA B2(I) – ANTICOLINERGICOS (II)- CORTICOIDE (III)</vt:lpstr>
      <vt:lpstr>ANTIHISTAMINICOS :ANTAGONISTAS DE RECEPTORES H1 </vt:lpstr>
      <vt:lpstr>ANTITUSIVOS – MUCOLITICOS </vt:lpstr>
      <vt:lpstr>Presentación de PowerPoint</vt:lpstr>
      <vt:lpstr>ASMA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agri...... ccarhuas rodriguez</cp:lastModifiedBy>
  <cp:revision>6</cp:revision>
  <dcterms:created xsi:type="dcterms:W3CDTF">2006-08-16T00:00:00Z</dcterms:created>
  <dcterms:modified xsi:type="dcterms:W3CDTF">2026-09-15T05:19:09Z</dcterms:modified>
</cp:coreProperties>
</file>