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7" r:id="rId4"/>
    <p:sldId id="258" r:id="rId5"/>
    <p:sldId id="259" r:id="rId6"/>
    <p:sldId id="265" r:id="rId7"/>
    <p:sldId id="260" r:id="rId8"/>
    <p:sldId id="261" r:id="rId9"/>
    <p:sldId id="262" r:id="rId10"/>
    <p:sldId id="264" r:id="rId11"/>
    <p:sldId id="263" r:id="rId12"/>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FCAF2C-EE03-462D-A384-B096E2FD699B}"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0536BF49-5B99-4B2D-8F29-7A19AE989107}">
      <dgm:prSet/>
      <dgm:spPr/>
      <dgm:t>
        <a:bodyPr/>
        <a:lstStyle/>
        <a:p>
          <a:r>
            <a:rPr lang="es-MX"/>
            <a:t>ES LA ACUMULACIÓN ANÓMALA DE LÍQUIDO EN LOS ESPACIOS INTERSTICIALES Y LOS ALVEÓLOS DE LOS PULMONES.</a:t>
          </a:r>
          <a:endParaRPr lang="en-US"/>
        </a:p>
      </dgm:t>
    </dgm:pt>
    <dgm:pt modelId="{1BB0ADCC-3903-41A8-AA26-8D2328814DEB}" type="parTrans" cxnId="{3BE91BD5-5349-4BDE-B125-D9706BA84F55}">
      <dgm:prSet/>
      <dgm:spPr/>
      <dgm:t>
        <a:bodyPr/>
        <a:lstStyle/>
        <a:p>
          <a:endParaRPr lang="en-US"/>
        </a:p>
      </dgm:t>
    </dgm:pt>
    <dgm:pt modelId="{FAC489EA-2201-4148-932D-C27F69953674}" type="sibTrans" cxnId="{3BE91BD5-5349-4BDE-B125-D9706BA84F55}">
      <dgm:prSet/>
      <dgm:spPr/>
      <dgm:t>
        <a:bodyPr/>
        <a:lstStyle/>
        <a:p>
          <a:endParaRPr lang="en-US"/>
        </a:p>
      </dgm:t>
    </dgm:pt>
    <dgm:pt modelId="{9DF3AF0A-2DC5-4E4B-8E65-81D9B985B537}">
      <dgm:prSet/>
      <dgm:spPr/>
      <dgm:t>
        <a:bodyPr/>
        <a:lstStyle/>
        <a:p>
          <a:r>
            <a:rPr lang="es-MX"/>
            <a:t>ES UN DIAGNOSTICO ASOCIADO CON LA INSUFICIENCIA CARDÍACA AGUDA DESCOMPENSADA QUE PUEDE CONDUCIR A INSUFICIENCIA RESPIRATORIA AGUDA Y MUERTE.</a:t>
          </a:r>
          <a:endParaRPr lang="en-US"/>
        </a:p>
      </dgm:t>
    </dgm:pt>
    <dgm:pt modelId="{D186A2F3-8CA0-496D-8CB6-D6F11AEC075D}" type="parTrans" cxnId="{7C2D5D19-AC1B-4CF6-A398-DD98CE5C89FD}">
      <dgm:prSet/>
      <dgm:spPr/>
      <dgm:t>
        <a:bodyPr/>
        <a:lstStyle/>
        <a:p>
          <a:endParaRPr lang="en-US"/>
        </a:p>
      </dgm:t>
    </dgm:pt>
    <dgm:pt modelId="{C59D1096-9D70-43ED-8BBB-B096FCFE0A76}" type="sibTrans" cxnId="{7C2D5D19-AC1B-4CF6-A398-DD98CE5C89FD}">
      <dgm:prSet/>
      <dgm:spPr/>
      <dgm:t>
        <a:bodyPr/>
        <a:lstStyle/>
        <a:p>
          <a:endParaRPr lang="en-US"/>
        </a:p>
      </dgm:t>
    </dgm:pt>
    <dgm:pt modelId="{235C3725-CB48-408F-9DDA-5DDE6CAEEA53}">
      <dgm:prSet/>
      <dgm:spPr/>
      <dgm:t>
        <a:bodyPr/>
        <a:lstStyle/>
        <a:p>
          <a:r>
            <a:rPr lang="es-MX"/>
            <a:t>ES UNA EMERGENCIA MÉDICA.</a:t>
          </a:r>
          <a:endParaRPr lang="en-US"/>
        </a:p>
      </dgm:t>
    </dgm:pt>
    <dgm:pt modelId="{81B74280-673A-4ABB-8BD3-DDCE5BFCEB5A}" type="parTrans" cxnId="{D3BABC4E-F5A3-4FF2-BC6A-5FCF2B108259}">
      <dgm:prSet/>
      <dgm:spPr/>
      <dgm:t>
        <a:bodyPr/>
        <a:lstStyle/>
        <a:p>
          <a:endParaRPr lang="en-US"/>
        </a:p>
      </dgm:t>
    </dgm:pt>
    <dgm:pt modelId="{FB96FF80-E3FA-4FE6-A1D8-4BD6C73D5E1F}" type="sibTrans" cxnId="{D3BABC4E-F5A3-4FF2-BC6A-5FCF2B108259}">
      <dgm:prSet/>
      <dgm:spPr/>
      <dgm:t>
        <a:bodyPr/>
        <a:lstStyle/>
        <a:p>
          <a:endParaRPr lang="en-US"/>
        </a:p>
      </dgm:t>
    </dgm:pt>
    <dgm:pt modelId="{09D7E021-4F43-4587-8E32-B58EB5B71392}" type="pres">
      <dgm:prSet presAssocID="{A9FCAF2C-EE03-462D-A384-B096E2FD699B}" presName="linear" presStyleCnt="0">
        <dgm:presLayoutVars>
          <dgm:animLvl val="lvl"/>
          <dgm:resizeHandles val="exact"/>
        </dgm:presLayoutVars>
      </dgm:prSet>
      <dgm:spPr/>
    </dgm:pt>
    <dgm:pt modelId="{AC9485A3-44BE-409C-BBD9-D1839A25C681}" type="pres">
      <dgm:prSet presAssocID="{0536BF49-5B99-4B2D-8F29-7A19AE989107}" presName="parentText" presStyleLbl="node1" presStyleIdx="0" presStyleCnt="3">
        <dgm:presLayoutVars>
          <dgm:chMax val="0"/>
          <dgm:bulletEnabled val="1"/>
        </dgm:presLayoutVars>
      </dgm:prSet>
      <dgm:spPr/>
    </dgm:pt>
    <dgm:pt modelId="{EE0A172A-34A2-4AB5-9B9F-FE04D5CF0D17}" type="pres">
      <dgm:prSet presAssocID="{FAC489EA-2201-4148-932D-C27F69953674}" presName="spacer" presStyleCnt="0"/>
      <dgm:spPr/>
    </dgm:pt>
    <dgm:pt modelId="{2681DB60-8E2B-48BE-82BF-E3E286AE1C5F}" type="pres">
      <dgm:prSet presAssocID="{9DF3AF0A-2DC5-4E4B-8E65-81D9B985B537}" presName="parentText" presStyleLbl="node1" presStyleIdx="1" presStyleCnt="3">
        <dgm:presLayoutVars>
          <dgm:chMax val="0"/>
          <dgm:bulletEnabled val="1"/>
        </dgm:presLayoutVars>
      </dgm:prSet>
      <dgm:spPr/>
    </dgm:pt>
    <dgm:pt modelId="{6A51A5AC-DD4B-4281-B736-69705EE4ADC1}" type="pres">
      <dgm:prSet presAssocID="{C59D1096-9D70-43ED-8BBB-B096FCFE0A76}" presName="spacer" presStyleCnt="0"/>
      <dgm:spPr/>
    </dgm:pt>
    <dgm:pt modelId="{ADC94488-5783-42C3-B59A-685F8DBFA9E3}" type="pres">
      <dgm:prSet presAssocID="{235C3725-CB48-408F-9DDA-5DDE6CAEEA53}" presName="parentText" presStyleLbl="node1" presStyleIdx="2" presStyleCnt="3">
        <dgm:presLayoutVars>
          <dgm:chMax val="0"/>
          <dgm:bulletEnabled val="1"/>
        </dgm:presLayoutVars>
      </dgm:prSet>
      <dgm:spPr/>
    </dgm:pt>
  </dgm:ptLst>
  <dgm:cxnLst>
    <dgm:cxn modelId="{7C2D5D19-AC1B-4CF6-A398-DD98CE5C89FD}" srcId="{A9FCAF2C-EE03-462D-A384-B096E2FD699B}" destId="{9DF3AF0A-2DC5-4E4B-8E65-81D9B985B537}" srcOrd="1" destOrd="0" parTransId="{D186A2F3-8CA0-496D-8CB6-D6F11AEC075D}" sibTransId="{C59D1096-9D70-43ED-8BBB-B096FCFE0A76}"/>
    <dgm:cxn modelId="{D3BABC4E-F5A3-4FF2-BC6A-5FCF2B108259}" srcId="{A9FCAF2C-EE03-462D-A384-B096E2FD699B}" destId="{235C3725-CB48-408F-9DDA-5DDE6CAEEA53}" srcOrd="2" destOrd="0" parTransId="{81B74280-673A-4ABB-8BD3-DDCE5BFCEB5A}" sibTransId="{FB96FF80-E3FA-4FE6-A1D8-4BD6C73D5E1F}"/>
    <dgm:cxn modelId="{A8DD7A7D-CE59-4F9F-A8E5-94BCF438421E}" type="presOf" srcId="{0536BF49-5B99-4B2D-8F29-7A19AE989107}" destId="{AC9485A3-44BE-409C-BBD9-D1839A25C681}" srcOrd="0" destOrd="0" presId="urn:microsoft.com/office/officeart/2005/8/layout/vList2"/>
    <dgm:cxn modelId="{AD32D494-E85A-4B38-BADD-20EA6DB530FF}" type="presOf" srcId="{A9FCAF2C-EE03-462D-A384-B096E2FD699B}" destId="{09D7E021-4F43-4587-8E32-B58EB5B71392}" srcOrd="0" destOrd="0" presId="urn:microsoft.com/office/officeart/2005/8/layout/vList2"/>
    <dgm:cxn modelId="{51C461A9-03F0-4B11-91F7-F7E65E474B99}" type="presOf" srcId="{9DF3AF0A-2DC5-4E4B-8E65-81D9B985B537}" destId="{2681DB60-8E2B-48BE-82BF-E3E286AE1C5F}" srcOrd="0" destOrd="0" presId="urn:microsoft.com/office/officeart/2005/8/layout/vList2"/>
    <dgm:cxn modelId="{3BE91BD5-5349-4BDE-B125-D9706BA84F55}" srcId="{A9FCAF2C-EE03-462D-A384-B096E2FD699B}" destId="{0536BF49-5B99-4B2D-8F29-7A19AE989107}" srcOrd="0" destOrd="0" parTransId="{1BB0ADCC-3903-41A8-AA26-8D2328814DEB}" sibTransId="{FAC489EA-2201-4148-932D-C27F69953674}"/>
    <dgm:cxn modelId="{F33D0BEC-A47F-451B-985D-3E09439D1D20}" type="presOf" srcId="{235C3725-CB48-408F-9DDA-5DDE6CAEEA53}" destId="{ADC94488-5783-42C3-B59A-685F8DBFA9E3}" srcOrd="0" destOrd="0" presId="urn:microsoft.com/office/officeart/2005/8/layout/vList2"/>
    <dgm:cxn modelId="{E149BF37-060B-4637-9EEF-30629C5EF8DD}" type="presParOf" srcId="{09D7E021-4F43-4587-8E32-B58EB5B71392}" destId="{AC9485A3-44BE-409C-BBD9-D1839A25C681}" srcOrd="0" destOrd="0" presId="urn:microsoft.com/office/officeart/2005/8/layout/vList2"/>
    <dgm:cxn modelId="{9CAE3464-B8B0-4D2B-8DED-A7C6556F7325}" type="presParOf" srcId="{09D7E021-4F43-4587-8E32-B58EB5B71392}" destId="{EE0A172A-34A2-4AB5-9B9F-FE04D5CF0D17}" srcOrd="1" destOrd="0" presId="urn:microsoft.com/office/officeart/2005/8/layout/vList2"/>
    <dgm:cxn modelId="{333A69C5-34D5-4E8C-855C-6E2637DC229B}" type="presParOf" srcId="{09D7E021-4F43-4587-8E32-B58EB5B71392}" destId="{2681DB60-8E2B-48BE-82BF-E3E286AE1C5F}" srcOrd="2" destOrd="0" presId="urn:microsoft.com/office/officeart/2005/8/layout/vList2"/>
    <dgm:cxn modelId="{B8077C67-BC11-4522-89F7-D3A3550EF542}" type="presParOf" srcId="{09D7E021-4F43-4587-8E32-B58EB5B71392}" destId="{6A51A5AC-DD4B-4281-B736-69705EE4ADC1}" srcOrd="3" destOrd="0" presId="urn:microsoft.com/office/officeart/2005/8/layout/vList2"/>
    <dgm:cxn modelId="{17F34929-6C20-49D8-96BB-A3E58B636D90}" type="presParOf" srcId="{09D7E021-4F43-4587-8E32-B58EB5B71392}" destId="{ADC94488-5783-42C3-B59A-685F8DBFA9E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09F740-E6E4-491F-A6F3-85665D6E668B}"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2B03759-8705-4C66-9C26-CA7CE44EA8CF}">
      <dgm:prSet/>
      <dgm:spPr/>
      <dgm:t>
        <a:bodyPr/>
        <a:lstStyle/>
        <a:p>
          <a:r>
            <a:rPr lang="es-MX"/>
            <a:t>EL EDEMA DE PULMÓN ES MEJOR PREVENIR QUE TRATAR.</a:t>
          </a:r>
          <a:endParaRPr lang="en-US"/>
        </a:p>
      </dgm:t>
    </dgm:pt>
    <dgm:pt modelId="{0550895F-5654-4BBF-BA7F-F5BCC6DABC61}" type="parTrans" cxnId="{AE5462AA-D89B-4798-9020-83B630B247E2}">
      <dgm:prSet/>
      <dgm:spPr/>
      <dgm:t>
        <a:bodyPr/>
        <a:lstStyle/>
        <a:p>
          <a:endParaRPr lang="en-US"/>
        </a:p>
      </dgm:t>
    </dgm:pt>
    <dgm:pt modelId="{ED600604-FB68-401E-8A36-DF90DCE36E0F}" type="sibTrans" cxnId="{AE5462AA-D89B-4798-9020-83B630B247E2}">
      <dgm:prSet/>
      <dgm:spPr/>
      <dgm:t>
        <a:bodyPr/>
        <a:lstStyle/>
        <a:p>
          <a:endParaRPr lang="en-US"/>
        </a:p>
      </dgm:t>
    </dgm:pt>
    <dgm:pt modelId="{E3630297-FA8F-41A8-8759-F186239C1446}">
      <dgm:prSet/>
      <dgm:spPr/>
      <dgm:t>
        <a:bodyPr/>
        <a:lstStyle/>
        <a:p>
          <a:r>
            <a:rPr lang="es-MX"/>
            <a:t>EL PERSONAL DE ENFERMERIA DEBE VALORAR EL GRADO DE DISNEA (AUSCULTAR LOS RUIDOS PULMONARES Y CARDÍACOS) Y DE EDEMA PERIFÉRICO.</a:t>
          </a:r>
          <a:endParaRPr lang="en-US"/>
        </a:p>
      </dgm:t>
    </dgm:pt>
    <dgm:pt modelId="{B30905E9-24DC-459C-A404-D8047A60A5CE}" type="parTrans" cxnId="{7B5FFCEC-1D20-4B1F-B0D2-694A3CC762D8}">
      <dgm:prSet/>
      <dgm:spPr/>
      <dgm:t>
        <a:bodyPr/>
        <a:lstStyle/>
        <a:p>
          <a:endParaRPr lang="en-US"/>
        </a:p>
      </dgm:t>
    </dgm:pt>
    <dgm:pt modelId="{FD86C8BC-8078-457A-9207-18A9D075A525}" type="sibTrans" cxnId="{7B5FFCEC-1D20-4B1F-B0D2-694A3CC762D8}">
      <dgm:prSet/>
      <dgm:spPr/>
      <dgm:t>
        <a:bodyPr/>
        <a:lstStyle/>
        <a:p>
          <a:endParaRPr lang="en-US"/>
        </a:p>
      </dgm:t>
    </dgm:pt>
    <dgm:pt modelId="{53D3348C-84FF-45D7-8566-A54385B91C83}">
      <dgm:prSet/>
      <dgm:spPr/>
      <dgm:t>
        <a:bodyPr/>
        <a:lstStyle/>
        <a:p>
          <a:r>
            <a:rPr lang="es-MX"/>
            <a:t>LA TOS SECA, EL CANSANCIO, EL AUMENTO DE PESO, EL INCREMENTO DEL EDEMA Y LA DISMINUCIÓN DE LA TOLERANCIA A LA ACTIVIDAD PUEDEN SER INDICADORES TEMPRANOS DEL DESARROLLO DEL EDEMA PULMONAR.</a:t>
          </a:r>
          <a:endParaRPr lang="en-US"/>
        </a:p>
      </dgm:t>
    </dgm:pt>
    <dgm:pt modelId="{52B8EAB0-2249-41B3-9156-C16C1883EBFE}" type="parTrans" cxnId="{ACFD7391-11D8-441F-9AC9-DF9F051DD4A1}">
      <dgm:prSet/>
      <dgm:spPr/>
      <dgm:t>
        <a:bodyPr/>
        <a:lstStyle/>
        <a:p>
          <a:endParaRPr lang="en-US"/>
        </a:p>
      </dgm:t>
    </dgm:pt>
    <dgm:pt modelId="{4F293CB0-F619-474B-9F8D-6A169C72F56D}" type="sibTrans" cxnId="{ACFD7391-11D8-441F-9AC9-DF9F051DD4A1}">
      <dgm:prSet/>
      <dgm:spPr/>
      <dgm:t>
        <a:bodyPr/>
        <a:lstStyle/>
        <a:p>
          <a:endParaRPr lang="en-US"/>
        </a:p>
      </dgm:t>
    </dgm:pt>
    <dgm:pt modelId="{721B678F-14FF-4E9A-BF88-B5D6ACFC3603}">
      <dgm:prSet/>
      <dgm:spPr/>
      <dgm:t>
        <a:bodyPr/>
        <a:lstStyle/>
        <a:p>
          <a:r>
            <a:rPr lang="es-MX"/>
            <a:t>EL ABORDAJE A LARGO PLAZO PARA PREVENIR EL EDEMA PULMONAR DEBE ESTAR DIRIGIDO A IDENTIFICAR Y CONTROLAR SUS FACTORES DESENCADENANTES.</a:t>
          </a:r>
          <a:endParaRPr lang="en-US"/>
        </a:p>
      </dgm:t>
    </dgm:pt>
    <dgm:pt modelId="{A0161668-B3A7-4F9C-BB9A-6101FADAE83D}" type="parTrans" cxnId="{F5679E6F-553F-444E-A57F-742AB62CC09E}">
      <dgm:prSet/>
      <dgm:spPr/>
      <dgm:t>
        <a:bodyPr/>
        <a:lstStyle/>
        <a:p>
          <a:endParaRPr lang="en-US"/>
        </a:p>
      </dgm:t>
    </dgm:pt>
    <dgm:pt modelId="{605A1B6D-4A1C-427B-B7D7-C9F937BB148B}" type="sibTrans" cxnId="{F5679E6F-553F-444E-A57F-742AB62CC09E}">
      <dgm:prSet/>
      <dgm:spPr/>
      <dgm:t>
        <a:bodyPr/>
        <a:lstStyle/>
        <a:p>
          <a:endParaRPr lang="en-US"/>
        </a:p>
      </dgm:t>
    </dgm:pt>
    <dgm:pt modelId="{1CA68529-7B29-4D35-BD42-300C657439DD}" type="pres">
      <dgm:prSet presAssocID="{9409F740-E6E4-491F-A6F3-85665D6E668B}" presName="root" presStyleCnt="0">
        <dgm:presLayoutVars>
          <dgm:dir/>
          <dgm:resizeHandles val="exact"/>
        </dgm:presLayoutVars>
      </dgm:prSet>
      <dgm:spPr/>
    </dgm:pt>
    <dgm:pt modelId="{4CAE05A5-6030-4663-9D85-ACEF6B8DD098}" type="pres">
      <dgm:prSet presAssocID="{72B03759-8705-4C66-9C26-CA7CE44EA8CF}" presName="compNode" presStyleCnt="0"/>
      <dgm:spPr/>
    </dgm:pt>
    <dgm:pt modelId="{823F95BC-8F4A-4DF5-AC1C-196212BA11B0}" type="pres">
      <dgm:prSet presAssocID="{72B03759-8705-4C66-9C26-CA7CE44EA8C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ulmones"/>
        </a:ext>
      </dgm:extLst>
    </dgm:pt>
    <dgm:pt modelId="{98110766-2892-4BBA-858D-61C83F8557EB}" type="pres">
      <dgm:prSet presAssocID="{72B03759-8705-4C66-9C26-CA7CE44EA8CF}" presName="spaceRect" presStyleCnt="0"/>
      <dgm:spPr/>
    </dgm:pt>
    <dgm:pt modelId="{AB4762A3-FEB2-44B2-BD34-61F2CDE8D969}" type="pres">
      <dgm:prSet presAssocID="{72B03759-8705-4C66-9C26-CA7CE44EA8CF}" presName="textRect" presStyleLbl="revTx" presStyleIdx="0" presStyleCnt="4">
        <dgm:presLayoutVars>
          <dgm:chMax val="1"/>
          <dgm:chPref val="1"/>
        </dgm:presLayoutVars>
      </dgm:prSet>
      <dgm:spPr/>
    </dgm:pt>
    <dgm:pt modelId="{DBDE2CC1-4171-48D7-9B59-2AFB372E9970}" type="pres">
      <dgm:prSet presAssocID="{ED600604-FB68-401E-8A36-DF90DCE36E0F}" presName="sibTrans" presStyleCnt="0"/>
      <dgm:spPr/>
    </dgm:pt>
    <dgm:pt modelId="{5F38D385-C150-4F23-AA47-0A3608CD4735}" type="pres">
      <dgm:prSet presAssocID="{E3630297-FA8F-41A8-8759-F186239C1446}" presName="compNode" presStyleCnt="0"/>
      <dgm:spPr/>
    </dgm:pt>
    <dgm:pt modelId="{E201EA03-0B17-49B0-A7EF-44244C1ADB40}" type="pres">
      <dgm:prSet presAssocID="{E3630297-FA8F-41A8-8759-F186239C1446}"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lle"/>
        </a:ext>
      </dgm:extLst>
    </dgm:pt>
    <dgm:pt modelId="{E3D87359-AF0B-4E78-89E3-18D3EB8D1499}" type="pres">
      <dgm:prSet presAssocID="{E3630297-FA8F-41A8-8759-F186239C1446}" presName="spaceRect" presStyleCnt="0"/>
      <dgm:spPr/>
    </dgm:pt>
    <dgm:pt modelId="{FF785D15-3B73-471E-BFDB-647055728F8A}" type="pres">
      <dgm:prSet presAssocID="{E3630297-FA8F-41A8-8759-F186239C1446}" presName="textRect" presStyleLbl="revTx" presStyleIdx="1" presStyleCnt="4">
        <dgm:presLayoutVars>
          <dgm:chMax val="1"/>
          <dgm:chPref val="1"/>
        </dgm:presLayoutVars>
      </dgm:prSet>
      <dgm:spPr/>
    </dgm:pt>
    <dgm:pt modelId="{558331FA-5BDE-46C2-BAAE-15634615356D}" type="pres">
      <dgm:prSet presAssocID="{FD86C8BC-8078-457A-9207-18A9D075A525}" presName="sibTrans" presStyleCnt="0"/>
      <dgm:spPr/>
    </dgm:pt>
    <dgm:pt modelId="{342BBD88-A5A3-4DDC-9AA2-3E404C50FB5D}" type="pres">
      <dgm:prSet presAssocID="{53D3348C-84FF-45D7-8566-A54385B91C83}" presName="compNode" presStyleCnt="0"/>
      <dgm:spPr/>
    </dgm:pt>
    <dgm:pt modelId="{AC327E10-1A75-4584-BFC5-5E919F1F19BA}" type="pres">
      <dgm:prSet presAssocID="{53D3348C-84FF-45D7-8566-A54385B91C83}"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Estetoscopio"/>
        </a:ext>
      </dgm:extLst>
    </dgm:pt>
    <dgm:pt modelId="{9E0D28BB-13DE-4528-8B81-62DA0AE9CFCB}" type="pres">
      <dgm:prSet presAssocID="{53D3348C-84FF-45D7-8566-A54385B91C83}" presName="spaceRect" presStyleCnt="0"/>
      <dgm:spPr/>
    </dgm:pt>
    <dgm:pt modelId="{80368911-BCE6-4B86-83D5-A7424E742010}" type="pres">
      <dgm:prSet presAssocID="{53D3348C-84FF-45D7-8566-A54385B91C83}" presName="textRect" presStyleLbl="revTx" presStyleIdx="2" presStyleCnt="4">
        <dgm:presLayoutVars>
          <dgm:chMax val="1"/>
          <dgm:chPref val="1"/>
        </dgm:presLayoutVars>
      </dgm:prSet>
      <dgm:spPr/>
    </dgm:pt>
    <dgm:pt modelId="{C2895647-5D22-4CA5-B61C-CA1796857DA8}" type="pres">
      <dgm:prSet presAssocID="{4F293CB0-F619-474B-9F8D-6A169C72F56D}" presName="sibTrans" presStyleCnt="0"/>
      <dgm:spPr/>
    </dgm:pt>
    <dgm:pt modelId="{BD7D66A0-83FE-46C2-B44E-940B3328B5CC}" type="pres">
      <dgm:prSet presAssocID="{721B678F-14FF-4E9A-BF88-B5D6ACFC3603}" presName="compNode" presStyleCnt="0"/>
      <dgm:spPr/>
    </dgm:pt>
    <dgm:pt modelId="{8CD6C1CB-346B-41B3-910C-B43268280423}" type="pres">
      <dgm:prSet presAssocID="{721B678F-14FF-4E9A-BF88-B5D6ACFC3603}"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édico"/>
        </a:ext>
      </dgm:extLst>
    </dgm:pt>
    <dgm:pt modelId="{E740F786-C8BB-4AAF-9BC5-70CAF064059F}" type="pres">
      <dgm:prSet presAssocID="{721B678F-14FF-4E9A-BF88-B5D6ACFC3603}" presName="spaceRect" presStyleCnt="0"/>
      <dgm:spPr/>
    </dgm:pt>
    <dgm:pt modelId="{1CF6B015-0695-44BC-A739-7BA5ECEE6EDA}" type="pres">
      <dgm:prSet presAssocID="{721B678F-14FF-4E9A-BF88-B5D6ACFC3603}" presName="textRect" presStyleLbl="revTx" presStyleIdx="3" presStyleCnt="4">
        <dgm:presLayoutVars>
          <dgm:chMax val="1"/>
          <dgm:chPref val="1"/>
        </dgm:presLayoutVars>
      </dgm:prSet>
      <dgm:spPr/>
    </dgm:pt>
  </dgm:ptLst>
  <dgm:cxnLst>
    <dgm:cxn modelId="{C92B3B12-C6A8-451F-95C1-F21E12E4F99C}" type="presOf" srcId="{72B03759-8705-4C66-9C26-CA7CE44EA8CF}" destId="{AB4762A3-FEB2-44B2-BD34-61F2CDE8D969}" srcOrd="0" destOrd="0" presId="urn:microsoft.com/office/officeart/2018/2/layout/IconLabelList"/>
    <dgm:cxn modelId="{55E0656C-7834-4F21-9EC4-320C6CE809D3}" type="presOf" srcId="{53D3348C-84FF-45D7-8566-A54385B91C83}" destId="{80368911-BCE6-4B86-83D5-A7424E742010}" srcOrd="0" destOrd="0" presId="urn:microsoft.com/office/officeart/2018/2/layout/IconLabelList"/>
    <dgm:cxn modelId="{F5679E6F-553F-444E-A57F-742AB62CC09E}" srcId="{9409F740-E6E4-491F-A6F3-85665D6E668B}" destId="{721B678F-14FF-4E9A-BF88-B5D6ACFC3603}" srcOrd="3" destOrd="0" parTransId="{A0161668-B3A7-4F9C-BB9A-6101FADAE83D}" sibTransId="{605A1B6D-4A1C-427B-B7D7-C9F937BB148B}"/>
    <dgm:cxn modelId="{D7D6F072-CE3F-4323-B9C1-B4C633E68A5D}" type="presOf" srcId="{9409F740-E6E4-491F-A6F3-85665D6E668B}" destId="{1CA68529-7B29-4D35-BD42-300C657439DD}" srcOrd="0" destOrd="0" presId="urn:microsoft.com/office/officeart/2018/2/layout/IconLabelList"/>
    <dgm:cxn modelId="{ACFD7391-11D8-441F-9AC9-DF9F051DD4A1}" srcId="{9409F740-E6E4-491F-A6F3-85665D6E668B}" destId="{53D3348C-84FF-45D7-8566-A54385B91C83}" srcOrd="2" destOrd="0" parTransId="{52B8EAB0-2249-41B3-9156-C16C1883EBFE}" sibTransId="{4F293CB0-F619-474B-9F8D-6A169C72F56D}"/>
    <dgm:cxn modelId="{AE5462AA-D89B-4798-9020-83B630B247E2}" srcId="{9409F740-E6E4-491F-A6F3-85665D6E668B}" destId="{72B03759-8705-4C66-9C26-CA7CE44EA8CF}" srcOrd="0" destOrd="0" parTransId="{0550895F-5654-4BBF-BA7F-F5BCC6DABC61}" sibTransId="{ED600604-FB68-401E-8A36-DF90DCE36E0F}"/>
    <dgm:cxn modelId="{771E7CB6-CBFB-4BA2-895F-A186947EF176}" type="presOf" srcId="{E3630297-FA8F-41A8-8759-F186239C1446}" destId="{FF785D15-3B73-471E-BFDB-647055728F8A}" srcOrd="0" destOrd="0" presId="urn:microsoft.com/office/officeart/2018/2/layout/IconLabelList"/>
    <dgm:cxn modelId="{D7A1D2C8-FE5D-4A58-91B6-1839854C6472}" type="presOf" srcId="{721B678F-14FF-4E9A-BF88-B5D6ACFC3603}" destId="{1CF6B015-0695-44BC-A739-7BA5ECEE6EDA}" srcOrd="0" destOrd="0" presId="urn:microsoft.com/office/officeart/2018/2/layout/IconLabelList"/>
    <dgm:cxn modelId="{7B5FFCEC-1D20-4B1F-B0D2-694A3CC762D8}" srcId="{9409F740-E6E4-491F-A6F3-85665D6E668B}" destId="{E3630297-FA8F-41A8-8759-F186239C1446}" srcOrd="1" destOrd="0" parTransId="{B30905E9-24DC-459C-A404-D8047A60A5CE}" sibTransId="{FD86C8BC-8078-457A-9207-18A9D075A525}"/>
    <dgm:cxn modelId="{0D07256B-A371-4987-8A58-90E58F5716D0}" type="presParOf" srcId="{1CA68529-7B29-4D35-BD42-300C657439DD}" destId="{4CAE05A5-6030-4663-9D85-ACEF6B8DD098}" srcOrd="0" destOrd="0" presId="urn:microsoft.com/office/officeart/2018/2/layout/IconLabelList"/>
    <dgm:cxn modelId="{458DEFFE-7573-4482-92E9-F268A634A8C1}" type="presParOf" srcId="{4CAE05A5-6030-4663-9D85-ACEF6B8DD098}" destId="{823F95BC-8F4A-4DF5-AC1C-196212BA11B0}" srcOrd="0" destOrd="0" presId="urn:microsoft.com/office/officeart/2018/2/layout/IconLabelList"/>
    <dgm:cxn modelId="{6457CE7E-E682-4086-9E52-1F1D7D7A6C98}" type="presParOf" srcId="{4CAE05A5-6030-4663-9D85-ACEF6B8DD098}" destId="{98110766-2892-4BBA-858D-61C83F8557EB}" srcOrd="1" destOrd="0" presId="urn:microsoft.com/office/officeart/2018/2/layout/IconLabelList"/>
    <dgm:cxn modelId="{45324AF1-55CC-46EB-AA10-B870B238C9E6}" type="presParOf" srcId="{4CAE05A5-6030-4663-9D85-ACEF6B8DD098}" destId="{AB4762A3-FEB2-44B2-BD34-61F2CDE8D969}" srcOrd="2" destOrd="0" presId="urn:microsoft.com/office/officeart/2018/2/layout/IconLabelList"/>
    <dgm:cxn modelId="{3AB54AB8-ABC4-42D3-BD7A-4D218ADF24FF}" type="presParOf" srcId="{1CA68529-7B29-4D35-BD42-300C657439DD}" destId="{DBDE2CC1-4171-48D7-9B59-2AFB372E9970}" srcOrd="1" destOrd="0" presId="urn:microsoft.com/office/officeart/2018/2/layout/IconLabelList"/>
    <dgm:cxn modelId="{A79B4857-8CED-47E3-AC2A-5E50C6111613}" type="presParOf" srcId="{1CA68529-7B29-4D35-BD42-300C657439DD}" destId="{5F38D385-C150-4F23-AA47-0A3608CD4735}" srcOrd="2" destOrd="0" presId="urn:microsoft.com/office/officeart/2018/2/layout/IconLabelList"/>
    <dgm:cxn modelId="{0E01F182-CA4C-493A-AEE2-7E755B089328}" type="presParOf" srcId="{5F38D385-C150-4F23-AA47-0A3608CD4735}" destId="{E201EA03-0B17-49B0-A7EF-44244C1ADB40}" srcOrd="0" destOrd="0" presId="urn:microsoft.com/office/officeart/2018/2/layout/IconLabelList"/>
    <dgm:cxn modelId="{98CCF2FF-B299-4964-93AB-368C7AFA5034}" type="presParOf" srcId="{5F38D385-C150-4F23-AA47-0A3608CD4735}" destId="{E3D87359-AF0B-4E78-89E3-18D3EB8D1499}" srcOrd="1" destOrd="0" presId="urn:microsoft.com/office/officeart/2018/2/layout/IconLabelList"/>
    <dgm:cxn modelId="{45068C8A-5581-47A7-8E92-6FD3F5346ADA}" type="presParOf" srcId="{5F38D385-C150-4F23-AA47-0A3608CD4735}" destId="{FF785D15-3B73-471E-BFDB-647055728F8A}" srcOrd="2" destOrd="0" presId="urn:microsoft.com/office/officeart/2018/2/layout/IconLabelList"/>
    <dgm:cxn modelId="{DF3ECEBB-ADE0-4583-A6A6-7D025D13194F}" type="presParOf" srcId="{1CA68529-7B29-4D35-BD42-300C657439DD}" destId="{558331FA-5BDE-46C2-BAAE-15634615356D}" srcOrd="3" destOrd="0" presId="urn:microsoft.com/office/officeart/2018/2/layout/IconLabelList"/>
    <dgm:cxn modelId="{2BBFBF60-7AF7-4F27-B789-27F5260311C7}" type="presParOf" srcId="{1CA68529-7B29-4D35-BD42-300C657439DD}" destId="{342BBD88-A5A3-4DDC-9AA2-3E404C50FB5D}" srcOrd="4" destOrd="0" presId="urn:microsoft.com/office/officeart/2018/2/layout/IconLabelList"/>
    <dgm:cxn modelId="{CB999A59-34CC-4806-A6AC-97447C5B11FB}" type="presParOf" srcId="{342BBD88-A5A3-4DDC-9AA2-3E404C50FB5D}" destId="{AC327E10-1A75-4584-BFC5-5E919F1F19BA}" srcOrd="0" destOrd="0" presId="urn:microsoft.com/office/officeart/2018/2/layout/IconLabelList"/>
    <dgm:cxn modelId="{488C3A66-B723-4430-90CE-80F980BDBC08}" type="presParOf" srcId="{342BBD88-A5A3-4DDC-9AA2-3E404C50FB5D}" destId="{9E0D28BB-13DE-4528-8B81-62DA0AE9CFCB}" srcOrd="1" destOrd="0" presId="urn:microsoft.com/office/officeart/2018/2/layout/IconLabelList"/>
    <dgm:cxn modelId="{4CD5D6B7-201A-408D-B60C-288163508274}" type="presParOf" srcId="{342BBD88-A5A3-4DDC-9AA2-3E404C50FB5D}" destId="{80368911-BCE6-4B86-83D5-A7424E742010}" srcOrd="2" destOrd="0" presId="urn:microsoft.com/office/officeart/2018/2/layout/IconLabelList"/>
    <dgm:cxn modelId="{7142DEFD-91B3-4BCE-A32F-48C4CBEF4045}" type="presParOf" srcId="{1CA68529-7B29-4D35-BD42-300C657439DD}" destId="{C2895647-5D22-4CA5-B61C-CA1796857DA8}" srcOrd="5" destOrd="0" presId="urn:microsoft.com/office/officeart/2018/2/layout/IconLabelList"/>
    <dgm:cxn modelId="{2CED8EE2-9220-4D5C-937C-D4BF44A9093E}" type="presParOf" srcId="{1CA68529-7B29-4D35-BD42-300C657439DD}" destId="{BD7D66A0-83FE-46C2-B44E-940B3328B5CC}" srcOrd="6" destOrd="0" presId="urn:microsoft.com/office/officeart/2018/2/layout/IconLabelList"/>
    <dgm:cxn modelId="{67DF74E3-70D8-4C33-AA9B-EDB360AFE570}" type="presParOf" srcId="{BD7D66A0-83FE-46C2-B44E-940B3328B5CC}" destId="{8CD6C1CB-346B-41B3-910C-B43268280423}" srcOrd="0" destOrd="0" presId="urn:microsoft.com/office/officeart/2018/2/layout/IconLabelList"/>
    <dgm:cxn modelId="{9EDC5A5A-1C12-44D2-8B40-705632670A6C}" type="presParOf" srcId="{BD7D66A0-83FE-46C2-B44E-940B3328B5CC}" destId="{E740F786-C8BB-4AAF-9BC5-70CAF064059F}" srcOrd="1" destOrd="0" presId="urn:microsoft.com/office/officeart/2018/2/layout/IconLabelList"/>
    <dgm:cxn modelId="{30A2977F-A92E-4A30-B15D-7E9E651C9905}" type="presParOf" srcId="{BD7D66A0-83FE-46C2-B44E-940B3328B5CC}" destId="{1CF6B015-0695-44BC-A739-7BA5ECEE6EDA}"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961E4A-EADD-4C0F-A75E-55B54C02879F}" type="doc">
      <dgm:prSet loTypeId="urn:microsoft.com/office/officeart/2005/8/layout/vList5" loCatId="list" qsTypeId="urn:microsoft.com/office/officeart/2005/8/quickstyle/simple4" qsCatId="simple" csTypeId="urn:microsoft.com/office/officeart/2005/8/colors/accent1_2" csCatId="accent1"/>
      <dgm:spPr/>
      <dgm:t>
        <a:bodyPr/>
        <a:lstStyle/>
        <a:p>
          <a:endParaRPr lang="en-US"/>
        </a:p>
      </dgm:t>
    </dgm:pt>
    <dgm:pt modelId="{A0490E7A-5EB7-4BE4-AAE7-8C71D33CF7AE}">
      <dgm:prSet/>
      <dgm:spPr/>
      <dgm:t>
        <a:bodyPr/>
        <a:lstStyle/>
        <a:p>
          <a:r>
            <a:rPr lang="es-MX"/>
            <a:t>POSICIÓN SEMI FOWLER</a:t>
          </a:r>
          <a:endParaRPr lang="en-US"/>
        </a:p>
      </dgm:t>
    </dgm:pt>
    <dgm:pt modelId="{BF7C585D-1C68-4E2D-BADD-A3AAD5D0AC64}" type="parTrans" cxnId="{87557C68-659C-4BA2-82E9-47125D05118C}">
      <dgm:prSet/>
      <dgm:spPr/>
      <dgm:t>
        <a:bodyPr/>
        <a:lstStyle/>
        <a:p>
          <a:endParaRPr lang="en-US"/>
        </a:p>
      </dgm:t>
    </dgm:pt>
    <dgm:pt modelId="{F61DA11A-7E8B-4431-ABE0-1FC77B4381C8}" type="sibTrans" cxnId="{87557C68-659C-4BA2-82E9-47125D05118C}">
      <dgm:prSet/>
      <dgm:spPr/>
      <dgm:t>
        <a:bodyPr/>
        <a:lstStyle/>
        <a:p>
          <a:endParaRPr lang="en-US"/>
        </a:p>
      </dgm:t>
    </dgm:pt>
    <dgm:pt modelId="{E20EF14D-E46B-4A1C-BDAE-8594B94D5CB2}">
      <dgm:prSet/>
      <dgm:spPr/>
      <dgm:t>
        <a:bodyPr/>
        <a:lstStyle/>
        <a:p>
          <a:r>
            <a:rPr lang="es-MX"/>
            <a:t>ADMINISTRACIÓN DE OXIGENO POR MÁSCARA CON RESERVORIO</a:t>
          </a:r>
          <a:endParaRPr lang="en-US"/>
        </a:p>
      </dgm:t>
    </dgm:pt>
    <dgm:pt modelId="{C076965D-71CC-4376-8CE9-EADC72BFEA59}" type="parTrans" cxnId="{1245237C-E703-4541-886A-D781C39C9D73}">
      <dgm:prSet/>
      <dgm:spPr/>
      <dgm:t>
        <a:bodyPr/>
        <a:lstStyle/>
        <a:p>
          <a:endParaRPr lang="en-US"/>
        </a:p>
      </dgm:t>
    </dgm:pt>
    <dgm:pt modelId="{61B16371-5113-4C49-824F-E6E2CDAA5EE3}" type="sibTrans" cxnId="{1245237C-E703-4541-886A-D781C39C9D73}">
      <dgm:prSet/>
      <dgm:spPr/>
      <dgm:t>
        <a:bodyPr/>
        <a:lstStyle/>
        <a:p>
          <a:endParaRPr lang="en-US"/>
        </a:p>
      </dgm:t>
    </dgm:pt>
    <dgm:pt modelId="{C89990C4-00A8-478E-899A-4A01CDDD6790}">
      <dgm:prSet/>
      <dgm:spPr/>
      <dgm:t>
        <a:bodyPr/>
        <a:lstStyle/>
        <a:p>
          <a:r>
            <a:rPr lang="es-MX"/>
            <a:t>SATURACIÓN DE OXIGENO</a:t>
          </a:r>
          <a:endParaRPr lang="en-US"/>
        </a:p>
      </dgm:t>
    </dgm:pt>
    <dgm:pt modelId="{273E0E46-A931-4474-A56B-E00C47CD4041}" type="parTrans" cxnId="{031D4406-307A-4B6D-BF7A-3E15992BBD8E}">
      <dgm:prSet/>
      <dgm:spPr/>
      <dgm:t>
        <a:bodyPr/>
        <a:lstStyle/>
        <a:p>
          <a:endParaRPr lang="en-US"/>
        </a:p>
      </dgm:t>
    </dgm:pt>
    <dgm:pt modelId="{6E1F4E38-92DC-478C-A883-9BBDE071826B}" type="sibTrans" cxnId="{031D4406-307A-4B6D-BF7A-3E15992BBD8E}">
      <dgm:prSet/>
      <dgm:spPr/>
      <dgm:t>
        <a:bodyPr/>
        <a:lstStyle/>
        <a:p>
          <a:endParaRPr lang="en-US"/>
        </a:p>
      </dgm:t>
    </dgm:pt>
    <dgm:pt modelId="{EBA01897-CB64-43AC-84B8-9AF9C1AD9177}">
      <dgm:prSet/>
      <dgm:spPr/>
      <dgm:t>
        <a:bodyPr/>
        <a:lstStyle/>
        <a:p>
          <a:r>
            <a:rPr lang="es-MX"/>
            <a:t>COLOCACIÓN DE ACCESO VENOSO PERIFERICO.</a:t>
          </a:r>
          <a:endParaRPr lang="en-US"/>
        </a:p>
      </dgm:t>
    </dgm:pt>
    <dgm:pt modelId="{4C5909A7-ACCE-4D36-BE7C-E183D5816348}" type="parTrans" cxnId="{181CD374-1590-4D73-9D31-88C68DD09329}">
      <dgm:prSet/>
      <dgm:spPr/>
      <dgm:t>
        <a:bodyPr/>
        <a:lstStyle/>
        <a:p>
          <a:endParaRPr lang="en-US"/>
        </a:p>
      </dgm:t>
    </dgm:pt>
    <dgm:pt modelId="{F6C48A30-FC88-4513-B98B-51365DC28C9E}" type="sibTrans" cxnId="{181CD374-1590-4D73-9D31-88C68DD09329}">
      <dgm:prSet/>
      <dgm:spPr/>
      <dgm:t>
        <a:bodyPr/>
        <a:lstStyle/>
        <a:p>
          <a:endParaRPr lang="en-US"/>
        </a:p>
      </dgm:t>
    </dgm:pt>
    <dgm:pt modelId="{EC266700-0A8A-4A26-802F-56924CEAA5C9}">
      <dgm:prSet/>
      <dgm:spPr/>
      <dgm:t>
        <a:bodyPr/>
        <a:lstStyle/>
        <a:p>
          <a:r>
            <a:rPr lang="es-MX"/>
            <a:t>ADMINISTRACIÓN DE DIURETICOS DEL ASA EV</a:t>
          </a:r>
          <a:endParaRPr lang="en-US"/>
        </a:p>
      </dgm:t>
    </dgm:pt>
    <dgm:pt modelId="{1BD896FD-623D-4555-9965-E6E43515740C}" type="parTrans" cxnId="{C38451BA-1F54-441F-A653-EDB591A0CF91}">
      <dgm:prSet/>
      <dgm:spPr/>
      <dgm:t>
        <a:bodyPr/>
        <a:lstStyle/>
        <a:p>
          <a:endParaRPr lang="en-US"/>
        </a:p>
      </dgm:t>
    </dgm:pt>
    <dgm:pt modelId="{01E74A8F-C82C-4A8E-AE40-A63036AD4E73}" type="sibTrans" cxnId="{C38451BA-1F54-441F-A653-EDB591A0CF91}">
      <dgm:prSet/>
      <dgm:spPr/>
      <dgm:t>
        <a:bodyPr/>
        <a:lstStyle/>
        <a:p>
          <a:endParaRPr lang="en-US"/>
        </a:p>
      </dgm:t>
    </dgm:pt>
    <dgm:pt modelId="{A3AF2F8B-E0FE-43EA-A99A-B22772E47F31}">
      <dgm:prSet/>
      <dgm:spPr/>
      <dgm:t>
        <a:bodyPr/>
        <a:lstStyle/>
        <a:p>
          <a:r>
            <a:rPr lang="es-MX"/>
            <a:t>COLOCACION DE SONDA VESICAL</a:t>
          </a:r>
          <a:endParaRPr lang="en-US"/>
        </a:p>
      </dgm:t>
    </dgm:pt>
    <dgm:pt modelId="{6EFA7E6E-1F0C-426B-A16A-D413E6E9CBB4}" type="parTrans" cxnId="{F31C8857-A1BF-474B-9727-136D966C8E37}">
      <dgm:prSet/>
      <dgm:spPr/>
      <dgm:t>
        <a:bodyPr/>
        <a:lstStyle/>
        <a:p>
          <a:endParaRPr lang="en-US"/>
        </a:p>
      </dgm:t>
    </dgm:pt>
    <dgm:pt modelId="{15670FC8-EFF2-4FBF-9D64-F9F43ACD6268}" type="sibTrans" cxnId="{F31C8857-A1BF-474B-9727-136D966C8E37}">
      <dgm:prSet/>
      <dgm:spPr/>
      <dgm:t>
        <a:bodyPr/>
        <a:lstStyle/>
        <a:p>
          <a:endParaRPr lang="en-US"/>
        </a:p>
      </dgm:t>
    </dgm:pt>
    <dgm:pt modelId="{AAFE45C5-58ED-4479-9DD0-0B794CB8E37F}">
      <dgm:prSet/>
      <dgm:spPr/>
      <dgm:t>
        <a:bodyPr/>
        <a:lstStyle/>
        <a:p>
          <a:r>
            <a:rPr lang="es-MX"/>
            <a:t>BARANDAS ELEVADAS</a:t>
          </a:r>
          <a:endParaRPr lang="en-US"/>
        </a:p>
      </dgm:t>
    </dgm:pt>
    <dgm:pt modelId="{ED1BC511-544D-4BBE-9CD8-A2EF49B078FD}" type="parTrans" cxnId="{779DEF00-F710-4577-9921-0926690964BE}">
      <dgm:prSet/>
      <dgm:spPr/>
      <dgm:t>
        <a:bodyPr/>
        <a:lstStyle/>
        <a:p>
          <a:endParaRPr lang="en-US"/>
        </a:p>
      </dgm:t>
    </dgm:pt>
    <dgm:pt modelId="{05FBEB91-5A59-455E-B59E-A63103154AC1}" type="sibTrans" cxnId="{779DEF00-F710-4577-9921-0926690964BE}">
      <dgm:prSet/>
      <dgm:spPr/>
      <dgm:t>
        <a:bodyPr/>
        <a:lstStyle/>
        <a:p>
          <a:endParaRPr lang="en-US"/>
        </a:p>
      </dgm:t>
    </dgm:pt>
    <dgm:pt modelId="{DF9A984C-E8E8-4602-A497-C69865630846}">
      <dgm:prSet/>
      <dgm:spPr/>
      <dgm:t>
        <a:bodyPr/>
        <a:lstStyle/>
        <a:p>
          <a:r>
            <a:rPr lang="es-MX"/>
            <a:t>CONTENCIÓN EMOCIONAL.</a:t>
          </a:r>
          <a:endParaRPr lang="en-US"/>
        </a:p>
      </dgm:t>
    </dgm:pt>
    <dgm:pt modelId="{DE209C31-331E-4194-A57C-150294306483}" type="parTrans" cxnId="{37522F6B-1340-4B40-973F-24E6E7231669}">
      <dgm:prSet/>
      <dgm:spPr/>
      <dgm:t>
        <a:bodyPr/>
        <a:lstStyle/>
        <a:p>
          <a:endParaRPr lang="en-US"/>
        </a:p>
      </dgm:t>
    </dgm:pt>
    <dgm:pt modelId="{7A8D25AB-2D59-4AA9-B9B4-AF914DB6F2EC}" type="sibTrans" cxnId="{37522F6B-1340-4B40-973F-24E6E7231669}">
      <dgm:prSet/>
      <dgm:spPr/>
      <dgm:t>
        <a:bodyPr/>
        <a:lstStyle/>
        <a:p>
          <a:endParaRPr lang="en-US"/>
        </a:p>
      </dgm:t>
    </dgm:pt>
    <dgm:pt modelId="{8CB7B405-5D43-4FB6-A0C7-3F5E8F82D56F}" type="pres">
      <dgm:prSet presAssocID="{E8961E4A-EADD-4C0F-A75E-55B54C02879F}" presName="Name0" presStyleCnt="0">
        <dgm:presLayoutVars>
          <dgm:dir/>
          <dgm:animLvl val="lvl"/>
          <dgm:resizeHandles val="exact"/>
        </dgm:presLayoutVars>
      </dgm:prSet>
      <dgm:spPr/>
    </dgm:pt>
    <dgm:pt modelId="{9729608A-94CB-45C3-A672-A81618421BBE}" type="pres">
      <dgm:prSet presAssocID="{A0490E7A-5EB7-4BE4-AAE7-8C71D33CF7AE}" presName="linNode" presStyleCnt="0"/>
      <dgm:spPr/>
    </dgm:pt>
    <dgm:pt modelId="{BE0E47DC-973D-4E3F-9F4F-FE9DE04FAE3B}" type="pres">
      <dgm:prSet presAssocID="{A0490E7A-5EB7-4BE4-AAE7-8C71D33CF7AE}" presName="parentText" presStyleLbl="node1" presStyleIdx="0" presStyleCnt="8">
        <dgm:presLayoutVars>
          <dgm:chMax val="1"/>
          <dgm:bulletEnabled val="1"/>
        </dgm:presLayoutVars>
      </dgm:prSet>
      <dgm:spPr/>
    </dgm:pt>
    <dgm:pt modelId="{FE4E6549-D8B4-47A7-A939-F6F5809572D2}" type="pres">
      <dgm:prSet presAssocID="{F61DA11A-7E8B-4431-ABE0-1FC77B4381C8}" presName="sp" presStyleCnt="0"/>
      <dgm:spPr/>
    </dgm:pt>
    <dgm:pt modelId="{063505B6-B0E6-4000-8A66-D75BF2D94B72}" type="pres">
      <dgm:prSet presAssocID="{E20EF14D-E46B-4A1C-BDAE-8594B94D5CB2}" presName="linNode" presStyleCnt="0"/>
      <dgm:spPr/>
    </dgm:pt>
    <dgm:pt modelId="{CAC6EC7D-7631-4694-A997-E04846917CC2}" type="pres">
      <dgm:prSet presAssocID="{E20EF14D-E46B-4A1C-BDAE-8594B94D5CB2}" presName="parentText" presStyleLbl="node1" presStyleIdx="1" presStyleCnt="8">
        <dgm:presLayoutVars>
          <dgm:chMax val="1"/>
          <dgm:bulletEnabled val="1"/>
        </dgm:presLayoutVars>
      </dgm:prSet>
      <dgm:spPr/>
    </dgm:pt>
    <dgm:pt modelId="{C2E81DC0-3DD1-41D1-AE10-54CF72F2CE14}" type="pres">
      <dgm:prSet presAssocID="{61B16371-5113-4C49-824F-E6E2CDAA5EE3}" presName="sp" presStyleCnt="0"/>
      <dgm:spPr/>
    </dgm:pt>
    <dgm:pt modelId="{0F1C0867-3C42-4FE2-AD6B-34C619160741}" type="pres">
      <dgm:prSet presAssocID="{C89990C4-00A8-478E-899A-4A01CDDD6790}" presName="linNode" presStyleCnt="0"/>
      <dgm:spPr/>
    </dgm:pt>
    <dgm:pt modelId="{722A8E52-6BBF-427E-86FD-5393E94346FC}" type="pres">
      <dgm:prSet presAssocID="{C89990C4-00A8-478E-899A-4A01CDDD6790}" presName="parentText" presStyleLbl="node1" presStyleIdx="2" presStyleCnt="8">
        <dgm:presLayoutVars>
          <dgm:chMax val="1"/>
          <dgm:bulletEnabled val="1"/>
        </dgm:presLayoutVars>
      </dgm:prSet>
      <dgm:spPr/>
    </dgm:pt>
    <dgm:pt modelId="{16D7CF1A-8910-4BE5-A91D-21F467C80369}" type="pres">
      <dgm:prSet presAssocID="{6E1F4E38-92DC-478C-A883-9BBDE071826B}" presName="sp" presStyleCnt="0"/>
      <dgm:spPr/>
    </dgm:pt>
    <dgm:pt modelId="{50B55D32-435E-4742-B7EB-92ABB1F331BE}" type="pres">
      <dgm:prSet presAssocID="{EBA01897-CB64-43AC-84B8-9AF9C1AD9177}" presName="linNode" presStyleCnt="0"/>
      <dgm:spPr/>
    </dgm:pt>
    <dgm:pt modelId="{877EB422-D08F-441C-BFA3-741B785968FA}" type="pres">
      <dgm:prSet presAssocID="{EBA01897-CB64-43AC-84B8-9AF9C1AD9177}" presName="parentText" presStyleLbl="node1" presStyleIdx="3" presStyleCnt="8">
        <dgm:presLayoutVars>
          <dgm:chMax val="1"/>
          <dgm:bulletEnabled val="1"/>
        </dgm:presLayoutVars>
      </dgm:prSet>
      <dgm:spPr/>
    </dgm:pt>
    <dgm:pt modelId="{8D701ABB-98EB-4C77-AF09-38AB42311E48}" type="pres">
      <dgm:prSet presAssocID="{F6C48A30-FC88-4513-B98B-51365DC28C9E}" presName="sp" presStyleCnt="0"/>
      <dgm:spPr/>
    </dgm:pt>
    <dgm:pt modelId="{19909F03-2012-40A9-867B-6A3EF2ADFB55}" type="pres">
      <dgm:prSet presAssocID="{EC266700-0A8A-4A26-802F-56924CEAA5C9}" presName="linNode" presStyleCnt="0"/>
      <dgm:spPr/>
    </dgm:pt>
    <dgm:pt modelId="{5AB288A9-1A51-4F11-B7D0-64EBCFA6861A}" type="pres">
      <dgm:prSet presAssocID="{EC266700-0A8A-4A26-802F-56924CEAA5C9}" presName="parentText" presStyleLbl="node1" presStyleIdx="4" presStyleCnt="8">
        <dgm:presLayoutVars>
          <dgm:chMax val="1"/>
          <dgm:bulletEnabled val="1"/>
        </dgm:presLayoutVars>
      </dgm:prSet>
      <dgm:spPr/>
    </dgm:pt>
    <dgm:pt modelId="{017AC84B-5269-4E15-952C-D8EE883221D6}" type="pres">
      <dgm:prSet presAssocID="{01E74A8F-C82C-4A8E-AE40-A63036AD4E73}" presName="sp" presStyleCnt="0"/>
      <dgm:spPr/>
    </dgm:pt>
    <dgm:pt modelId="{A89E3045-F999-470B-B6AE-3B7FA2DA26AB}" type="pres">
      <dgm:prSet presAssocID="{A3AF2F8B-E0FE-43EA-A99A-B22772E47F31}" presName="linNode" presStyleCnt="0"/>
      <dgm:spPr/>
    </dgm:pt>
    <dgm:pt modelId="{511730FA-2D94-435B-BB5C-B947A8AE7579}" type="pres">
      <dgm:prSet presAssocID="{A3AF2F8B-E0FE-43EA-A99A-B22772E47F31}" presName="parentText" presStyleLbl="node1" presStyleIdx="5" presStyleCnt="8">
        <dgm:presLayoutVars>
          <dgm:chMax val="1"/>
          <dgm:bulletEnabled val="1"/>
        </dgm:presLayoutVars>
      </dgm:prSet>
      <dgm:spPr/>
    </dgm:pt>
    <dgm:pt modelId="{EFF3B86F-3C11-4083-95A2-5A775B15E35D}" type="pres">
      <dgm:prSet presAssocID="{15670FC8-EFF2-4FBF-9D64-F9F43ACD6268}" presName="sp" presStyleCnt="0"/>
      <dgm:spPr/>
    </dgm:pt>
    <dgm:pt modelId="{D33B2856-CEBE-4A9D-9C69-8586AF005D08}" type="pres">
      <dgm:prSet presAssocID="{AAFE45C5-58ED-4479-9DD0-0B794CB8E37F}" presName="linNode" presStyleCnt="0"/>
      <dgm:spPr/>
    </dgm:pt>
    <dgm:pt modelId="{F52D9409-D95F-4145-B08C-1BB9948DC72B}" type="pres">
      <dgm:prSet presAssocID="{AAFE45C5-58ED-4479-9DD0-0B794CB8E37F}" presName="parentText" presStyleLbl="node1" presStyleIdx="6" presStyleCnt="8">
        <dgm:presLayoutVars>
          <dgm:chMax val="1"/>
          <dgm:bulletEnabled val="1"/>
        </dgm:presLayoutVars>
      </dgm:prSet>
      <dgm:spPr/>
    </dgm:pt>
    <dgm:pt modelId="{E183A3ED-E61D-4C6C-92D5-421E368D7E1E}" type="pres">
      <dgm:prSet presAssocID="{05FBEB91-5A59-455E-B59E-A63103154AC1}" presName="sp" presStyleCnt="0"/>
      <dgm:spPr/>
    </dgm:pt>
    <dgm:pt modelId="{1A183925-473C-4738-9FD5-B7353D664134}" type="pres">
      <dgm:prSet presAssocID="{DF9A984C-E8E8-4602-A497-C69865630846}" presName="linNode" presStyleCnt="0"/>
      <dgm:spPr/>
    </dgm:pt>
    <dgm:pt modelId="{ACACED8E-EE39-478C-92F2-B07F34CD4F22}" type="pres">
      <dgm:prSet presAssocID="{DF9A984C-E8E8-4602-A497-C69865630846}" presName="parentText" presStyleLbl="node1" presStyleIdx="7" presStyleCnt="8">
        <dgm:presLayoutVars>
          <dgm:chMax val="1"/>
          <dgm:bulletEnabled val="1"/>
        </dgm:presLayoutVars>
      </dgm:prSet>
      <dgm:spPr/>
    </dgm:pt>
  </dgm:ptLst>
  <dgm:cxnLst>
    <dgm:cxn modelId="{779DEF00-F710-4577-9921-0926690964BE}" srcId="{E8961E4A-EADD-4C0F-A75E-55B54C02879F}" destId="{AAFE45C5-58ED-4479-9DD0-0B794CB8E37F}" srcOrd="6" destOrd="0" parTransId="{ED1BC511-544D-4BBE-9CD8-A2EF49B078FD}" sibTransId="{05FBEB91-5A59-455E-B59E-A63103154AC1}"/>
    <dgm:cxn modelId="{031D4406-307A-4B6D-BF7A-3E15992BBD8E}" srcId="{E8961E4A-EADD-4C0F-A75E-55B54C02879F}" destId="{C89990C4-00A8-478E-899A-4A01CDDD6790}" srcOrd="2" destOrd="0" parTransId="{273E0E46-A931-4474-A56B-E00C47CD4041}" sibTransId="{6E1F4E38-92DC-478C-A883-9BBDE071826B}"/>
    <dgm:cxn modelId="{E1B7C513-1F85-4CD1-81EE-42B16C8D2306}" type="presOf" srcId="{E20EF14D-E46B-4A1C-BDAE-8594B94D5CB2}" destId="{CAC6EC7D-7631-4694-A997-E04846917CC2}" srcOrd="0" destOrd="0" presId="urn:microsoft.com/office/officeart/2005/8/layout/vList5"/>
    <dgm:cxn modelId="{97B6983A-3D7C-414F-B35A-6F1D2F123AD0}" type="presOf" srcId="{A3AF2F8B-E0FE-43EA-A99A-B22772E47F31}" destId="{511730FA-2D94-435B-BB5C-B947A8AE7579}" srcOrd="0" destOrd="0" presId="urn:microsoft.com/office/officeart/2005/8/layout/vList5"/>
    <dgm:cxn modelId="{F0088B5B-BBDE-43F2-8754-4D10EAED6EFC}" type="presOf" srcId="{AAFE45C5-58ED-4479-9DD0-0B794CB8E37F}" destId="{F52D9409-D95F-4145-B08C-1BB9948DC72B}" srcOrd="0" destOrd="0" presId="urn:microsoft.com/office/officeart/2005/8/layout/vList5"/>
    <dgm:cxn modelId="{87557C68-659C-4BA2-82E9-47125D05118C}" srcId="{E8961E4A-EADD-4C0F-A75E-55B54C02879F}" destId="{A0490E7A-5EB7-4BE4-AAE7-8C71D33CF7AE}" srcOrd="0" destOrd="0" parTransId="{BF7C585D-1C68-4E2D-BADD-A3AAD5D0AC64}" sibTransId="{F61DA11A-7E8B-4431-ABE0-1FC77B4381C8}"/>
    <dgm:cxn modelId="{37522F6B-1340-4B40-973F-24E6E7231669}" srcId="{E8961E4A-EADD-4C0F-A75E-55B54C02879F}" destId="{DF9A984C-E8E8-4602-A497-C69865630846}" srcOrd="7" destOrd="0" parTransId="{DE209C31-331E-4194-A57C-150294306483}" sibTransId="{7A8D25AB-2D59-4AA9-B9B4-AF914DB6F2EC}"/>
    <dgm:cxn modelId="{181CD374-1590-4D73-9D31-88C68DD09329}" srcId="{E8961E4A-EADD-4C0F-A75E-55B54C02879F}" destId="{EBA01897-CB64-43AC-84B8-9AF9C1AD9177}" srcOrd="3" destOrd="0" parTransId="{4C5909A7-ACCE-4D36-BE7C-E183D5816348}" sibTransId="{F6C48A30-FC88-4513-B98B-51365DC28C9E}"/>
    <dgm:cxn modelId="{F31C8857-A1BF-474B-9727-136D966C8E37}" srcId="{E8961E4A-EADD-4C0F-A75E-55B54C02879F}" destId="{A3AF2F8B-E0FE-43EA-A99A-B22772E47F31}" srcOrd="5" destOrd="0" parTransId="{6EFA7E6E-1F0C-426B-A16A-D413E6E9CBB4}" sibTransId="{15670FC8-EFF2-4FBF-9D64-F9F43ACD6268}"/>
    <dgm:cxn modelId="{1245237C-E703-4541-886A-D781C39C9D73}" srcId="{E8961E4A-EADD-4C0F-A75E-55B54C02879F}" destId="{E20EF14D-E46B-4A1C-BDAE-8594B94D5CB2}" srcOrd="1" destOrd="0" parTransId="{C076965D-71CC-4376-8CE9-EADC72BFEA59}" sibTransId="{61B16371-5113-4C49-824F-E6E2CDAA5EE3}"/>
    <dgm:cxn modelId="{4E8B1A89-91FB-4B23-A099-717E7665A11F}" type="presOf" srcId="{EBA01897-CB64-43AC-84B8-9AF9C1AD9177}" destId="{877EB422-D08F-441C-BFA3-741B785968FA}" srcOrd="0" destOrd="0" presId="urn:microsoft.com/office/officeart/2005/8/layout/vList5"/>
    <dgm:cxn modelId="{3E56A789-7A19-460F-BB93-5728DF962382}" type="presOf" srcId="{E8961E4A-EADD-4C0F-A75E-55B54C02879F}" destId="{8CB7B405-5D43-4FB6-A0C7-3F5E8F82D56F}" srcOrd="0" destOrd="0" presId="urn:microsoft.com/office/officeart/2005/8/layout/vList5"/>
    <dgm:cxn modelId="{C38451BA-1F54-441F-A653-EDB591A0CF91}" srcId="{E8961E4A-EADD-4C0F-A75E-55B54C02879F}" destId="{EC266700-0A8A-4A26-802F-56924CEAA5C9}" srcOrd="4" destOrd="0" parTransId="{1BD896FD-623D-4555-9965-E6E43515740C}" sibTransId="{01E74A8F-C82C-4A8E-AE40-A63036AD4E73}"/>
    <dgm:cxn modelId="{F422D5C3-44FF-4CF4-B96E-BCE48F108FA6}" type="presOf" srcId="{C89990C4-00A8-478E-899A-4A01CDDD6790}" destId="{722A8E52-6BBF-427E-86FD-5393E94346FC}" srcOrd="0" destOrd="0" presId="urn:microsoft.com/office/officeart/2005/8/layout/vList5"/>
    <dgm:cxn modelId="{AB2940DE-5A95-449B-8E56-C93156180E83}" type="presOf" srcId="{A0490E7A-5EB7-4BE4-AAE7-8C71D33CF7AE}" destId="{BE0E47DC-973D-4E3F-9F4F-FE9DE04FAE3B}" srcOrd="0" destOrd="0" presId="urn:microsoft.com/office/officeart/2005/8/layout/vList5"/>
    <dgm:cxn modelId="{AC3055E5-CD49-402D-A88A-A55D8265C0BF}" type="presOf" srcId="{DF9A984C-E8E8-4602-A497-C69865630846}" destId="{ACACED8E-EE39-478C-92F2-B07F34CD4F22}" srcOrd="0" destOrd="0" presId="urn:microsoft.com/office/officeart/2005/8/layout/vList5"/>
    <dgm:cxn modelId="{CF748FF6-E689-41EA-B03D-D3C3EEE6E319}" type="presOf" srcId="{EC266700-0A8A-4A26-802F-56924CEAA5C9}" destId="{5AB288A9-1A51-4F11-B7D0-64EBCFA6861A}" srcOrd="0" destOrd="0" presId="urn:microsoft.com/office/officeart/2005/8/layout/vList5"/>
    <dgm:cxn modelId="{5028A163-6B82-450F-9A76-8386D9C7376E}" type="presParOf" srcId="{8CB7B405-5D43-4FB6-A0C7-3F5E8F82D56F}" destId="{9729608A-94CB-45C3-A672-A81618421BBE}" srcOrd="0" destOrd="0" presId="urn:microsoft.com/office/officeart/2005/8/layout/vList5"/>
    <dgm:cxn modelId="{37C2A1B2-3321-4CA7-BA2D-5ED62B14F1A8}" type="presParOf" srcId="{9729608A-94CB-45C3-A672-A81618421BBE}" destId="{BE0E47DC-973D-4E3F-9F4F-FE9DE04FAE3B}" srcOrd="0" destOrd="0" presId="urn:microsoft.com/office/officeart/2005/8/layout/vList5"/>
    <dgm:cxn modelId="{CAC75F6B-B91C-4494-A27E-8D02E4156226}" type="presParOf" srcId="{8CB7B405-5D43-4FB6-A0C7-3F5E8F82D56F}" destId="{FE4E6549-D8B4-47A7-A939-F6F5809572D2}" srcOrd="1" destOrd="0" presId="urn:microsoft.com/office/officeart/2005/8/layout/vList5"/>
    <dgm:cxn modelId="{533DEAC2-3968-46FF-B63C-6590170DC6CF}" type="presParOf" srcId="{8CB7B405-5D43-4FB6-A0C7-3F5E8F82D56F}" destId="{063505B6-B0E6-4000-8A66-D75BF2D94B72}" srcOrd="2" destOrd="0" presId="urn:microsoft.com/office/officeart/2005/8/layout/vList5"/>
    <dgm:cxn modelId="{AD0CEE3C-F993-4A83-947A-7068B9BFDC9D}" type="presParOf" srcId="{063505B6-B0E6-4000-8A66-D75BF2D94B72}" destId="{CAC6EC7D-7631-4694-A997-E04846917CC2}" srcOrd="0" destOrd="0" presId="urn:microsoft.com/office/officeart/2005/8/layout/vList5"/>
    <dgm:cxn modelId="{D97B978E-1E78-40A4-B6E2-14528672E6D3}" type="presParOf" srcId="{8CB7B405-5D43-4FB6-A0C7-3F5E8F82D56F}" destId="{C2E81DC0-3DD1-41D1-AE10-54CF72F2CE14}" srcOrd="3" destOrd="0" presId="urn:microsoft.com/office/officeart/2005/8/layout/vList5"/>
    <dgm:cxn modelId="{61CB1480-AD03-40C4-B23B-ECC2D31C5749}" type="presParOf" srcId="{8CB7B405-5D43-4FB6-A0C7-3F5E8F82D56F}" destId="{0F1C0867-3C42-4FE2-AD6B-34C619160741}" srcOrd="4" destOrd="0" presId="urn:microsoft.com/office/officeart/2005/8/layout/vList5"/>
    <dgm:cxn modelId="{CD271134-30A5-490A-82CA-8FA551405C72}" type="presParOf" srcId="{0F1C0867-3C42-4FE2-AD6B-34C619160741}" destId="{722A8E52-6BBF-427E-86FD-5393E94346FC}" srcOrd="0" destOrd="0" presId="urn:microsoft.com/office/officeart/2005/8/layout/vList5"/>
    <dgm:cxn modelId="{6905EBE0-0B26-459F-9CDD-D425D5950F46}" type="presParOf" srcId="{8CB7B405-5D43-4FB6-A0C7-3F5E8F82D56F}" destId="{16D7CF1A-8910-4BE5-A91D-21F467C80369}" srcOrd="5" destOrd="0" presId="urn:microsoft.com/office/officeart/2005/8/layout/vList5"/>
    <dgm:cxn modelId="{3A9CE2C6-275E-40B6-9C7E-2E7DE8B86BD6}" type="presParOf" srcId="{8CB7B405-5D43-4FB6-A0C7-3F5E8F82D56F}" destId="{50B55D32-435E-4742-B7EB-92ABB1F331BE}" srcOrd="6" destOrd="0" presId="urn:microsoft.com/office/officeart/2005/8/layout/vList5"/>
    <dgm:cxn modelId="{BF7720AA-5F64-42BE-8B0E-B08C46503EB2}" type="presParOf" srcId="{50B55D32-435E-4742-B7EB-92ABB1F331BE}" destId="{877EB422-D08F-441C-BFA3-741B785968FA}" srcOrd="0" destOrd="0" presId="urn:microsoft.com/office/officeart/2005/8/layout/vList5"/>
    <dgm:cxn modelId="{3415B05A-C67B-461B-8510-E3EF00EC432C}" type="presParOf" srcId="{8CB7B405-5D43-4FB6-A0C7-3F5E8F82D56F}" destId="{8D701ABB-98EB-4C77-AF09-38AB42311E48}" srcOrd="7" destOrd="0" presId="urn:microsoft.com/office/officeart/2005/8/layout/vList5"/>
    <dgm:cxn modelId="{02BBC3B1-4AC6-421F-A035-57E4EB40BD01}" type="presParOf" srcId="{8CB7B405-5D43-4FB6-A0C7-3F5E8F82D56F}" destId="{19909F03-2012-40A9-867B-6A3EF2ADFB55}" srcOrd="8" destOrd="0" presId="urn:microsoft.com/office/officeart/2005/8/layout/vList5"/>
    <dgm:cxn modelId="{66C589BC-7227-4327-B801-E4B4B40B820D}" type="presParOf" srcId="{19909F03-2012-40A9-867B-6A3EF2ADFB55}" destId="{5AB288A9-1A51-4F11-B7D0-64EBCFA6861A}" srcOrd="0" destOrd="0" presId="urn:microsoft.com/office/officeart/2005/8/layout/vList5"/>
    <dgm:cxn modelId="{1CBB6D02-D1EF-41AE-8978-15CDB3763CAB}" type="presParOf" srcId="{8CB7B405-5D43-4FB6-A0C7-3F5E8F82D56F}" destId="{017AC84B-5269-4E15-952C-D8EE883221D6}" srcOrd="9" destOrd="0" presId="urn:microsoft.com/office/officeart/2005/8/layout/vList5"/>
    <dgm:cxn modelId="{50CB9883-DF36-47D5-A102-1047837BAF69}" type="presParOf" srcId="{8CB7B405-5D43-4FB6-A0C7-3F5E8F82D56F}" destId="{A89E3045-F999-470B-B6AE-3B7FA2DA26AB}" srcOrd="10" destOrd="0" presId="urn:microsoft.com/office/officeart/2005/8/layout/vList5"/>
    <dgm:cxn modelId="{3996357C-0930-491E-931E-FFD59B595C0D}" type="presParOf" srcId="{A89E3045-F999-470B-B6AE-3B7FA2DA26AB}" destId="{511730FA-2D94-435B-BB5C-B947A8AE7579}" srcOrd="0" destOrd="0" presId="urn:microsoft.com/office/officeart/2005/8/layout/vList5"/>
    <dgm:cxn modelId="{FD6C9772-DA0A-4EED-98D6-DB92937C8DEF}" type="presParOf" srcId="{8CB7B405-5D43-4FB6-A0C7-3F5E8F82D56F}" destId="{EFF3B86F-3C11-4083-95A2-5A775B15E35D}" srcOrd="11" destOrd="0" presId="urn:microsoft.com/office/officeart/2005/8/layout/vList5"/>
    <dgm:cxn modelId="{26B96D41-02DC-4447-AD0D-07DBB06A6020}" type="presParOf" srcId="{8CB7B405-5D43-4FB6-A0C7-3F5E8F82D56F}" destId="{D33B2856-CEBE-4A9D-9C69-8586AF005D08}" srcOrd="12" destOrd="0" presId="urn:microsoft.com/office/officeart/2005/8/layout/vList5"/>
    <dgm:cxn modelId="{FF539DC1-57C7-4F3A-96B8-8518BFEEBD4C}" type="presParOf" srcId="{D33B2856-CEBE-4A9D-9C69-8586AF005D08}" destId="{F52D9409-D95F-4145-B08C-1BB9948DC72B}" srcOrd="0" destOrd="0" presId="urn:microsoft.com/office/officeart/2005/8/layout/vList5"/>
    <dgm:cxn modelId="{7F535D34-F628-41DB-9EA8-5DD38D84ED69}" type="presParOf" srcId="{8CB7B405-5D43-4FB6-A0C7-3F5E8F82D56F}" destId="{E183A3ED-E61D-4C6C-92D5-421E368D7E1E}" srcOrd="13" destOrd="0" presId="urn:microsoft.com/office/officeart/2005/8/layout/vList5"/>
    <dgm:cxn modelId="{EF66AF46-FE5E-4C70-A552-E29C701AC032}" type="presParOf" srcId="{8CB7B405-5D43-4FB6-A0C7-3F5E8F82D56F}" destId="{1A183925-473C-4738-9FD5-B7353D664134}" srcOrd="14" destOrd="0" presId="urn:microsoft.com/office/officeart/2005/8/layout/vList5"/>
    <dgm:cxn modelId="{E8F6A25F-E24A-43F6-BDB7-ED65DEFD3868}" type="presParOf" srcId="{1A183925-473C-4738-9FD5-B7353D664134}" destId="{ACACED8E-EE39-478C-92F2-B07F34CD4F22}"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485A3-44BE-409C-BBD9-D1839A25C681}">
      <dsp:nvSpPr>
        <dsp:cNvPr id="0" name=""/>
        <dsp:cNvSpPr/>
      </dsp:nvSpPr>
      <dsp:spPr>
        <a:xfrm>
          <a:off x="0" y="338554"/>
          <a:ext cx="6666833" cy="155003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MX" sz="2200" kern="1200"/>
            <a:t>ES LA ACUMULACIÓN ANÓMALA DE LÍQUIDO EN LOS ESPACIOS INTERSTICIALES Y LOS ALVEÓLOS DE LOS PULMONES.</a:t>
          </a:r>
          <a:endParaRPr lang="en-US" sz="2200" kern="1200"/>
        </a:p>
      </dsp:txBody>
      <dsp:txXfrm>
        <a:off x="75666" y="414220"/>
        <a:ext cx="6515501" cy="1398698"/>
      </dsp:txXfrm>
    </dsp:sp>
    <dsp:sp modelId="{2681DB60-8E2B-48BE-82BF-E3E286AE1C5F}">
      <dsp:nvSpPr>
        <dsp:cNvPr id="0" name=""/>
        <dsp:cNvSpPr/>
      </dsp:nvSpPr>
      <dsp:spPr>
        <a:xfrm>
          <a:off x="0" y="1951944"/>
          <a:ext cx="6666833" cy="1550030"/>
        </a:xfrm>
        <a:prstGeom prst="round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MX" sz="2200" kern="1200"/>
            <a:t>ES UN DIAGNOSTICO ASOCIADO CON LA INSUFICIENCIA CARDÍACA AGUDA DESCOMPENSADA QUE PUEDE CONDUCIR A INSUFICIENCIA RESPIRATORIA AGUDA Y MUERTE.</a:t>
          </a:r>
          <a:endParaRPr lang="en-US" sz="2200" kern="1200"/>
        </a:p>
      </dsp:txBody>
      <dsp:txXfrm>
        <a:off x="75666" y="2027610"/>
        <a:ext cx="6515501" cy="1398698"/>
      </dsp:txXfrm>
    </dsp:sp>
    <dsp:sp modelId="{ADC94488-5783-42C3-B59A-685F8DBFA9E3}">
      <dsp:nvSpPr>
        <dsp:cNvPr id="0" name=""/>
        <dsp:cNvSpPr/>
      </dsp:nvSpPr>
      <dsp:spPr>
        <a:xfrm>
          <a:off x="0" y="3565335"/>
          <a:ext cx="6666833" cy="1550030"/>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MX" sz="2200" kern="1200"/>
            <a:t>ES UNA EMERGENCIA MÉDICA.</a:t>
          </a:r>
          <a:endParaRPr lang="en-US" sz="2200" kern="1200"/>
        </a:p>
      </dsp:txBody>
      <dsp:txXfrm>
        <a:off x="75666" y="3641001"/>
        <a:ext cx="6515501" cy="13986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3F95BC-8F4A-4DF5-AC1C-196212BA11B0}">
      <dsp:nvSpPr>
        <dsp:cNvPr id="0" name=""/>
        <dsp:cNvSpPr/>
      </dsp:nvSpPr>
      <dsp:spPr>
        <a:xfrm>
          <a:off x="752566" y="831864"/>
          <a:ext cx="1066720" cy="10667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4762A3-FEB2-44B2-BD34-61F2CDE8D969}">
      <dsp:nvSpPr>
        <dsp:cNvPr id="0" name=""/>
        <dsp:cNvSpPr/>
      </dsp:nvSpPr>
      <dsp:spPr>
        <a:xfrm>
          <a:off x="100682" y="2278127"/>
          <a:ext cx="2370489" cy="108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s-MX" sz="1100" kern="1200"/>
            <a:t>EL EDEMA DE PULMÓN ES MEJOR PREVENIR QUE TRATAR.</a:t>
          </a:r>
          <a:endParaRPr lang="en-US" sz="1100" kern="1200"/>
        </a:p>
      </dsp:txBody>
      <dsp:txXfrm>
        <a:off x="100682" y="2278127"/>
        <a:ext cx="2370489" cy="1082812"/>
      </dsp:txXfrm>
    </dsp:sp>
    <dsp:sp modelId="{E201EA03-0B17-49B0-A7EF-44244C1ADB40}">
      <dsp:nvSpPr>
        <dsp:cNvPr id="0" name=""/>
        <dsp:cNvSpPr/>
      </dsp:nvSpPr>
      <dsp:spPr>
        <a:xfrm>
          <a:off x="3537891" y="831864"/>
          <a:ext cx="1066720" cy="10667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F785D15-3B73-471E-BFDB-647055728F8A}">
      <dsp:nvSpPr>
        <dsp:cNvPr id="0" name=""/>
        <dsp:cNvSpPr/>
      </dsp:nvSpPr>
      <dsp:spPr>
        <a:xfrm>
          <a:off x="2886007" y="2278127"/>
          <a:ext cx="2370489" cy="108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s-MX" sz="1100" kern="1200"/>
            <a:t>EL PERSONAL DE ENFERMERIA DEBE VALORAR EL GRADO DE DISNEA (AUSCULTAR LOS RUIDOS PULMONARES Y CARDÍACOS) Y DE EDEMA PERIFÉRICO.</a:t>
          </a:r>
          <a:endParaRPr lang="en-US" sz="1100" kern="1200"/>
        </a:p>
      </dsp:txBody>
      <dsp:txXfrm>
        <a:off x="2886007" y="2278127"/>
        <a:ext cx="2370489" cy="1082812"/>
      </dsp:txXfrm>
    </dsp:sp>
    <dsp:sp modelId="{AC327E10-1A75-4584-BFC5-5E919F1F19BA}">
      <dsp:nvSpPr>
        <dsp:cNvPr id="0" name=""/>
        <dsp:cNvSpPr/>
      </dsp:nvSpPr>
      <dsp:spPr>
        <a:xfrm>
          <a:off x="6323216" y="831864"/>
          <a:ext cx="1066720" cy="10667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368911-BCE6-4B86-83D5-A7424E742010}">
      <dsp:nvSpPr>
        <dsp:cNvPr id="0" name=""/>
        <dsp:cNvSpPr/>
      </dsp:nvSpPr>
      <dsp:spPr>
        <a:xfrm>
          <a:off x="5671332" y="2278127"/>
          <a:ext cx="2370489" cy="108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s-MX" sz="1100" kern="1200"/>
            <a:t>LA TOS SECA, EL CANSANCIO, EL AUMENTO DE PESO, EL INCREMENTO DEL EDEMA Y LA DISMINUCIÓN DE LA TOLERANCIA A LA ACTIVIDAD PUEDEN SER INDICADORES TEMPRANOS DEL DESARROLLO DEL EDEMA PULMONAR.</a:t>
          </a:r>
          <a:endParaRPr lang="en-US" sz="1100" kern="1200"/>
        </a:p>
      </dsp:txBody>
      <dsp:txXfrm>
        <a:off x="5671332" y="2278127"/>
        <a:ext cx="2370489" cy="1082812"/>
      </dsp:txXfrm>
    </dsp:sp>
    <dsp:sp modelId="{8CD6C1CB-346B-41B3-910C-B43268280423}">
      <dsp:nvSpPr>
        <dsp:cNvPr id="0" name=""/>
        <dsp:cNvSpPr/>
      </dsp:nvSpPr>
      <dsp:spPr>
        <a:xfrm>
          <a:off x="9108541" y="831864"/>
          <a:ext cx="1066720" cy="10667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F6B015-0695-44BC-A739-7BA5ECEE6EDA}">
      <dsp:nvSpPr>
        <dsp:cNvPr id="0" name=""/>
        <dsp:cNvSpPr/>
      </dsp:nvSpPr>
      <dsp:spPr>
        <a:xfrm>
          <a:off x="8456657" y="2278127"/>
          <a:ext cx="2370489" cy="1082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s-MX" sz="1100" kern="1200"/>
            <a:t>EL ABORDAJE A LARGO PLAZO PARA PREVENIR EL EDEMA PULMONAR DEBE ESTAR DIRIGIDO A IDENTIFICAR Y CONTROLAR SUS FACTORES DESENCADENANTES.</a:t>
          </a:r>
          <a:endParaRPr lang="en-US" sz="1100" kern="1200"/>
        </a:p>
      </dsp:txBody>
      <dsp:txXfrm>
        <a:off x="8456657" y="2278127"/>
        <a:ext cx="2370489" cy="10828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0E47DC-973D-4E3F-9F4F-FE9DE04FAE3B}">
      <dsp:nvSpPr>
        <dsp:cNvPr id="0" name=""/>
        <dsp:cNvSpPr/>
      </dsp:nvSpPr>
      <dsp:spPr>
        <a:xfrm>
          <a:off x="3364992" y="172"/>
          <a:ext cx="3785616" cy="52107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s-MX" sz="1400" kern="1200"/>
            <a:t>POSICIÓN SEMI FOWLER</a:t>
          </a:r>
          <a:endParaRPr lang="en-US" sz="1400" kern="1200"/>
        </a:p>
      </dsp:txBody>
      <dsp:txXfrm>
        <a:off x="3390429" y="25609"/>
        <a:ext cx="3734742" cy="470202"/>
      </dsp:txXfrm>
    </dsp:sp>
    <dsp:sp modelId="{CAC6EC7D-7631-4694-A997-E04846917CC2}">
      <dsp:nvSpPr>
        <dsp:cNvPr id="0" name=""/>
        <dsp:cNvSpPr/>
      </dsp:nvSpPr>
      <dsp:spPr>
        <a:xfrm>
          <a:off x="3364992" y="547303"/>
          <a:ext cx="3785616" cy="52107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s-MX" sz="1400" kern="1200"/>
            <a:t>ADMINISTRACIÓN DE OXIGENO POR MÁSCARA CON RESERVORIO</a:t>
          </a:r>
          <a:endParaRPr lang="en-US" sz="1400" kern="1200"/>
        </a:p>
      </dsp:txBody>
      <dsp:txXfrm>
        <a:off x="3390429" y="572740"/>
        <a:ext cx="3734742" cy="470202"/>
      </dsp:txXfrm>
    </dsp:sp>
    <dsp:sp modelId="{722A8E52-6BBF-427E-86FD-5393E94346FC}">
      <dsp:nvSpPr>
        <dsp:cNvPr id="0" name=""/>
        <dsp:cNvSpPr/>
      </dsp:nvSpPr>
      <dsp:spPr>
        <a:xfrm>
          <a:off x="3364992" y="1094434"/>
          <a:ext cx="3785616" cy="52107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s-MX" sz="1400" kern="1200"/>
            <a:t>SATURACIÓN DE OXIGENO</a:t>
          </a:r>
          <a:endParaRPr lang="en-US" sz="1400" kern="1200"/>
        </a:p>
      </dsp:txBody>
      <dsp:txXfrm>
        <a:off x="3390429" y="1119871"/>
        <a:ext cx="3734742" cy="470202"/>
      </dsp:txXfrm>
    </dsp:sp>
    <dsp:sp modelId="{877EB422-D08F-441C-BFA3-741B785968FA}">
      <dsp:nvSpPr>
        <dsp:cNvPr id="0" name=""/>
        <dsp:cNvSpPr/>
      </dsp:nvSpPr>
      <dsp:spPr>
        <a:xfrm>
          <a:off x="3364992" y="1641565"/>
          <a:ext cx="3785616" cy="52107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s-MX" sz="1400" kern="1200"/>
            <a:t>COLOCACIÓN DE ACCESO VENOSO PERIFERICO.</a:t>
          </a:r>
          <a:endParaRPr lang="en-US" sz="1400" kern="1200"/>
        </a:p>
      </dsp:txBody>
      <dsp:txXfrm>
        <a:off x="3390429" y="1667002"/>
        <a:ext cx="3734742" cy="470202"/>
      </dsp:txXfrm>
    </dsp:sp>
    <dsp:sp modelId="{5AB288A9-1A51-4F11-B7D0-64EBCFA6861A}">
      <dsp:nvSpPr>
        <dsp:cNvPr id="0" name=""/>
        <dsp:cNvSpPr/>
      </dsp:nvSpPr>
      <dsp:spPr>
        <a:xfrm>
          <a:off x="3364992" y="2188695"/>
          <a:ext cx="3785616" cy="52107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s-MX" sz="1400" kern="1200"/>
            <a:t>ADMINISTRACIÓN DE DIURETICOS DEL ASA EV</a:t>
          </a:r>
          <a:endParaRPr lang="en-US" sz="1400" kern="1200"/>
        </a:p>
      </dsp:txBody>
      <dsp:txXfrm>
        <a:off x="3390429" y="2214132"/>
        <a:ext cx="3734742" cy="470202"/>
      </dsp:txXfrm>
    </dsp:sp>
    <dsp:sp modelId="{511730FA-2D94-435B-BB5C-B947A8AE7579}">
      <dsp:nvSpPr>
        <dsp:cNvPr id="0" name=""/>
        <dsp:cNvSpPr/>
      </dsp:nvSpPr>
      <dsp:spPr>
        <a:xfrm>
          <a:off x="3364992" y="2735826"/>
          <a:ext cx="3785616" cy="52107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s-MX" sz="1400" kern="1200"/>
            <a:t>COLOCACION DE SONDA VESICAL</a:t>
          </a:r>
          <a:endParaRPr lang="en-US" sz="1400" kern="1200"/>
        </a:p>
      </dsp:txBody>
      <dsp:txXfrm>
        <a:off x="3390429" y="2761263"/>
        <a:ext cx="3734742" cy="470202"/>
      </dsp:txXfrm>
    </dsp:sp>
    <dsp:sp modelId="{F52D9409-D95F-4145-B08C-1BB9948DC72B}">
      <dsp:nvSpPr>
        <dsp:cNvPr id="0" name=""/>
        <dsp:cNvSpPr/>
      </dsp:nvSpPr>
      <dsp:spPr>
        <a:xfrm>
          <a:off x="3364992" y="3282957"/>
          <a:ext cx="3785616" cy="52107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s-MX" sz="1400" kern="1200"/>
            <a:t>BARANDAS ELEVADAS</a:t>
          </a:r>
          <a:endParaRPr lang="en-US" sz="1400" kern="1200"/>
        </a:p>
      </dsp:txBody>
      <dsp:txXfrm>
        <a:off x="3390429" y="3308394"/>
        <a:ext cx="3734742" cy="470202"/>
      </dsp:txXfrm>
    </dsp:sp>
    <dsp:sp modelId="{ACACED8E-EE39-478C-92F2-B07F34CD4F22}">
      <dsp:nvSpPr>
        <dsp:cNvPr id="0" name=""/>
        <dsp:cNvSpPr/>
      </dsp:nvSpPr>
      <dsp:spPr>
        <a:xfrm>
          <a:off x="3364992" y="3830088"/>
          <a:ext cx="3785616" cy="52107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s-MX" sz="1400" kern="1200"/>
            <a:t>CONTENCIÓN EMOCIONAL.</a:t>
          </a:r>
          <a:endParaRPr lang="en-US" sz="1400" kern="1200"/>
        </a:p>
      </dsp:txBody>
      <dsp:txXfrm>
        <a:off x="3390429" y="3855525"/>
        <a:ext cx="3734742" cy="4702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3EAE3C-5FF1-1BD1-D4DF-C28ECF5E886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id="{57F18984-2DE5-A0CF-85A3-A8A673E6EE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id="{E19D5F9D-1636-E8CE-5FF6-9BE95250C3C7}"/>
              </a:ext>
            </a:extLst>
          </p:cNvPr>
          <p:cNvSpPr>
            <a:spLocks noGrp="1"/>
          </p:cNvSpPr>
          <p:nvPr>
            <p:ph type="dt" sz="half" idx="10"/>
          </p:nvPr>
        </p:nvSpPr>
        <p:spPr/>
        <p:txBody>
          <a:bodyPr/>
          <a:lstStyle/>
          <a:p>
            <a:fld id="{1DA76A89-661A-4C85-B09E-BFE40D0E5D3A}" type="datetimeFigureOut">
              <a:rPr lang="es-AR" smtClean="0"/>
              <a:t>13/8/2026</a:t>
            </a:fld>
            <a:endParaRPr lang="es-AR"/>
          </a:p>
        </p:txBody>
      </p:sp>
      <p:sp>
        <p:nvSpPr>
          <p:cNvPr id="5" name="Marcador de pie de página 4">
            <a:extLst>
              <a:ext uri="{FF2B5EF4-FFF2-40B4-BE49-F238E27FC236}">
                <a16:creationId xmlns:a16="http://schemas.microsoft.com/office/drawing/2014/main" id="{CA775224-AFBB-6CCE-F4FC-77EDFCD9FCFD}"/>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25F86294-DEA9-5C0A-AFAB-15A5C5C2AE14}"/>
              </a:ext>
            </a:extLst>
          </p:cNvPr>
          <p:cNvSpPr>
            <a:spLocks noGrp="1"/>
          </p:cNvSpPr>
          <p:nvPr>
            <p:ph type="sldNum" sz="quarter" idx="12"/>
          </p:nvPr>
        </p:nvSpPr>
        <p:spPr/>
        <p:txBody>
          <a:bodyPr/>
          <a:lstStyle/>
          <a:p>
            <a:fld id="{9CAF06EC-1447-4A68-B95B-D2AAD549ED0A}" type="slidenum">
              <a:rPr lang="es-AR" smtClean="0"/>
              <a:t>‹Nº›</a:t>
            </a:fld>
            <a:endParaRPr lang="es-AR"/>
          </a:p>
        </p:txBody>
      </p:sp>
    </p:spTree>
    <p:extLst>
      <p:ext uri="{BB962C8B-B14F-4D97-AF65-F5344CB8AC3E}">
        <p14:creationId xmlns:p14="http://schemas.microsoft.com/office/powerpoint/2010/main" val="610777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36ED98-C30D-E850-5735-EF95D9307AA4}"/>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B53C2520-1CB1-374A-67C7-B5B8AE0183B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76440414-F9CD-03F8-A8B0-1755CDC9F613}"/>
              </a:ext>
            </a:extLst>
          </p:cNvPr>
          <p:cNvSpPr>
            <a:spLocks noGrp="1"/>
          </p:cNvSpPr>
          <p:nvPr>
            <p:ph type="dt" sz="half" idx="10"/>
          </p:nvPr>
        </p:nvSpPr>
        <p:spPr/>
        <p:txBody>
          <a:bodyPr/>
          <a:lstStyle/>
          <a:p>
            <a:fld id="{1DA76A89-661A-4C85-B09E-BFE40D0E5D3A}" type="datetimeFigureOut">
              <a:rPr lang="es-AR" smtClean="0"/>
              <a:t>13/8/2026</a:t>
            </a:fld>
            <a:endParaRPr lang="es-AR"/>
          </a:p>
        </p:txBody>
      </p:sp>
      <p:sp>
        <p:nvSpPr>
          <p:cNvPr id="5" name="Marcador de pie de página 4">
            <a:extLst>
              <a:ext uri="{FF2B5EF4-FFF2-40B4-BE49-F238E27FC236}">
                <a16:creationId xmlns:a16="http://schemas.microsoft.com/office/drawing/2014/main" id="{BDE21172-D24C-4169-6C92-087693D77902}"/>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DCF1BCA4-9A0A-8BB9-A1EA-D5358E18A650}"/>
              </a:ext>
            </a:extLst>
          </p:cNvPr>
          <p:cNvSpPr>
            <a:spLocks noGrp="1"/>
          </p:cNvSpPr>
          <p:nvPr>
            <p:ph type="sldNum" sz="quarter" idx="12"/>
          </p:nvPr>
        </p:nvSpPr>
        <p:spPr/>
        <p:txBody>
          <a:bodyPr/>
          <a:lstStyle/>
          <a:p>
            <a:fld id="{9CAF06EC-1447-4A68-B95B-D2AAD549ED0A}" type="slidenum">
              <a:rPr lang="es-AR" smtClean="0"/>
              <a:t>‹Nº›</a:t>
            </a:fld>
            <a:endParaRPr lang="es-AR"/>
          </a:p>
        </p:txBody>
      </p:sp>
    </p:spTree>
    <p:extLst>
      <p:ext uri="{BB962C8B-B14F-4D97-AF65-F5344CB8AC3E}">
        <p14:creationId xmlns:p14="http://schemas.microsoft.com/office/powerpoint/2010/main" val="1550278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FC2902-C479-6B75-DC52-6631D6D8EA0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C9D4F2C1-9B55-6EBD-1D45-DFA4E44FE0E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95165BC-31F3-1F9A-AFD9-0DAB847335A2}"/>
              </a:ext>
            </a:extLst>
          </p:cNvPr>
          <p:cNvSpPr>
            <a:spLocks noGrp="1"/>
          </p:cNvSpPr>
          <p:nvPr>
            <p:ph type="dt" sz="half" idx="10"/>
          </p:nvPr>
        </p:nvSpPr>
        <p:spPr/>
        <p:txBody>
          <a:bodyPr/>
          <a:lstStyle/>
          <a:p>
            <a:fld id="{1DA76A89-661A-4C85-B09E-BFE40D0E5D3A}" type="datetimeFigureOut">
              <a:rPr lang="es-AR" smtClean="0"/>
              <a:t>13/8/2026</a:t>
            </a:fld>
            <a:endParaRPr lang="es-AR"/>
          </a:p>
        </p:txBody>
      </p:sp>
      <p:sp>
        <p:nvSpPr>
          <p:cNvPr id="5" name="Marcador de pie de página 4">
            <a:extLst>
              <a:ext uri="{FF2B5EF4-FFF2-40B4-BE49-F238E27FC236}">
                <a16:creationId xmlns:a16="http://schemas.microsoft.com/office/drawing/2014/main" id="{6BF3507F-1534-33E4-25F9-D0F7C82F390C}"/>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908B8CD0-88F7-25D9-E3CD-2E0CDCE1EB27}"/>
              </a:ext>
            </a:extLst>
          </p:cNvPr>
          <p:cNvSpPr>
            <a:spLocks noGrp="1"/>
          </p:cNvSpPr>
          <p:nvPr>
            <p:ph type="sldNum" sz="quarter" idx="12"/>
          </p:nvPr>
        </p:nvSpPr>
        <p:spPr/>
        <p:txBody>
          <a:bodyPr/>
          <a:lstStyle/>
          <a:p>
            <a:fld id="{9CAF06EC-1447-4A68-B95B-D2AAD549ED0A}" type="slidenum">
              <a:rPr lang="es-AR" smtClean="0"/>
              <a:t>‹Nº›</a:t>
            </a:fld>
            <a:endParaRPr lang="es-AR"/>
          </a:p>
        </p:txBody>
      </p:sp>
    </p:spTree>
    <p:extLst>
      <p:ext uri="{BB962C8B-B14F-4D97-AF65-F5344CB8AC3E}">
        <p14:creationId xmlns:p14="http://schemas.microsoft.com/office/powerpoint/2010/main" val="980051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855D49-9475-9B3A-614F-CB70785D1EE9}"/>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44391DC1-55FD-68A0-CED1-0292B3F66AD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id="{E10F91B0-222F-54C9-1B64-7D57F8F0DC1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id="{E6E5AC99-54A9-3EB5-A522-3C7ADB0F7747}"/>
              </a:ext>
            </a:extLst>
          </p:cNvPr>
          <p:cNvSpPr>
            <a:spLocks noGrp="1"/>
          </p:cNvSpPr>
          <p:nvPr>
            <p:ph type="dt" sz="half" idx="10"/>
          </p:nvPr>
        </p:nvSpPr>
        <p:spPr/>
        <p:txBody>
          <a:bodyPr/>
          <a:lstStyle/>
          <a:p>
            <a:fld id="{1DA76A89-661A-4C85-B09E-BFE40D0E5D3A}" type="datetimeFigureOut">
              <a:rPr lang="es-AR" smtClean="0"/>
              <a:t>13/8/2026</a:t>
            </a:fld>
            <a:endParaRPr lang="es-AR"/>
          </a:p>
        </p:txBody>
      </p:sp>
      <p:sp>
        <p:nvSpPr>
          <p:cNvPr id="6" name="Marcador de pie de página 5">
            <a:extLst>
              <a:ext uri="{FF2B5EF4-FFF2-40B4-BE49-F238E27FC236}">
                <a16:creationId xmlns:a16="http://schemas.microsoft.com/office/drawing/2014/main" id="{D1FDFAF1-E037-1A57-3991-D650EE51B67E}"/>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9DBB0FFA-4EF7-975F-7AB5-6E04E669165E}"/>
              </a:ext>
            </a:extLst>
          </p:cNvPr>
          <p:cNvSpPr>
            <a:spLocks noGrp="1"/>
          </p:cNvSpPr>
          <p:nvPr>
            <p:ph type="sldNum" sz="quarter" idx="12"/>
          </p:nvPr>
        </p:nvSpPr>
        <p:spPr/>
        <p:txBody>
          <a:bodyPr/>
          <a:lstStyle/>
          <a:p>
            <a:fld id="{9CAF06EC-1447-4A68-B95B-D2AAD549ED0A}" type="slidenum">
              <a:rPr lang="es-AR" smtClean="0"/>
              <a:t>‹Nº›</a:t>
            </a:fld>
            <a:endParaRPr lang="es-AR"/>
          </a:p>
        </p:txBody>
      </p:sp>
    </p:spTree>
    <p:extLst>
      <p:ext uri="{BB962C8B-B14F-4D97-AF65-F5344CB8AC3E}">
        <p14:creationId xmlns:p14="http://schemas.microsoft.com/office/powerpoint/2010/main" val="3447823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30E362-885A-C004-4B6F-F0D29CDF30E6}"/>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966FECDE-9A30-FCFC-3521-3158B57135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6B76FDC-6A88-9755-6F34-7F3ABD93BFE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id="{AA6D211E-3E12-78D3-F24D-B9628F356C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239DDA8-67A9-82EC-3AA5-4B93A7DDA7C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id="{7D0DA196-1F37-9893-B1A9-7A7965586711}"/>
              </a:ext>
            </a:extLst>
          </p:cNvPr>
          <p:cNvSpPr>
            <a:spLocks noGrp="1"/>
          </p:cNvSpPr>
          <p:nvPr>
            <p:ph type="dt" sz="half" idx="10"/>
          </p:nvPr>
        </p:nvSpPr>
        <p:spPr/>
        <p:txBody>
          <a:bodyPr/>
          <a:lstStyle/>
          <a:p>
            <a:fld id="{1DA76A89-661A-4C85-B09E-BFE40D0E5D3A}" type="datetimeFigureOut">
              <a:rPr lang="es-AR" smtClean="0"/>
              <a:t>13/8/2026</a:t>
            </a:fld>
            <a:endParaRPr lang="es-AR"/>
          </a:p>
        </p:txBody>
      </p:sp>
      <p:sp>
        <p:nvSpPr>
          <p:cNvPr id="8" name="Marcador de pie de página 7">
            <a:extLst>
              <a:ext uri="{FF2B5EF4-FFF2-40B4-BE49-F238E27FC236}">
                <a16:creationId xmlns:a16="http://schemas.microsoft.com/office/drawing/2014/main" id="{7C8A7BA9-66E2-29F5-763E-FFC18AF9A9EE}"/>
              </a:ext>
            </a:extLst>
          </p:cNvPr>
          <p:cNvSpPr>
            <a:spLocks noGrp="1"/>
          </p:cNvSpPr>
          <p:nvPr>
            <p:ph type="ftr" sz="quarter" idx="11"/>
          </p:nvPr>
        </p:nvSpPr>
        <p:spPr/>
        <p:txBody>
          <a:bodyPr/>
          <a:lstStyle/>
          <a:p>
            <a:endParaRPr lang="es-AR"/>
          </a:p>
        </p:txBody>
      </p:sp>
      <p:sp>
        <p:nvSpPr>
          <p:cNvPr id="9" name="Marcador de número de diapositiva 8">
            <a:extLst>
              <a:ext uri="{FF2B5EF4-FFF2-40B4-BE49-F238E27FC236}">
                <a16:creationId xmlns:a16="http://schemas.microsoft.com/office/drawing/2014/main" id="{961F9D21-FDB1-370B-7481-3C43A2518728}"/>
              </a:ext>
            </a:extLst>
          </p:cNvPr>
          <p:cNvSpPr>
            <a:spLocks noGrp="1"/>
          </p:cNvSpPr>
          <p:nvPr>
            <p:ph type="sldNum" sz="quarter" idx="12"/>
          </p:nvPr>
        </p:nvSpPr>
        <p:spPr/>
        <p:txBody>
          <a:bodyPr/>
          <a:lstStyle/>
          <a:p>
            <a:fld id="{9CAF06EC-1447-4A68-B95B-D2AAD549ED0A}" type="slidenum">
              <a:rPr lang="es-AR" smtClean="0"/>
              <a:t>‹Nº›</a:t>
            </a:fld>
            <a:endParaRPr lang="es-AR"/>
          </a:p>
        </p:txBody>
      </p:sp>
    </p:spTree>
    <p:extLst>
      <p:ext uri="{BB962C8B-B14F-4D97-AF65-F5344CB8AC3E}">
        <p14:creationId xmlns:p14="http://schemas.microsoft.com/office/powerpoint/2010/main" val="1157251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3E0DBB-6EFD-57C5-9210-DF1119E2AA95}"/>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id="{B0B22C23-1AB5-980A-08E0-0B2E6AECE9BA}"/>
              </a:ext>
            </a:extLst>
          </p:cNvPr>
          <p:cNvSpPr>
            <a:spLocks noGrp="1"/>
          </p:cNvSpPr>
          <p:nvPr>
            <p:ph type="dt" sz="half" idx="10"/>
          </p:nvPr>
        </p:nvSpPr>
        <p:spPr/>
        <p:txBody>
          <a:bodyPr/>
          <a:lstStyle/>
          <a:p>
            <a:fld id="{1DA76A89-661A-4C85-B09E-BFE40D0E5D3A}" type="datetimeFigureOut">
              <a:rPr lang="es-AR" smtClean="0"/>
              <a:t>13/8/2026</a:t>
            </a:fld>
            <a:endParaRPr lang="es-AR"/>
          </a:p>
        </p:txBody>
      </p:sp>
      <p:sp>
        <p:nvSpPr>
          <p:cNvPr id="4" name="Marcador de pie de página 3">
            <a:extLst>
              <a:ext uri="{FF2B5EF4-FFF2-40B4-BE49-F238E27FC236}">
                <a16:creationId xmlns:a16="http://schemas.microsoft.com/office/drawing/2014/main" id="{589314C6-7790-9D15-733D-F13436A67622}"/>
              </a:ext>
            </a:extLst>
          </p:cNvPr>
          <p:cNvSpPr>
            <a:spLocks noGrp="1"/>
          </p:cNvSpPr>
          <p:nvPr>
            <p:ph type="ftr" sz="quarter" idx="11"/>
          </p:nvPr>
        </p:nvSpPr>
        <p:spPr/>
        <p:txBody>
          <a:bodyPr/>
          <a:lstStyle/>
          <a:p>
            <a:endParaRPr lang="es-AR"/>
          </a:p>
        </p:txBody>
      </p:sp>
      <p:sp>
        <p:nvSpPr>
          <p:cNvPr id="5" name="Marcador de número de diapositiva 4">
            <a:extLst>
              <a:ext uri="{FF2B5EF4-FFF2-40B4-BE49-F238E27FC236}">
                <a16:creationId xmlns:a16="http://schemas.microsoft.com/office/drawing/2014/main" id="{B0C63E8E-E9BC-3565-4A59-440389A90904}"/>
              </a:ext>
            </a:extLst>
          </p:cNvPr>
          <p:cNvSpPr>
            <a:spLocks noGrp="1"/>
          </p:cNvSpPr>
          <p:nvPr>
            <p:ph type="sldNum" sz="quarter" idx="12"/>
          </p:nvPr>
        </p:nvSpPr>
        <p:spPr/>
        <p:txBody>
          <a:bodyPr/>
          <a:lstStyle/>
          <a:p>
            <a:fld id="{9CAF06EC-1447-4A68-B95B-D2AAD549ED0A}" type="slidenum">
              <a:rPr lang="es-AR" smtClean="0"/>
              <a:t>‹Nº›</a:t>
            </a:fld>
            <a:endParaRPr lang="es-AR"/>
          </a:p>
        </p:txBody>
      </p:sp>
    </p:spTree>
    <p:extLst>
      <p:ext uri="{BB962C8B-B14F-4D97-AF65-F5344CB8AC3E}">
        <p14:creationId xmlns:p14="http://schemas.microsoft.com/office/powerpoint/2010/main" val="82665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262C29-053E-3C9B-DF5D-6BF1E30886D5}"/>
              </a:ext>
            </a:extLst>
          </p:cNvPr>
          <p:cNvSpPr>
            <a:spLocks noGrp="1"/>
          </p:cNvSpPr>
          <p:nvPr>
            <p:ph type="dt" sz="half" idx="10"/>
          </p:nvPr>
        </p:nvSpPr>
        <p:spPr/>
        <p:txBody>
          <a:bodyPr/>
          <a:lstStyle/>
          <a:p>
            <a:fld id="{1DA76A89-661A-4C85-B09E-BFE40D0E5D3A}" type="datetimeFigureOut">
              <a:rPr lang="es-AR" smtClean="0"/>
              <a:t>13/8/2026</a:t>
            </a:fld>
            <a:endParaRPr lang="es-AR"/>
          </a:p>
        </p:txBody>
      </p:sp>
      <p:sp>
        <p:nvSpPr>
          <p:cNvPr id="3" name="Marcador de pie de página 2">
            <a:extLst>
              <a:ext uri="{FF2B5EF4-FFF2-40B4-BE49-F238E27FC236}">
                <a16:creationId xmlns:a16="http://schemas.microsoft.com/office/drawing/2014/main" id="{ACAD6FE1-2165-2221-3D86-B97B365DC59F}"/>
              </a:ext>
            </a:extLst>
          </p:cNvPr>
          <p:cNvSpPr>
            <a:spLocks noGrp="1"/>
          </p:cNvSpPr>
          <p:nvPr>
            <p:ph type="ftr" sz="quarter" idx="11"/>
          </p:nvPr>
        </p:nvSpPr>
        <p:spPr/>
        <p:txBody>
          <a:bodyPr/>
          <a:lstStyle/>
          <a:p>
            <a:endParaRPr lang="es-AR"/>
          </a:p>
        </p:txBody>
      </p:sp>
      <p:sp>
        <p:nvSpPr>
          <p:cNvPr id="4" name="Marcador de número de diapositiva 3">
            <a:extLst>
              <a:ext uri="{FF2B5EF4-FFF2-40B4-BE49-F238E27FC236}">
                <a16:creationId xmlns:a16="http://schemas.microsoft.com/office/drawing/2014/main" id="{5AFB9510-8DB8-012C-8EB7-C811EFEEA6F5}"/>
              </a:ext>
            </a:extLst>
          </p:cNvPr>
          <p:cNvSpPr>
            <a:spLocks noGrp="1"/>
          </p:cNvSpPr>
          <p:nvPr>
            <p:ph type="sldNum" sz="quarter" idx="12"/>
          </p:nvPr>
        </p:nvSpPr>
        <p:spPr/>
        <p:txBody>
          <a:bodyPr/>
          <a:lstStyle/>
          <a:p>
            <a:fld id="{9CAF06EC-1447-4A68-B95B-D2AAD549ED0A}" type="slidenum">
              <a:rPr lang="es-AR" smtClean="0"/>
              <a:t>‹Nº›</a:t>
            </a:fld>
            <a:endParaRPr lang="es-AR"/>
          </a:p>
        </p:txBody>
      </p:sp>
    </p:spTree>
    <p:extLst>
      <p:ext uri="{BB962C8B-B14F-4D97-AF65-F5344CB8AC3E}">
        <p14:creationId xmlns:p14="http://schemas.microsoft.com/office/powerpoint/2010/main" val="128241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94FC20-0275-2250-2FB0-976A804C3BE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DD0BAB8D-D698-7C71-9C48-E4F13B2E24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id="{2B0741CF-FF18-7F8B-5656-30E8C6C445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E2E2C81-28A0-4880-14ED-91BAFFFE41F8}"/>
              </a:ext>
            </a:extLst>
          </p:cNvPr>
          <p:cNvSpPr>
            <a:spLocks noGrp="1"/>
          </p:cNvSpPr>
          <p:nvPr>
            <p:ph type="dt" sz="half" idx="10"/>
          </p:nvPr>
        </p:nvSpPr>
        <p:spPr/>
        <p:txBody>
          <a:bodyPr/>
          <a:lstStyle/>
          <a:p>
            <a:fld id="{1DA76A89-661A-4C85-B09E-BFE40D0E5D3A}" type="datetimeFigureOut">
              <a:rPr lang="es-AR" smtClean="0"/>
              <a:t>13/8/2026</a:t>
            </a:fld>
            <a:endParaRPr lang="es-AR"/>
          </a:p>
        </p:txBody>
      </p:sp>
      <p:sp>
        <p:nvSpPr>
          <p:cNvPr id="6" name="Marcador de pie de página 5">
            <a:extLst>
              <a:ext uri="{FF2B5EF4-FFF2-40B4-BE49-F238E27FC236}">
                <a16:creationId xmlns:a16="http://schemas.microsoft.com/office/drawing/2014/main" id="{53DDE0A1-4E29-2FFA-FD1E-C74C38DFA6AF}"/>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38BC49E5-4F3F-85DE-8A0B-3D80B17B9FC4}"/>
              </a:ext>
            </a:extLst>
          </p:cNvPr>
          <p:cNvSpPr>
            <a:spLocks noGrp="1"/>
          </p:cNvSpPr>
          <p:nvPr>
            <p:ph type="sldNum" sz="quarter" idx="12"/>
          </p:nvPr>
        </p:nvSpPr>
        <p:spPr/>
        <p:txBody>
          <a:bodyPr/>
          <a:lstStyle/>
          <a:p>
            <a:fld id="{9CAF06EC-1447-4A68-B95B-D2AAD549ED0A}" type="slidenum">
              <a:rPr lang="es-AR" smtClean="0"/>
              <a:t>‹Nº›</a:t>
            </a:fld>
            <a:endParaRPr lang="es-AR"/>
          </a:p>
        </p:txBody>
      </p:sp>
    </p:spTree>
    <p:extLst>
      <p:ext uri="{BB962C8B-B14F-4D97-AF65-F5344CB8AC3E}">
        <p14:creationId xmlns:p14="http://schemas.microsoft.com/office/powerpoint/2010/main" val="2590439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AE7E4E-C15D-8049-ABFA-1B73AB104BE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id="{D791AB73-43F6-10C9-C34D-39B37C069F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a:extLst>
              <a:ext uri="{FF2B5EF4-FFF2-40B4-BE49-F238E27FC236}">
                <a16:creationId xmlns:a16="http://schemas.microsoft.com/office/drawing/2014/main" id="{84FDCB06-2588-85CF-DBF3-A55AD71301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FB520A9-D112-9797-2340-AF0D25DC1549}"/>
              </a:ext>
            </a:extLst>
          </p:cNvPr>
          <p:cNvSpPr>
            <a:spLocks noGrp="1"/>
          </p:cNvSpPr>
          <p:nvPr>
            <p:ph type="dt" sz="half" idx="10"/>
          </p:nvPr>
        </p:nvSpPr>
        <p:spPr/>
        <p:txBody>
          <a:bodyPr/>
          <a:lstStyle/>
          <a:p>
            <a:fld id="{1DA76A89-661A-4C85-B09E-BFE40D0E5D3A}" type="datetimeFigureOut">
              <a:rPr lang="es-AR" smtClean="0"/>
              <a:t>13/8/2026</a:t>
            </a:fld>
            <a:endParaRPr lang="es-AR"/>
          </a:p>
        </p:txBody>
      </p:sp>
      <p:sp>
        <p:nvSpPr>
          <p:cNvPr id="6" name="Marcador de pie de página 5">
            <a:extLst>
              <a:ext uri="{FF2B5EF4-FFF2-40B4-BE49-F238E27FC236}">
                <a16:creationId xmlns:a16="http://schemas.microsoft.com/office/drawing/2014/main" id="{0226BD00-B211-AA24-15E1-B1AC3FCFDDC3}"/>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DA1D9EDB-0EE6-3582-C626-9A121C812130}"/>
              </a:ext>
            </a:extLst>
          </p:cNvPr>
          <p:cNvSpPr>
            <a:spLocks noGrp="1"/>
          </p:cNvSpPr>
          <p:nvPr>
            <p:ph type="sldNum" sz="quarter" idx="12"/>
          </p:nvPr>
        </p:nvSpPr>
        <p:spPr/>
        <p:txBody>
          <a:bodyPr/>
          <a:lstStyle/>
          <a:p>
            <a:fld id="{9CAF06EC-1447-4A68-B95B-D2AAD549ED0A}" type="slidenum">
              <a:rPr lang="es-AR" smtClean="0"/>
              <a:t>‹Nº›</a:t>
            </a:fld>
            <a:endParaRPr lang="es-AR"/>
          </a:p>
        </p:txBody>
      </p:sp>
    </p:spTree>
    <p:extLst>
      <p:ext uri="{BB962C8B-B14F-4D97-AF65-F5344CB8AC3E}">
        <p14:creationId xmlns:p14="http://schemas.microsoft.com/office/powerpoint/2010/main" val="3632856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58EDEA-80F1-BAC4-8CF0-144FD1C5D939}"/>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234DD037-CFF6-5A01-902D-35E2ABE0BD3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E03E3E50-4496-8A90-B130-E2974B4EEBF7}"/>
              </a:ext>
            </a:extLst>
          </p:cNvPr>
          <p:cNvSpPr>
            <a:spLocks noGrp="1"/>
          </p:cNvSpPr>
          <p:nvPr>
            <p:ph type="dt" sz="half" idx="10"/>
          </p:nvPr>
        </p:nvSpPr>
        <p:spPr/>
        <p:txBody>
          <a:bodyPr/>
          <a:lstStyle/>
          <a:p>
            <a:fld id="{1DA76A89-661A-4C85-B09E-BFE40D0E5D3A}" type="datetimeFigureOut">
              <a:rPr lang="es-AR" smtClean="0"/>
              <a:t>13/8/2026</a:t>
            </a:fld>
            <a:endParaRPr lang="es-AR"/>
          </a:p>
        </p:txBody>
      </p:sp>
      <p:sp>
        <p:nvSpPr>
          <p:cNvPr id="5" name="Marcador de pie de página 4">
            <a:extLst>
              <a:ext uri="{FF2B5EF4-FFF2-40B4-BE49-F238E27FC236}">
                <a16:creationId xmlns:a16="http://schemas.microsoft.com/office/drawing/2014/main" id="{0D57602B-04AA-BE7C-11FB-1900575DBB16}"/>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887CE9FC-42C8-DF19-AE29-15BE6B203DFA}"/>
              </a:ext>
            </a:extLst>
          </p:cNvPr>
          <p:cNvSpPr>
            <a:spLocks noGrp="1"/>
          </p:cNvSpPr>
          <p:nvPr>
            <p:ph type="sldNum" sz="quarter" idx="12"/>
          </p:nvPr>
        </p:nvSpPr>
        <p:spPr/>
        <p:txBody>
          <a:bodyPr/>
          <a:lstStyle/>
          <a:p>
            <a:fld id="{9CAF06EC-1447-4A68-B95B-D2AAD549ED0A}" type="slidenum">
              <a:rPr lang="es-AR" smtClean="0"/>
              <a:t>‹Nº›</a:t>
            </a:fld>
            <a:endParaRPr lang="es-AR"/>
          </a:p>
        </p:txBody>
      </p:sp>
    </p:spTree>
    <p:extLst>
      <p:ext uri="{BB962C8B-B14F-4D97-AF65-F5344CB8AC3E}">
        <p14:creationId xmlns:p14="http://schemas.microsoft.com/office/powerpoint/2010/main" val="1457732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994E3A5-B40F-00E9-A8EB-98178789AF4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D0A9846F-0050-0B52-D483-91357549D25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53E449F8-E493-0469-EE3B-D9226D91CEB3}"/>
              </a:ext>
            </a:extLst>
          </p:cNvPr>
          <p:cNvSpPr>
            <a:spLocks noGrp="1"/>
          </p:cNvSpPr>
          <p:nvPr>
            <p:ph type="dt" sz="half" idx="10"/>
          </p:nvPr>
        </p:nvSpPr>
        <p:spPr/>
        <p:txBody>
          <a:bodyPr/>
          <a:lstStyle/>
          <a:p>
            <a:fld id="{1DA76A89-661A-4C85-B09E-BFE40D0E5D3A}" type="datetimeFigureOut">
              <a:rPr lang="es-AR" smtClean="0"/>
              <a:t>13/8/2026</a:t>
            </a:fld>
            <a:endParaRPr lang="es-AR"/>
          </a:p>
        </p:txBody>
      </p:sp>
      <p:sp>
        <p:nvSpPr>
          <p:cNvPr id="5" name="Marcador de pie de página 4">
            <a:extLst>
              <a:ext uri="{FF2B5EF4-FFF2-40B4-BE49-F238E27FC236}">
                <a16:creationId xmlns:a16="http://schemas.microsoft.com/office/drawing/2014/main" id="{A92414D5-1D8D-B47F-0881-4330834E98CC}"/>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36F6FC7F-9102-C707-4070-6D65515F22A9}"/>
              </a:ext>
            </a:extLst>
          </p:cNvPr>
          <p:cNvSpPr>
            <a:spLocks noGrp="1"/>
          </p:cNvSpPr>
          <p:nvPr>
            <p:ph type="sldNum" sz="quarter" idx="12"/>
          </p:nvPr>
        </p:nvSpPr>
        <p:spPr/>
        <p:txBody>
          <a:bodyPr/>
          <a:lstStyle/>
          <a:p>
            <a:fld id="{9CAF06EC-1447-4A68-B95B-D2AAD549ED0A}" type="slidenum">
              <a:rPr lang="es-AR" smtClean="0"/>
              <a:t>‹Nº›</a:t>
            </a:fld>
            <a:endParaRPr lang="es-AR"/>
          </a:p>
        </p:txBody>
      </p:sp>
    </p:spTree>
    <p:extLst>
      <p:ext uri="{BB962C8B-B14F-4D97-AF65-F5344CB8AC3E}">
        <p14:creationId xmlns:p14="http://schemas.microsoft.com/office/powerpoint/2010/main" val="3160524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8881058-7A95-123E-AA14-9FAB4D1181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6BC7FED4-BE77-6FFE-4D50-7D122A5DAD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2029344E-0023-C5CC-BC91-5F1DEC0BB8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A76A89-661A-4C85-B09E-BFE40D0E5D3A}" type="datetimeFigureOut">
              <a:rPr lang="es-AR" smtClean="0"/>
              <a:t>13/8/2026</a:t>
            </a:fld>
            <a:endParaRPr lang="es-AR"/>
          </a:p>
        </p:txBody>
      </p:sp>
      <p:sp>
        <p:nvSpPr>
          <p:cNvPr id="5" name="Marcador de pie de página 4">
            <a:extLst>
              <a:ext uri="{FF2B5EF4-FFF2-40B4-BE49-F238E27FC236}">
                <a16:creationId xmlns:a16="http://schemas.microsoft.com/office/drawing/2014/main" id="{3F33A2AD-A3D0-1EBA-94BD-1FD98AA437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AR"/>
          </a:p>
        </p:txBody>
      </p:sp>
      <p:sp>
        <p:nvSpPr>
          <p:cNvPr id="6" name="Marcador de número de diapositiva 5">
            <a:extLst>
              <a:ext uri="{FF2B5EF4-FFF2-40B4-BE49-F238E27FC236}">
                <a16:creationId xmlns:a16="http://schemas.microsoft.com/office/drawing/2014/main" id="{BF70DA0C-BE05-8A09-C8F4-EB6B37C001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AF06EC-1447-4A68-B95B-D2AAD549ED0A}" type="slidenum">
              <a:rPr lang="es-AR" smtClean="0"/>
              <a:t>‹Nº›</a:t>
            </a:fld>
            <a:endParaRPr lang="es-AR"/>
          </a:p>
        </p:txBody>
      </p:sp>
    </p:spTree>
    <p:extLst>
      <p:ext uri="{BB962C8B-B14F-4D97-AF65-F5344CB8AC3E}">
        <p14:creationId xmlns:p14="http://schemas.microsoft.com/office/powerpoint/2010/main" val="3321580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f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Una imagen en primer plano de los peones de ajedrez">
            <a:extLst>
              <a:ext uri="{FF2B5EF4-FFF2-40B4-BE49-F238E27FC236}">
                <a16:creationId xmlns:a16="http://schemas.microsoft.com/office/drawing/2014/main" id="{6F906D3C-19A3-84B6-9846-278183C650A7}"/>
              </a:ext>
            </a:extLst>
          </p:cNvPr>
          <p:cNvPicPr>
            <a:picLocks noChangeAspect="1"/>
          </p:cNvPicPr>
          <p:nvPr/>
        </p:nvPicPr>
        <p:blipFill>
          <a:blip r:embed="rId2"/>
          <a:srcRect t="14082"/>
          <a:stretch>
            <a:fillRect/>
          </a:stretch>
        </p:blipFill>
        <p:spPr>
          <a:xfrm>
            <a:off x="20" y="-7619"/>
            <a:ext cx="12191979" cy="6887364"/>
          </a:xfrm>
          <a:prstGeom prst="rect">
            <a:avLst/>
          </a:prstGeom>
        </p:spPr>
      </p:pic>
      <p:sp>
        <p:nvSpPr>
          <p:cNvPr id="9" name="Rectangle 8">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20"/>
            <a:ext cx="5566593" cy="6887364"/>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4067CD3-146F-6228-E362-39AA720C2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63442" y="855815"/>
            <a:ext cx="6887365" cy="5160474"/>
          </a:xfrm>
          <a:prstGeom prst="rect">
            <a:avLst/>
          </a:prstGeom>
          <a:gradFill flip="none" rotWithShape="1">
            <a:gsLst>
              <a:gs pos="0">
                <a:schemeClr val="accent5">
                  <a:lumMod val="75000"/>
                  <a:alpha val="91000"/>
                </a:schemeClr>
              </a:gs>
              <a:gs pos="83000">
                <a:schemeClr val="accent5">
                  <a:alpha val="0"/>
                </a:schemeClr>
              </a:gs>
            </a:gsLst>
            <a:lin ang="51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271C7E5C-A0F8-E9FA-56DB-31A257FD4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7648"/>
            <a:ext cx="2079513" cy="6865647"/>
          </a:xfrm>
          <a:prstGeom prst="rect">
            <a:avLst/>
          </a:prstGeom>
          <a:gradFill flip="none" rotWithShape="1">
            <a:gsLst>
              <a:gs pos="5000">
                <a:schemeClr val="accent5"/>
              </a:gs>
              <a:gs pos="49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F70A3C-4474-2A39-470C-FD55A88375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706777" y="3068761"/>
            <a:ext cx="4504659" cy="3789239"/>
          </a:xfrm>
          <a:prstGeom prst="rect">
            <a:avLst/>
          </a:prstGeom>
          <a:gradFill flip="none" rotWithShape="1">
            <a:gsLst>
              <a:gs pos="0">
                <a:schemeClr val="accent5"/>
              </a:gs>
              <a:gs pos="60000">
                <a:schemeClr val="accent5">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BAC3F7D4-9613-0E1F-901C-98FE831DE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774557" y="-6485"/>
            <a:ext cx="3427160" cy="6879745"/>
          </a:xfrm>
          <a:prstGeom prst="rect">
            <a:avLst/>
          </a:prstGeom>
          <a:gradFill flip="none" rotWithShape="1">
            <a:gsLst>
              <a:gs pos="5000">
                <a:schemeClr val="accent2"/>
              </a:gs>
              <a:gs pos="49000">
                <a:schemeClr val="accent5">
                  <a:lumMod val="60000"/>
                  <a:lumOff val="40000"/>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FD5167C-AF48-26F0-7A9F-3F7643374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64705" y="-1061856"/>
            <a:ext cx="3682024" cy="12211438"/>
          </a:xfrm>
          <a:prstGeom prst="rect">
            <a:avLst/>
          </a:prstGeom>
          <a:gradFill>
            <a:gsLst>
              <a:gs pos="0">
                <a:schemeClr val="accent5"/>
              </a:gs>
              <a:gs pos="65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7B30A01-FCA8-86A5-A840-C32A3BE2E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 y="-7639"/>
            <a:ext cx="4879823" cy="6887373"/>
          </a:xfrm>
          <a:prstGeom prst="rect">
            <a:avLst/>
          </a:prstGeom>
          <a:gradFill>
            <a:gsLst>
              <a:gs pos="0">
                <a:schemeClr val="accent2">
                  <a:alpha val="70000"/>
                </a:schemeClr>
              </a:gs>
              <a:gs pos="44000">
                <a:schemeClr val="accent5">
                  <a:lumMod val="60000"/>
                  <a:lumOff val="40000"/>
                  <a:alpha val="0"/>
                </a:schemeClr>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A1D8294-E20F-44DA-371B-CBAD5277236B}"/>
              </a:ext>
            </a:extLst>
          </p:cNvPr>
          <p:cNvSpPr>
            <a:spLocks noGrp="1"/>
          </p:cNvSpPr>
          <p:nvPr>
            <p:ph type="ctrTitle"/>
          </p:nvPr>
        </p:nvSpPr>
        <p:spPr>
          <a:xfrm>
            <a:off x="859028" y="2155188"/>
            <a:ext cx="4160233" cy="2839273"/>
          </a:xfrm>
        </p:spPr>
        <p:txBody>
          <a:bodyPr>
            <a:normAutofit/>
          </a:bodyPr>
          <a:lstStyle/>
          <a:p>
            <a:pPr algn="l"/>
            <a:r>
              <a:rPr lang="es-MX" sz="4000">
                <a:solidFill>
                  <a:srgbClr val="FFFFFF"/>
                </a:solidFill>
              </a:rPr>
              <a:t>INTRODUCCIÓN AL CUIDADO DEL ADULTO Y SU FAMILIA</a:t>
            </a:r>
            <a:endParaRPr lang="es-AR" sz="4000">
              <a:solidFill>
                <a:srgbClr val="FFFFFF"/>
              </a:solidFill>
            </a:endParaRPr>
          </a:p>
        </p:txBody>
      </p:sp>
      <p:sp>
        <p:nvSpPr>
          <p:cNvPr id="3" name="Subtítulo 2">
            <a:extLst>
              <a:ext uri="{FF2B5EF4-FFF2-40B4-BE49-F238E27FC236}">
                <a16:creationId xmlns:a16="http://schemas.microsoft.com/office/drawing/2014/main" id="{533378EF-66B7-0129-E7E7-3A3EDC29B92D}"/>
              </a:ext>
            </a:extLst>
          </p:cNvPr>
          <p:cNvSpPr>
            <a:spLocks noGrp="1"/>
          </p:cNvSpPr>
          <p:nvPr>
            <p:ph type="subTitle" idx="1"/>
          </p:nvPr>
        </p:nvSpPr>
        <p:spPr>
          <a:xfrm>
            <a:off x="859028" y="5166367"/>
            <a:ext cx="4160233" cy="850998"/>
          </a:xfrm>
        </p:spPr>
        <p:txBody>
          <a:bodyPr>
            <a:normAutofit/>
          </a:bodyPr>
          <a:lstStyle/>
          <a:p>
            <a:pPr algn="l"/>
            <a:r>
              <a:rPr lang="es-MX" sz="2000">
                <a:solidFill>
                  <a:srgbClr val="FFFFFF"/>
                </a:solidFill>
              </a:rPr>
              <a:t>EDEMA PULMONAR</a:t>
            </a:r>
            <a:endParaRPr lang="es-AR" sz="2000">
              <a:solidFill>
                <a:srgbClr val="FFFFFF"/>
              </a:solidFill>
            </a:endParaRPr>
          </a:p>
        </p:txBody>
      </p:sp>
    </p:spTree>
    <p:extLst>
      <p:ext uri="{BB962C8B-B14F-4D97-AF65-F5344CB8AC3E}">
        <p14:creationId xmlns:p14="http://schemas.microsoft.com/office/powerpoint/2010/main" val="2211815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n 4">
            <a:extLst>
              <a:ext uri="{FF2B5EF4-FFF2-40B4-BE49-F238E27FC236}">
                <a16:creationId xmlns:a16="http://schemas.microsoft.com/office/drawing/2014/main" id="{7BFD6125-8F73-5D51-0FE2-1481F2F766A7}"/>
              </a:ext>
            </a:extLst>
          </p:cNvPr>
          <p:cNvPicPr>
            <a:picLocks noChangeAspect="1"/>
          </p:cNvPicPr>
          <p:nvPr/>
        </p:nvPicPr>
        <p:blipFill>
          <a:blip r:embed="rId2">
            <a:extLst>
              <a:ext uri="{28A0092B-C50C-407E-A947-70E740481C1C}">
                <a14:useLocalDpi xmlns:a14="http://schemas.microsoft.com/office/drawing/2010/main" val="0"/>
              </a:ext>
            </a:extLst>
          </a:blip>
          <a:srcRect t="30401" b="13359"/>
          <a:stretch>
            <a:fillRect/>
          </a:stretch>
        </p:blipFill>
        <p:spPr>
          <a:xfrm>
            <a:off x="20" y="1282"/>
            <a:ext cx="12191980" cy="6856718"/>
          </a:xfrm>
          <a:prstGeom prst="rect">
            <a:avLst/>
          </a:prstGeom>
        </p:spPr>
      </p:pic>
    </p:spTree>
    <p:extLst>
      <p:ext uri="{BB962C8B-B14F-4D97-AF65-F5344CB8AC3E}">
        <p14:creationId xmlns:p14="http://schemas.microsoft.com/office/powerpoint/2010/main" val="920584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99347D9-6A69-CEBC-6504-1A181385C8E2}"/>
              </a:ext>
            </a:extLst>
          </p:cNvPr>
          <p:cNvSpPr>
            <a:spLocks noGrp="1"/>
          </p:cNvSpPr>
          <p:nvPr>
            <p:ph type="title"/>
          </p:nvPr>
        </p:nvSpPr>
        <p:spPr>
          <a:xfrm>
            <a:off x="586478" y="1683756"/>
            <a:ext cx="3115265" cy="2396359"/>
          </a:xfrm>
        </p:spPr>
        <p:txBody>
          <a:bodyPr anchor="b">
            <a:normAutofit/>
          </a:bodyPr>
          <a:lstStyle/>
          <a:p>
            <a:pPr algn="r"/>
            <a:r>
              <a:rPr lang="es-MX" sz="4000">
                <a:solidFill>
                  <a:srgbClr val="FFFFFF"/>
                </a:solidFill>
              </a:rPr>
              <a:t>EDEMA PULMONAR</a:t>
            </a:r>
            <a:endParaRPr lang="es-AR" sz="4000">
              <a:solidFill>
                <a:srgbClr val="FFFFFF"/>
              </a:solidFill>
            </a:endParaRPr>
          </a:p>
        </p:txBody>
      </p:sp>
      <p:graphicFrame>
        <p:nvGraphicFramePr>
          <p:cNvPr id="5" name="Marcador de contenido 2">
            <a:extLst>
              <a:ext uri="{FF2B5EF4-FFF2-40B4-BE49-F238E27FC236}">
                <a16:creationId xmlns:a16="http://schemas.microsoft.com/office/drawing/2014/main" id="{CA354D68-C100-DFD8-E49B-C138064F129A}"/>
              </a:ext>
            </a:extLst>
          </p:cNvPr>
          <p:cNvGraphicFramePr>
            <a:graphicFrameLocks noGrp="1"/>
          </p:cNvGraphicFramePr>
          <p:nvPr>
            <p:ph idx="1"/>
            <p:extLst>
              <p:ext uri="{D42A27DB-BD31-4B8C-83A1-F6EECF244321}">
                <p14:modId xmlns:p14="http://schemas.microsoft.com/office/powerpoint/2010/main" val="408376326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218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F0E60E6-E70F-5AD4-C65A-98C857362D37}"/>
              </a:ext>
            </a:extLst>
          </p:cNvPr>
          <p:cNvSpPr>
            <a:spLocks noGrp="1"/>
          </p:cNvSpPr>
          <p:nvPr>
            <p:ph type="title"/>
          </p:nvPr>
        </p:nvSpPr>
        <p:spPr>
          <a:xfrm>
            <a:off x="761803" y="350196"/>
            <a:ext cx="4646904" cy="1624520"/>
          </a:xfrm>
        </p:spPr>
        <p:txBody>
          <a:bodyPr anchor="ctr">
            <a:normAutofit/>
          </a:bodyPr>
          <a:lstStyle/>
          <a:p>
            <a:r>
              <a:rPr lang="es-MX" sz="4000"/>
              <a:t>FISIOPATOLOGIA</a:t>
            </a:r>
            <a:endParaRPr lang="es-AR" sz="4000"/>
          </a:p>
        </p:txBody>
      </p:sp>
      <p:sp>
        <p:nvSpPr>
          <p:cNvPr id="3" name="Marcador de contenido 2">
            <a:extLst>
              <a:ext uri="{FF2B5EF4-FFF2-40B4-BE49-F238E27FC236}">
                <a16:creationId xmlns:a16="http://schemas.microsoft.com/office/drawing/2014/main" id="{FDB6430C-3E4D-F5B5-EDDF-08F427624C90}"/>
              </a:ext>
            </a:extLst>
          </p:cNvPr>
          <p:cNvSpPr>
            <a:spLocks noGrp="1"/>
          </p:cNvSpPr>
          <p:nvPr>
            <p:ph idx="1"/>
          </p:nvPr>
        </p:nvSpPr>
        <p:spPr>
          <a:xfrm>
            <a:off x="761802" y="2743200"/>
            <a:ext cx="4646905" cy="3613149"/>
          </a:xfrm>
        </p:spPr>
        <p:txBody>
          <a:bodyPr anchor="ctr">
            <a:normAutofit/>
          </a:bodyPr>
          <a:lstStyle/>
          <a:p>
            <a:r>
              <a:rPr lang="es-MX" sz="1400"/>
              <a:t>CUANDO EL VENTRÍCULO IZQUIERDO COMIENZA A FALLAR, LA SANGRE VUELVE A LA CIRCULACIÓN PULMONAR, PROVOCANDO UN EDEMA INTERSTICIAL EN EL PULMÓN. ESTO PUEDE PRESENTARSE RAPIDAMENTE EN ALGUNOS PACIENTES, LLAMADA EDEMA PULMONAR FULMINANTE.</a:t>
            </a:r>
          </a:p>
          <a:p>
            <a:r>
              <a:rPr lang="es-MX" sz="1400"/>
              <a:t>EL EDEMA PULMONAR PUEDE PROVOCARSE EN FORMA LENTA, CAUSADO POR ALTERACIONES NO CARDÍACAS COMO EL DAÑO RENAL Y OTRAS QUE PROVOCAN UNA SOBRECARGA DE LÍQUIDOS.</a:t>
            </a:r>
          </a:p>
          <a:p>
            <a:r>
              <a:rPr lang="es-MX" sz="1400"/>
              <a:t>EL VENTRICULO IZQUIERDO NO PUEDE MANEJAR LA SOBRECARGA DE VOLÚMEN, Y LA SANGRE Y LA PRESIÓN AUMENTAN EN LA AURICULA IZQUIERDA.</a:t>
            </a:r>
            <a:endParaRPr lang="es-AR" sz="1400"/>
          </a:p>
        </p:txBody>
      </p:sp>
      <p:pic>
        <p:nvPicPr>
          <p:cNvPr id="5" name="Picture 4" descr="Primer plano de células moradas">
            <a:extLst>
              <a:ext uri="{FF2B5EF4-FFF2-40B4-BE49-F238E27FC236}">
                <a16:creationId xmlns:a16="http://schemas.microsoft.com/office/drawing/2014/main" id="{B05FB925-67F6-CB61-CF4C-7BF517C1CA8F}"/>
              </a:ext>
            </a:extLst>
          </p:cNvPr>
          <p:cNvPicPr>
            <a:picLocks noChangeAspect="1"/>
          </p:cNvPicPr>
          <p:nvPr/>
        </p:nvPicPr>
        <p:blipFill>
          <a:blip r:embed="rId2"/>
          <a:srcRect l="18141" r="15117"/>
          <a:stretch>
            <a:fillRect/>
          </a:stretch>
        </p:blipFill>
        <p:spPr>
          <a:xfrm>
            <a:off x="6096000" y="1"/>
            <a:ext cx="6102825" cy="6858000"/>
          </a:xfrm>
          <a:prstGeom prst="rect">
            <a:avLst/>
          </a:prstGeom>
        </p:spPr>
      </p:pic>
    </p:spTree>
    <p:extLst>
      <p:ext uri="{BB962C8B-B14F-4D97-AF65-F5344CB8AC3E}">
        <p14:creationId xmlns:p14="http://schemas.microsoft.com/office/powerpoint/2010/main" val="4260415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154BC8B-9058-0DF4-E293-56BB0FDEC4B6}"/>
              </a:ext>
            </a:extLst>
          </p:cNvPr>
          <p:cNvSpPr>
            <a:spLocks noGrp="1"/>
          </p:cNvSpPr>
          <p:nvPr>
            <p:ph idx="1"/>
          </p:nvPr>
        </p:nvSpPr>
        <p:spPr>
          <a:xfrm>
            <a:off x="838200" y="984966"/>
            <a:ext cx="10515600" cy="5120865"/>
          </a:xfrm>
        </p:spPr>
        <p:txBody>
          <a:bodyPr>
            <a:normAutofit/>
          </a:bodyPr>
          <a:lstStyle/>
          <a:p>
            <a:r>
              <a:rPr lang="es-MX" dirty="0"/>
              <a:t>EL RÁPIDO AUMENTO DE LA PRESIÓN AURICULAR PRODUCE UN INCREMENTO AGUDO DE LA PRESIÓN VENOSA PULMONAR, QUE ORIGINA UN AUMENTO DE LA PRESIÓN HIDROSTÁTICA, QUE HACE QUE EL LÍQUIDO SALGA DE LOS CAPILARES PULMONARES HACIA LOS ESPACIOS INTERSTICIALES Y LOS ALVEÓLOS.</a:t>
            </a:r>
          </a:p>
          <a:p>
            <a:r>
              <a:rPr lang="es-MX" dirty="0"/>
              <a:t>EL LÍQUIDO DENTRO DE LOS ALVEÓLOS SE MEZCLA CON EL AIRE, PRODUCIENDO EL CLÁSICO SIGNO DE ESPUTO ROSADO ESPUMOSO CON EDEMA PULMONAR (TEÑIDO DE SANGRE).</a:t>
            </a:r>
          </a:p>
          <a:p>
            <a:r>
              <a:rPr lang="es-MX" dirty="0"/>
              <a:t>LAS GRANDES CANTIDADES DE LÍQUIDO ALVEOLAR ORIGINAN UN BLOQUEO EN LA DIFUSIÓN QUE DIFICULTA EL INTERCAMBIO DE GASES. EL RESULTADO ES LA HIPOXEMIA GRAVE.</a:t>
            </a:r>
            <a:endParaRPr lang="es-AR" dirty="0"/>
          </a:p>
        </p:txBody>
      </p:sp>
    </p:spTree>
    <p:extLst>
      <p:ext uri="{BB962C8B-B14F-4D97-AF65-F5344CB8AC3E}">
        <p14:creationId xmlns:p14="http://schemas.microsoft.com/office/powerpoint/2010/main" val="455944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C8C5B85-DD18-F939-7BD2-D38905C7B9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 y="182881"/>
            <a:ext cx="11414760" cy="6339840"/>
          </a:xfrm>
          <a:prstGeom prst="rect">
            <a:avLst/>
          </a:prstGeom>
        </p:spPr>
      </p:pic>
    </p:spTree>
    <p:extLst>
      <p:ext uri="{BB962C8B-B14F-4D97-AF65-F5344CB8AC3E}">
        <p14:creationId xmlns:p14="http://schemas.microsoft.com/office/powerpoint/2010/main" val="1418396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3C9E5EB-F3D3-AD65-5F14-0653210B3CAB}"/>
              </a:ext>
            </a:extLst>
          </p:cNvPr>
          <p:cNvSpPr>
            <a:spLocks noGrp="1"/>
          </p:cNvSpPr>
          <p:nvPr>
            <p:ph type="title"/>
          </p:nvPr>
        </p:nvSpPr>
        <p:spPr>
          <a:xfrm>
            <a:off x="686834" y="1153572"/>
            <a:ext cx="3200400" cy="4461163"/>
          </a:xfrm>
        </p:spPr>
        <p:txBody>
          <a:bodyPr>
            <a:normAutofit/>
          </a:bodyPr>
          <a:lstStyle/>
          <a:p>
            <a:r>
              <a:rPr lang="es-MX">
                <a:solidFill>
                  <a:srgbClr val="FFFFFF"/>
                </a:solidFill>
              </a:rPr>
              <a:t>SIGNOS Y SINTOMAS</a:t>
            </a:r>
            <a:endParaRPr lang="es-AR">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1A8FFB40-ACC6-08BE-8046-D6257BFCD285}"/>
              </a:ext>
            </a:extLst>
          </p:cNvPr>
          <p:cNvSpPr>
            <a:spLocks noGrp="1"/>
          </p:cNvSpPr>
          <p:nvPr>
            <p:ph idx="1"/>
          </p:nvPr>
        </p:nvSpPr>
        <p:spPr>
          <a:xfrm>
            <a:off x="4447308" y="591344"/>
            <a:ext cx="6906491" cy="5585619"/>
          </a:xfrm>
        </p:spPr>
        <p:txBody>
          <a:bodyPr anchor="ctr">
            <a:normAutofit/>
          </a:bodyPr>
          <a:lstStyle/>
          <a:p>
            <a:r>
              <a:rPr lang="es-MX" dirty="0"/>
              <a:t>INQUIETUD Y ANSIEDAD.</a:t>
            </a:r>
          </a:p>
          <a:p>
            <a:r>
              <a:rPr lang="es-MX" dirty="0"/>
              <a:t>DISNEA, SOFOCACIÓN</a:t>
            </a:r>
          </a:p>
          <a:p>
            <a:r>
              <a:rPr lang="es-MX" dirty="0"/>
              <a:t>TAQUIPNEA</a:t>
            </a:r>
          </a:p>
          <a:p>
            <a:r>
              <a:rPr lang="es-MX" dirty="0"/>
              <a:t>RESPIRACIÓN RUIDOSA</a:t>
            </a:r>
          </a:p>
          <a:p>
            <a:r>
              <a:rPr lang="es-MX" dirty="0"/>
              <a:t>DESATURACIÓN (MENOR A 90%)</a:t>
            </a:r>
          </a:p>
          <a:p>
            <a:r>
              <a:rPr lang="es-MX" dirty="0"/>
              <a:t>PALIDEZ, CIANOSIS, PIEL FRIA Y HUMEDAS</a:t>
            </a:r>
          </a:p>
          <a:p>
            <a:r>
              <a:rPr lang="es-MX" dirty="0"/>
              <a:t>TOS INCESANTE CON ESPUMA ROSADA</a:t>
            </a:r>
          </a:p>
          <a:p>
            <a:r>
              <a:rPr lang="es-MX" dirty="0"/>
              <a:t>CONFUCIÓN Y ESTUPOR</a:t>
            </a:r>
            <a:endParaRPr lang="es-AR" dirty="0"/>
          </a:p>
        </p:txBody>
      </p:sp>
    </p:spTree>
    <p:extLst>
      <p:ext uri="{BB962C8B-B14F-4D97-AF65-F5344CB8AC3E}">
        <p14:creationId xmlns:p14="http://schemas.microsoft.com/office/powerpoint/2010/main" val="1879630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91287203-6E40-AD38-78F5-EF78D65EA41A}"/>
              </a:ext>
            </a:extLst>
          </p:cNvPr>
          <p:cNvSpPr>
            <a:spLocks noGrp="1"/>
          </p:cNvSpPr>
          <p:nvPr>
            <p:ph type="title"/>
          </p:nvPr>
        </p:nvSpPr>
        <p:spPr>
          <a:xfrm>
            <a:off x="1371597" y="348865"/>
            <a:ext cx="10044023" cy="877729"/>
          </a:xfrm>
        </p:spPr>
        <p:txBody>
          <a:bodyPr anchor="ctr">
            <a:normAutofit/>
          </a:bodyPr>
          <a:lstStyle/>
          <a:p>
            <a:r>
              <a:rPr lang="es-MX" sz="4000">
                <a:solidFill>
                  <a:srgbClr val="FFFFFF"/>
                </a:solidFill>
              </a:rPr>
              <a:t>PREVENCIÓN</a:t>
            </a:r>
            <a:endParaRPr lang="es-AR" sz="4000">
              <a:solidFill>
                <a:srgbClr val="FFFFFF"/>
              </a:solidFill>
            </a:endParaRPr>
          </a:p>
        </p:txBody>
      </p:sp>
      <p:graphicFrame>
        <p:nvGraphicFramePr>
          <p:cNvPr id="5" name="Marcador de contenido 2">
            <a:extLst>
              <a:ext uri="{FF2B5EF4-FFF2-40B4-BE49-F238E27FC236}">
                <a16:creationId xmlns:a16="http://schemas.microsoft.com/office/drawing/2014/main" id="{39AF6D04-F999-66D4-0098-8F6EF8E4CCF4}"/>
              </a:ext>
            </a:extLst>
          </p:cNvPr>
          <p:cNvGraphicFramePr>
            <a:graphicFrameLocks noGrp="1"/>
          </p:cNvGraphicFramePr>
          <p:nvPr>
            <p:ph idx="1"/>
            <p:extLst>
              <p:ext uri="{D42A27DB-BD31-4B8C-83A1-F6EECF244321}">
                <p14:modId xmlns:p14="http://schemas.microsoft.com/office/powerpoint/2010/main" val="287294266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5037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0CAE0F-AFA9-66FF-40D4-C6EA2C4264A2}"/>
              </a:ext>
            </a:extLst>
          </p:cNvPr>
          <p:cNvPicPr>
            <a:picLocks noChangeAspect="1"/>
          </p:cNvPicPr>
          <p:nvPr/>
        </p:nvPicPr>
        <p:blipFill>
          <a:blip r:embed="rId2">
            <a:duotone>
              <a:schemeClr val="bg2">
                <a:shade val="45000"/>
                <a:satMod val="135000"/>
              </a:schemeClr>
              <a:prstClr val="white"/>
            </a:duotone>
          </a:blip>
          <a:srcRect t="15279" b="451"/>
          <a:stretch>
            <a:fillRect/>
          </a:stretch>
        </p:blipFill>
        <p:spPr>
          <a:xfrm>
            <a:off x="20" y="1525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606C82D-2C92-65F0-EF7D-4289ACF78E7C}"/>
              </a:ext>
            </a:extLst>
          </p:cNvPr>
          <p:cNvSpPr>
            <a:spLocks noGrp="1"/>
          </p:cNvSpPr>
          <p:nvPr>
            <p:ph type="title"/>
          </p:nvPr>
        </p:nvSpPr>
        <p:spPr>
          <a:xfrm>
            <a:off x="838200" y="365125"/>
            <a:ext cx="10515600" cy="1325563"/>
          </a:xfrm>
        </p:spPr>
        <p:txBody>
          <a:bodyPr>
            <a:normAutofit/>
          </a:bodyPr>
          <a:lstStyle/>
          <a:p>
            <a:r>
              <a:rPr lang="es-MX" dirty="0"/>
              <a:t>ACCIONES DE ENFERMERIA</a:t>
            </a:r>
            <a:endParaRPr lang="es-AR" dirty="0"/>
          </a:p>
        </p:txBody>
      </p:sp>
      <p:graphicFrame>
        <p:nvGraphicFramePr>
          <p:cNvPr id="5" name="Marcador de contenido 2">
            <a:extLst>
              <a:ext uri="{FF2B5EF4-FFF2-40B4-BE49-F238E27FC236}">
                <a16:creationId xmlns:a16="http://schemas.microsoft.com/office/drawing/2014/main" id="{91FDFFBD-1B68-E04C-2C24-60A050D4A138}"/>
              </a:ext>
            </a:extLst>
          </p:cNvPr>
          <p:cNvGraphicFramePr>
            <a:graphicFrameLocks noGrp="1"/>
          </p:cNvGraphicFramePr>
          <p:nvPr>
            <p:ph idx="1"/>
            <p:extLst>
              <p:ext uri="{D42A27DB-BD31-4B8C-83A1-F6EECF244321}">
                <p14:modId xmlns:p14="http://schemas.microsoft.com/office/powerpoint/2010/main" val="251491897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0832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2AF2B4B-B843-31B2-2881-9073295AE5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 y="472440"/>
            <a:ext cx="11033760" cy="6065520"/>
          </a:xfrm>
          <a:prstGeom prst="rect">
            <a:avLst/>
          </a:prstGeom>
        </p:spPr>
      </p:pic>
    </p:spTree>
    <p:extLst>
      <p:ext uri="{BB962C8B-B14F-4D97-AF65-F5344CB8AC3E}">
        <p14:creationId xmlns:p14="http://schemas.microsoft.com/office/powerpoint/2010/main" val="356719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E2B5EEC-6623-AEB8-1AEE-5D9E7F30AF34}"/>
              </a:ext>
            </a:extLst>
          </p:cNvPr>
          <p:cNvSpPr>
            <a:spLocks noGrp="1"/>
          </p:cNvSpPr>
          <p:nvPr>
            <p:ph type="title"/>
          </p:nvPr>
        </p:nvSpPr>
        <p:spPr>
          <a:xfrm>
            <a:off x="1171074" y="1396686"/>
            <a:ext cx="3240506" cy="4064628"/>
          </a:xfrm>
        </p:spPr>
        <p:txBody>
          <a:bodyPr>
            <a:normAutofit/>
          </a:bodyPr>
          <a:lstStyle/>
          <a:p>
            <a:r>
              <a:rPr lang="es-MX">
                <a:solidFill>
                  <a:srgbClr val="FFFFFF"/>
                </a:solidFill>
              </a:rPr>
              <a:t>BIBLIGRAFIA</a:t>
            </a:r>
            <a:endParaRPr lang="es-AR">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FB17F356-B5E9-62B1-3BB9-DDD3D9C21B3F}"/>
              </a:ext>
            </a:extLst>
          </p:cNvPr>
          <p:cNvSpPr>
            <a:spLocks noGrp="1"/>
          </p:cNvSpPr>
          <p:nvPr>
            <p:ph idx="1"/>
          </p:nvPr>
        </p:nvSpPr>
        <p:spPr>
          <a:xfrm>
            <a:off x="5370153" y="1526033"/>
            <a:ext cx="5536397" cy="3935281"/>
          </a:xfrm>
        </p:spPr>
        <p:txBody>
          <a:bodyPr>
            <a:normAutofit/>
          </a:bodyPr>
          <a:lstStyle/>
          <a:p>
            <a:r>
              <a:rPr lang="es-MX" dirty="0"/>
              <a:t>BRUNNER Y SUDDARTH, “ENFERMERIA MEDICO QUIRURGICA” 14° Edición (2019) Editorial Wolters Kluwer, capitulo 29, pág.1860.</a:t>
            </a:r>
            <a:endParaRPr lang="es-AR" dirty="0"/>
          </a:p>
        </p:txBody>
      </p:sp>
    </p:spTree>
    <p:extLst>
      <p:ext uri="{BB962C8B-B14F-4D97-AF65-F5344CB8AC3E}">
        <p14:creationId xmlns:p14="http://schemas.microsoft.com/office/powerpoint/2010/main" val="282615321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TotalTime>
  <Words>429</Words>
  <Application>Microsoft Office PowerPoint</Application>
  <PresentationFormat>Panorámica</PresentationFormat>
  <Paragraphs>38</Paragraphs>
  <Slides>11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vt:i4>
      </vt:variant>
    </vt:vector>
  </HeadingPairs>
  <TitlesOfParts>
    <vt:vector size="16" baseType="lpstr">
      <vt:lpstr>Aptos</vt:lpstr>
      <vt:lpstr>Aptos Display</vt:lpstr>
      <vt:lpstr>Arial</vt:lpstr>
      <vt:lpstr>Calibri</vt:lpstr>
      <vt:lpstr>Tema de Office</vt:lpstr>
      <vt:lpstr>INTRODUCCIÓN AL CUIDADO DEL ADULTO Y SU FAMILIA</vt:lpstr>
      <vt:lpstr>Presentación de PowerPoint</vt:lpstr>
      <vt:lpstr>EDEMA PULMONAR</vt:lpstr>
      <vt:lpstr>FISIOPATOLOGIA</vt:lpstr>
      <vt:lpstr>Presentación de PowerPoint</vt:lpstr>
      <vt:lpstr>Presentación de PowerPoint</vt:lpstr>
      <vt:lpstr>SIGNOS Y SINTOMAS</vt:lpstr>
      <vt:lpstr>PREVENCIÓN</vt:lpstr>
      <vt:lpstr>ACCIONES DE ENFERMERIA</vt:lpstr>
      <vt:lpstr>Presentación de PowerPoint</vt:lpstr>
      <vt:lpstr>BIBLIGRAFIA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Terciario</dc:creator>
  <cp:lastModifiedBy>Terciario</cp:lastModifiedBy>
  <cp:revision>4</cp:revision>
  <dcterms:created xsi:type="dcterms:W3CDTF">2026-08-13T11:38:33Z</dcterms:created>
  <dcterms:modified xsi:type="dcterms:W3CDTF">2026-08-13T12:07:59Z</dcterms:modified>
</cp:coreProperties>
</file>