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7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325880"/>
            <a:ext cx="105156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Deontología profesional y códigos éticos de Enfermería</a:t>
            </a:r>
          </a:p>
          <a:p>
            <a:pPr>
              <a:spcBef>
                <a:spcPts val="1800"/>
              </a:spcBef>
              <a:defRPr sz="2200">
                <a:solidFill>
                  <a:srgbClr val="CDE1F2"/>
                </a:solidFill>
              </a:defRPr>
            </a:pPr>
            <a:r>
              <a:t>CIE · FEPPEN · CREM</a:t>
            </a:r>
          </a:p>
          <a:p>
            <a:pPr>
              <a:spcBef>
                <a:spcPts val="1800"/>
              </a:spcBef>
              <a:defRPr sz="1600">
                <a:solidFill>
                  <a:srgbClr val="FFFFFF"/>
                </a:solidFill>
              </a:defRPr>
            </a:pPr>
            <a:r>
              <a:t>Material de lectura para la resolución de actividades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1. Deontología profesional de Enfermería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De acuerdo con el material, la deontología profesional es el conjunto ordenado de normas que determina los deberes morales exigidos a Enfermería durante el ejercicio profesional.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Los códigos éticos reúnen normas y valores que orientan la toma de decisiones y expresan la responsabilidad de actuar correctamente.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Los códigos deontológicos reúnen valores, principios y deberes propios de un grupo profesional. También funcionan como mecanismo de autocontrol y permiten justificar la conducta profesional ante la sociedad y el equipo de trabajo.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El material señala como códigos de referencia para Enfermería al CIE, FEPPEN y CREM.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2  |  Deontología y códigos profesionales de Enfermería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2. Código deontológico del CIE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F6973"/>
                </a:solidFill>
              </a:defRPr>
            </a:pPr>
            <a:r>
              <a:t>El material lo organiza en cuatro elementos principales.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54406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4069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7" y="1463039"/>
            <a:ext cx="5056632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1. Enfermería y las personas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Derechos humanos, valores y cultura; información suficiente para el consentimiento; confidencialidad; protección del medio ambiente.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3492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367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73368" y="1463039"/>
            <a:ext cx="4965192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2. Enfermería y la práctica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Responsabilidad por la práctica; formación continua; salud personal compatible con el cuidado; delegación responsable y uso seguro de tecnología.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66160"/>
            <a:ext cx="54406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367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3703320"/>
            <a:ext cx="5056632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3. Enfermería y la profesión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Responsabilidad en la práctica, la gestión, la investigación y la formación de Enfermería.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3566160"/>
            <a:ext cx="5349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4069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73368" y="3703320"/>
            <a:ext cx="4965192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4. Enfermería y el equipo de trabajo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Cooperación con quienes trabaja y protección del paciente cuando otra persona pone en peligro los cuidados.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3  |  Deontología y códigos profesionales de Enfermería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3. CIE: Enfermería y las personas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El profesional debe promover un entorno en el que se respeten los derechos humanos, los valores y la cultura de las personas.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Debe verificar que el paciente y la familia reciban información suficiente sobre los cuidados y tratamientos para poder dar su consentimiento.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La información del paciente debe mantenerse confidencial. Cuando sea necesario compartirla, debe hacerse con discreción.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El cuidado también incluye la responsabilidad de mantener y proteger el medio ambiente natural frente a la contaminación.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4  |  Deontología y códigos profesionales de Enfermería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4. CIE: práctica, profesión y equipo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Práctica: Enfermería es responsable de su propia práctica y debe mantener su competencia mediante formación continua.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Debe cuidar que su estado de salud personal no comprometa su capacidad para brindar cuidados.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Al delegar, debe juzgar la competencia de la persona a quien asigna la tarea y observar la conducta del personal.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El empleo de tecnología y avances debe ser seguro, digno y compatible con los derechos de la persona.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Profesión: existe responsabilidad en práctica, gestión, investigación y formación.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Equipo: se debe mantener cooperación con otros trabajadores y proteger al paciente si un compañero u otra persona pone en peligro sus cuidados.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5  |  Deontología y códigos profesionales de Enfermería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5. FEPPEN: deberes hacia la sociedad y la persona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50">
                <a:solidFill>
                  <a:srgbClr val="282D32"/>
                </a:solidFill>
              </a:defRPr>
            </a:pPr>
            <a:r>
              <a:t>Decisión del paciente y la familia: Enfermería debe reconocer el derecho de la persona a decidir si acepta o no la atención de salud. En menores o personas incapacitadas, decide la familia o representante legal. El material contempla excepciones en urgencias o ausencia de familiares.</a:t>
            </a:r>
          </a:p>
          <a:p>
            <a:pPr>
              <a:spcAft>
                <a:spcPts val="900"/>
              </a:spcAft>
              <a:defRPr sz="1450">
                <a:solidFill>
                  <a:srgbClr val="282D32"/>
                </a:solidFill>
              </a:defRPr>
            </a:pPr>
            <a:r>
              <a:t>Condición del paciente: la atención debe brindarse a todas las personas respetando sus valores y culturas.</a:t>
            </a:r>
          </a:p>
          <a:p>
            <a:pPr>
              <a:spcAft>
                <a:spcPts val="900"/>
              </a:spcAft>
              <a:defRPr sz="1450">
                <a:solidFill>
                  <a:srgbClr val="282D32"/>
                </a:solidFill>
              </a:defRPr>
            </a:pPr>
            <a:r>
              <a:t>Naturaleza del problema de salud: la actividad profesional no puede estar limitada por prejuicios personales. Si una tarea entra en conflicto con condiciones religiosas, morales o éticas del profesional, puede abstenerse y debe notificar a su superior; ante una emergencia, debe participar y brindar la mejor atención posible.</a:t>
            </a:r>
          </a:p>
          <a:p>
            <a:pPr>
              <a:spcAft>
                <a:spcPts val="900"/>
              </a:spcAft>
              <a:defRPr sz="1450">
                <a:solidFill>
                  <a:srgbClr val="282D32"/>
                </a:solidFill>
              </a:defRPr>
            </a:pPr>
            <a:r>
              <a:t>No discriminación: la atención no debe variar por la naturaleza del cuidado ni por el tipo de institución.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6  |  Deontología y códigos profesionales de Enfermería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6. FEPPEN: familia, niño y paciente terminal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Protección de la familia y del niño: el material reconoce como preocupación internacional la protección de ambos y menciona el derecho de los padres a determinar el número de hijos y el intervalo entre ellos.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Enfermería colabora para que ese derecho pueda ejercerse dentro de las disposiciones vigentes señaladas por el material.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Atención del paciente terminal: Enfermería debe procurar tranquilidad y seguridad, cooperar con la familia, aliviar el sufrimiento y comprender los deseos del paciente.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El material indica que la atención de Enfermería debe mantenerse hasta el fallecimiento.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7  |  Deontología y códigos profesionales de Enfermería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7. FEPPEN: privacidad y secreto profesional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El secreto profesional se presenta como un derecho del paciente con implicancias éticas y legales.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Enfermería debe mantener la confidencialidad de la información del paciente y de la familia, tanto directa como indirectamente.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Los datos necesarios para el trabajo en equipo deben registrarse para consulta de los integrantes del equipo de salud.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Si otra entidad o autoridad solicita información, debe remitirse según las normas establecidas por la institución.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Cuando el profesional deba declarar ante la justicia por cuidados brindados, el material indica que previamente debe informar a su personal jerárquico y buscar asesoramiento legal.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8  |  Deontología y códigos profesionales de Enfermería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8. FEPPEN: protección del paciente y responsabilidad profesional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Si los cuidados del paciente son puestos en peligro por un colega u otra persona, debe comunicarse la situación al superior jerárquico; si fuera necesario, a una organización profesional y, finalmente, a la justicia.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La responsabilidad profesional se expresa en cuatro aspectos: mantener la salud, restaurarla, evitar las enfermedades y aliviar el sufrimiento.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El profesional tiene responsabilidad legal por sus acciones, decisiones y criterios aplicados en la atención.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También debe conocer las competencias del personal de Enfermería al que asigna tareas y supervisar esas actividades.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9  |  Deontología y códigos profesionales de Enfermería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9. FEPPEN: competencia, delegación e investigación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Competencia profesional: debe mantenerse mediante capacitación continua, lo que contribuye a mejorar la atención y los servicios.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Delegación: el material destaca la necesidad de establecer qué funciones corresponden al profesional de Enfermería y cuáles pueden delegarse.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Medio ambiente: Enfermería debe informarse sobre reciclado, ecología y nuevos estudios para detectar consecuencias perjudiciales.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Investigación: puede colaborar en estudios y debe conocer técnicas de investigación. Cuando se investiga con seres humanos, debe conocer riesgos, privacidad y derechos de la persona antes de aceptar, rechazar o finalizar su participación.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10  |  Deontología y códigos profesionales de Enfermería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10. FEPPEN: organización profesional, colegas y comunidad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80">
                <a:solidFill>
                  <a:srgbClr val="282D32"/>
                </a:solidFill>
              </a:defRPr>
            </a:pPr>
            <a:r>
              <a:t>Enfermería debe colaborar con su organización profesional para mejorar los estándares de atención, gestión y educación, y contribuir a su actualización.</a:t>
            </a:r>
          </a:p>
          <a:p>
            <a:pPr>
              <a:spcAft>
                <a:spcPts val="900"/>
              </a:spcAft>
              <a:defRPr sz="1480">
                <a:solidFill>
                  <a:srgbClr val="282D32"/>
                </a:solidFill>
              </a:defRPr>
            </a:pPr>
            <a:r>
              <a:t>Respecto de la organización profesional, el material menciona afiliación, colaboración y apoyo en defensa de sus principios.</a:t>
            </a:r>
          </a:p>
          <a:p>
            <a:pPr>
              <a:spcAft>
                <a:spcPts val="900"/>
              </a:spcAft>
              <a:defRPr sz="1480">
                <a:solidFill>
                  <a:srgbClr val="282D32"/>
                </a:solidFill>
              </a:defRPr>
            </a:pPr>
            <a:r>
              <a:t>Las relaciones con colegas y otros profesionales deben ser armónicas y basarse en ayuda mutua y colaboración.</a:t>
            </a:r>
          </a:p>
          <a:p>
            <a:pPr>
              <a:spcAft>
                <a:spcPts val="900"/>
              </a:spcAft>
              <a:defRPr sz="1480">
                <a:solidFill>
                  <a:srgbClr val="282D32"/>
                </a:solidFill>
              </a:defRPr>
            </a:pPr>
            <a:r>
              <a:t>Se consideran faltas éticas el irrespeto, la difamación, las calumnias, las injurias, no respetar la jerarquía y falsear o negar información relacionada con la atención.</a:t>
            </a:r>
          </a:p>
          <a:p>
            <a:pPr>
              <a:spcAft>
                <a:spcPts val="900"/>
              </a:spcAft>
              <a:defRPr sz="1480">
                <a:solidFill>
                  <a:srgbClr val="282D32"/>
                </a:solidFill>
              </a:defRPr>
            </a:pPr>
            <a:r>
              <a:t>En los medios de comunicación deben protegerse los datos de pacientes. Con la comunidad, deben brindarse servicios de Enfermería de forma permanente.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11  |  Deontología y códigos profesionales de Enfermería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11. CREM: origen y fundamentos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25880"/>
            <a:ext cx="530352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4069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1463039"/>
            <a:ext cx="4919472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¿Qué es el CREM?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400">
                <a:solidFill>
                  <a:srgbClr val="282D32"/>
                </a:solidFill>
              </a:defRPr>
            </a:pPr>
            <a:r>
              <a:t>Consejo Regional de Enfermería del MERCOSUR, creado en 1994.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400">
                <a:solidFill>
                  <a:srgbClr val="282D32"/>
                </a:solidFill>
              </a:defRPr>
            </a:pPr>
            <a:r>
              <a:t>Está integrado, según el material, por FAE (Argentina), COFEN (Brasil), APE (Paraguay) y CEDU (Uruguay).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400">
                <a:solidFill>
                  <a:srgbClr val="282D32"/>
                </a:solidFill>
              </a:defRPr>
            </a:pPr>
            <a:r>
              <a:t>Su objetivo es unificar principios éticos en la práctica de Enfermería de la región.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325880"/>
            <a:ext cx="52578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367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73368" y="1463039"/>
            <a:ext cx="4873752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Fundamentos del Código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400">
                <a:solidFill>
                  <a:srgbClr val="282D32"/>
                </a:solidFill>
              </a:defRPr>
            </a:pPr>
            <a:r>
              <a:t>Respeto a la vida, la dignidad y los derechos humanos.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400">
                <a:solidFill>
                  <a:srgbClr val="282D32"/>
                </a:solidFill>
              </a:defRPr>
            </a:pPr>
            <a:r>
              <a:t>No discriminación.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400">
                <a:solidFill>
                  <a:srgbClr val="282D32"/>
                </a:solidFill>
              </a:defRPr>
            </a:pPr>
            <a:r>
              <a:t>Compromiso con la salud integral: física, mental, social y espiritual.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400">
                <a:solidFill>
                  <a:srgbClr val="282D32"/>
                </a:solidFill>
              </a:defRPr>
            </a:pPr>
            <a:r>
              <a:t>Ejercicio profesional con justicia, equidad, autonomía y honestidad.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12  |  Deontología y códigos profesionales de Enfermería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12. CREM: responsabilidad con la persona atendida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F6973"/>
                </a:solidFill>
              </a:defRPr>
            </a:pPr>
            <a:r>
              <a:t>Apartado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Brindar cuidados seguros (Art. 1°), mantener la confidencialidad (Art. 2°), no discriminar (Art. 3°) y respetar la intimidad y privacidad (Art. 4°).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Informar adecuadamente sobre tratamientos (Art. 5°) y respetar las decisiones del paciente (Art. 6°).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El material ejemplifica este principio con un paciente que rechaza una transfusión por motivos religiosos.</a:t>
            </a:r>
          </a:p>
          <a:p>
            <a:pPr>
              <a:spcAft>
                <a:spcPts val="900"/>
              </a:spcAft>
              <a:defRPr sz="1600">
                <a:solidFill>
                  <a:srgbClr val="282D32"/>
                </a:solidFill>
              </a:defRPr>
            </a:pPr>
            <a:r>
              <a:t>El Art. 7° incorpora el compromiso con el medio ambiente y la responsabilidad compartida con la sociedad para protegerlo; un ejemplo es la disposición adecuada de residuos hospitalarios.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13  |  Deontología y códigos profesionales de Enfermería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13. CREM: responsabilidad con la profesión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F6973"/>
                </a:solidFill>
              </a:defRPr>
            </a:pPr>
            <a:r>
              <a:t>Apartado 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Aceptar cargos de acuerdo con la propia capacidad (Art. 8°).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Mantener actualización profesional (Art. 9°) y participar en formación continua (Art. 10°).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Participar en la elaboración de políticas públicas de salud (Art. 11°).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Conocer, aplicar y exigir el cumplimiento de principios éticos en investigaciones clínicas o experimentales (Art. 12°).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Participar en programas de atención ante epidemias, desastres u otras emergencias (Art. 13°).</a:t>
            </a:r>
          </a:p>
          <a:p>
            <a:pPr>
              <a:spcAft>
                <a:spcPts val="900"/>
              </a:spcAft>
              <a:defRPr sz="1500">
                <a:solidFill>
                  <a:srgbClr val="282D32"/>
                </a:solidFill>
              </a:defRPr>
            </a:pPr>
            <a:r>
              <a:t>Conocer y cumplir las leyes y reglamentaciones vigentes (Art. 14°).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14  |  Deontología y códigos profesionales de Enfermería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14. CREM: colegas y deberes para consigo mismo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F6973"/>
                </a:solidFill>
              </a:defRPr>
            </a:pPr>
            <a:r>
              <a:t>Apartados III y IV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2588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4069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1463039"/>
            <a:ext cx="4919472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Relaciones con colegas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50">
                <a:solidFill>
                  <a:srgbClr val="282D32"/>
                </a:solidFill>
              </a:defRPr>
            </a:pPr>
            <a:r>
              <a:t>Participar en organizaciones para mantener condiciones dignas de trabajo (Art. 15°).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50">
                <a:solidFill>
                  <a:srgbClr val="282D32"/>
                </a:solidFill>
              </a:defRPr>
            </a:pPr>
            <a:r>
              <a:t>Promover principios éticos en las contrataciones (Art. 16°).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50">
                <a:solidFill>
                  <a:srgbClr val="282D32"/>
                </a:solidFill>
              </a:defRPr>
            </a:pPr>
            <a:r>
              <a:t>Promover respeto y lealtad mutua (Art. 17°).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50">
                <a:solidFill>
                  <a:srgbClr val="282D32"/>
                </a:solidFill>
              </a:defRPr>
            </a:pPr>
            <a:r>
              <a:t>Fomentar y exigir condiciones dignas para todo el equipo (Art. 18°).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1325880"/>
            <a:ext cx="52578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67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73368" y="1463039"/>
            <a:ext cx="4873752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Deberes para consigo mismo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50">
                <a:solidFill>
                  <a:srgbClr val="282D32"/>
                </a:solidFill>
              </a:defRPr>
            </a:pPr>
            <a:r>
              <a:t>El material reconoce el derecho a la objeción de conciencia (Art. 19°), que permite negarse a realizar o colaborar en determinadas prácticas clínicas o experimentales.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50">
                <a:solidFill>
                  <a:srgbClr val="282D32"/>
                </a:solidFill>
              </a:defRPr>
            </a:pPr>
            <a:r>
              <a:t>También incluye la denuncia de irregularidades éticas (Arts. 21° y 23°).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15  |  Deontología y códigos profesionales de Enfermería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15. Síntesis: ideas comunes de CIE, FEPPEN y CREM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35661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4069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1247" y="1463039"/>
            <a:ext cx="3182112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Persona atendida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Dignidad y derechos.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No discriminación.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Información y decisiones.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Privacidad y confidencialidad.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Seguridad del cuidado.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15968" y="1325880"/>
            <a:ext cx="35661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67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17136" y="1463039"/>
            <a:ext cx="3182112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Profesional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Responsabilidad por los actos.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Competencia y formación continua.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Delegación responsable.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Conducta ética.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Cumplimiento de normas.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91856" y="1325880"/>
            <a:ext cx="35661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4069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193024" y="1463039"/>
            <a:ext cx="3182112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3374E"/>
                </a:solidFill>
              </a:defRPr>
            </a:pPr>
            <a:r>
              <a:t>Sociedad y equipo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Cooperación entre profesionales.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Protección del paciente.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Participación profesional.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Compromiso comunitario.</a:t>
            </a:r>
          </a:p>
          <a:p>
            <a:pPr>
              <a:spcBef>
                <a:spcPts val="500"/>
              </a:spcBef>
              <a:spcAft>
                <a:spcPts val="200"/>
              </a:spcAft>
              <a:defRPr sz="1300">
                <a:solidFill>
                  <a:srgbClr val="282D32"/>
                </a:solidFill>
              </a:defRPr>
            </a:pPr>
            <a:r>
              <a:t>Cuidado del ambiente.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16  |  Deontología y códigos profesionales de Enfermería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16. Actividad de aplicación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F6973"/>
                </a:solidFill>
              </a:defRPr>
            </a:pPr>
            <a:r>
              <a:t>Resolver utilizando únicamente la información de las diapositivas anteriores.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1. Un paciente rechaza un tratamiento por sus creencias. ¿Qué principios de los códigos permiten orientar la actuación de Enfermería?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2. Un profesional observa que un colega está poniendo en riesgo la seguridad de un paciente. ¿Qué debería hacer según los códigos trabajados?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3. Explique por qué la confidencialidad constituye una responsabilidad ética del profesional de Enfermería.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4. ¿Qué relación existe entre competencia profesional, capacitación continua y delegación de tareas?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5. Mencione tres aspectos comunes entre CIE, FEPPEN y CREM.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17  |  Deontología y códigos profesionales de Enfermería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3374E"/>
                </a:solidFill>
              </a:defRPr>
            </a:pPr>
            <a:r>
              <a:t>17. Verdadero o falso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14400"/>
            <a:ext cx="10881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5F6973"/>
                </a:solidFill>
              </a:defRPr>
            </a:pPr>
            <a:r>
              <a:t>Justificar las respuestas falsas con información del material.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527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1. La formación continua forma parte de la responsabilidad profesional de Enfermería.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2. La información del paciente puede compartirse libremente con cualquier persona que la solicite.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3. Los códigos incluyen responsabilidades relacionadas con el medio ambiente.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4. Al delegar una tarea, el profesional deja de tener responsabilidad sobre la competencia de quien la realiza.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5. El CREM promueve el respeto a la dignidad humana, los derechos humanos y la no discriminación.</a:t>
            </a:r>
          </a:p>
          <a:p>
            <a:pPr>
              <a:spcAft>
                <a:spcPts val="900"/>
              </a:spcAft>
              <a:defRPr sz="1550">
                <a:solidFill>
                  <a:srgbClr val="282D32"/>
                </a:solidFill>
              </a:defRPr>
            </a:pPr>
            <a:r>
              <a:t>6. Los códigos trabajados contemplan la protección del paciente cuando sus cuidados son puestos en peligro.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3"/>
                </a:solidFill>
              </a:defRPr>
            </a:pPr>
            <a:r>
              <a:t>18  |  Deontología y códigos profesionales de Enfermería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>generated using python-pptx</dc:description>
  <cp:lastModifiedBy>Lorena Leiras</cp:lastModifiedBy>
  <cp:revision>2</cp:revision>
  <dcterms:created xsi:type="dcterms:W3CDTF">2013-01-27T09:14:16Z</dcterms:created>
  <dcterms:modified xsi:type="dcterms:W3CDTF">2026-09-02T16:48:38Z</dcterms:modified>
  <cp:category/>
</cp:coreProperties>
</file>