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6:15.4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339 111 24575,'0'-1'0,"0"-1"0,-1 1 0,1 0 0,0 1 0,-1-1 0,0 0 0,1 0 0,-1 0 0,1 0 0,-1 0 0,0 0 0,0 1 0,1-1 0,-1 0 0,0 1 0,0-1 0,0 1 0,0-1 0,0 1 0,0-1 0,0 1 0,0-1 0,0 1 0,0 0 0,0 0 0,0-1 0,0 1 0,0 0 0,-2 0 0,-34-1 0,25 3 0,0 0 0,-1 0 0,1 1 0,0 1 0,1 0 0,-1 0 0,1 1 0,0 1 0,0 0 0,0 0 0,1 1 0,0 1 0,0 0 0,1 0 0,0 1 0,0 0 0,1 0 0,1 1 0,-1 0 0,1 0 0,1 1 0,0 0 0,1 0 0,0 0 0,0 1 0,-4 21 0,-1 18 0,2 1 0,3-1 0,2 103 0,4-148 0,0 0 0,-1 0 0,2 0 0,-1-1 0,1 1 0,0 0 0,0-1 0,0 0 0,1 1 0,0-1 0,0 0 0,0 0 0,1 0 0,-1-1 0,1 1 0,0-1 0,1 0 0,-1 0 0,1 0 0,-1-1 0,1 0 0,0 1 0,1-2 0,-1 1 0,0-1 0,1 0 0,-1 0 0,12 2 0,11 2 0,1-3 0,0 0 0,0-2 0,50-3 0,-37 0 0,195-16 0,18-1 0,687 18 0,-441 3 0,-350 6 0,241 42 0,-131-11 0,-72-17 0,192-4 0,746-19 0,-1104 1 0,-8 1 0,0-1 0,0-1 0,0 0 0,21-5 0,-33 6 0,0-1 0,0 0 0,0 0 0,0 0 0,-1 0 0,1-1 0,0 1 0,-1-1 0,1 0 0,-1 1 0,1-1 0,-1 0 0,0-1 0,1 1 0,-1 0 0,-1-1 0,1 1 0,0-1 0,0 1 0,-1-1 0,0 0 0,1 0 0,-1 1 0,0-1 0,0 0 0,-1 0 0,1-4 0,0-59 0,-2 54 0,1 0 0,0-1 0,0 1 0,5-20 0,7-17 0,-1 7 0,-2-1 0,-1 0 0,2-78 0,-9 48 0,-5-122 0,4 193 0,0-1 0,0 1 0,-1-1 0,1 1 0,-1 0 0,0-1 0,1 1 0,-1 0 0,0 0 0,0-1 0,-1 1 0,1 0 0,0 0 0,-1 0 0,1 0 0,-1 1 0,0-1 0,1 0 0,-1 1 0,-3-3 0,-1 1 0,0 0 0,0 1 0,-1 0 0,1 0 0,0 1 0,-1 0 0,-8-1 0,-139-10 0,-194 11 0,187 4 0,-39-2-1365,29 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6:16.8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3228 1 24575,'-1475'0'0,"1397"4"0,-149 27 0,140-16 0,-103 4 0,-446-17 0,295-5 0,301 4-682,-71 11-1,68-5-6143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6:24.1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348 0 24575,'0'2'0,"-1"0"0,1 0 0,-1 0 0,0 0 0,0 0 0,0 0 0,0 0 0,0 0 0,0-1 0,0 1 0,-1-1 0,1 1 0,0 0 0,-1-1 0,-2 2 0,-30 23 0,21-16 0,2-1 0,0-1 0,-1 0 0,0 0 0,0-1 0,0-1 0,-1 0 0,0 0 0,0-2 0,-17 5 0,21-7 0,1 0 0,0 0 0,0 1 0,0 0 0,1 1 0,-1-1 0,1 2 0,0-1 0,0 1 0,-10 8 0,13-8 0,-1 0 0,1-1 0,1 2 0,-1-1 0,1 0 0,0 1 0,0-1 0,1 1 0,-1 0 0,1 0 0,0 0 0,1 0 0,0 0 0,-1 13 0,0 0 0,-1 4 0,2 1 0,2 42 0,-1-60 0,1-1 0,0 0 0,-1 0 0,2 0 0,-1 0 0,0 0 0,1-1 0,0 1 0,0 0 0,1-1 0,-1 1 0,1-1 0,0 0 0,0 0 0,0 0 0,1 0 0,0-1 0,-1 1 0,7 3 0,13 5 0,1-1 0,0-1 0,1-1 0,0-1 0,0-1 0,1-2 0,52 5 0,194-7 0,-178-5 0,-22 3 0,0 4 0,83 16 0,137 41 0,-182-37 0,3-5 0,196 10 0,-97-14 0,-137-8 0,470 43 0,-259-20 0,-132-13 0,160 0 0,133-20 0,-437 2 0,1 0 0,-1-1 0,0 0 0,0 0 0,0-1 0,-1 0 0,1-1 0,14-6 0,-18 5 0,1 0 0,-1 0 0,0 0 0,0-1 0,0 0 0,-1 0 0,0-1 0,0 1 0,0-1 0,-1-1 0,1 1 0,2-8 0,0 1 0,0-1 0,-2 0 0,0 0 0,0 0 0,-2-1 0,1 1 0,0-21 0,-1 0 0,-4-69 0,0 94 0,-1 1 0,0 0 0,0 0 0,-1 0 0,0 1 0,0-1 0,-1 1 0,-1 0 0,1 0 0,-1 0 0,0 0 0,-1 1 0,0 0 0,0 0 0,0 0 0,-1 1 0,0 0 0,-1 0 0,1 1 0,-11-5 0,-16-10 0,-1 2 0,-2 2 0,-50-16 0,67 25 0,-25-9 0,-175-56 0,176 60 0,-1 3 0,0 2 0,-57-2 0,-874 7 0,425 7 0,-1041-5-1365,1531 0-5461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6:29.9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757 67 24575,'0'-1'0,"0"-1"0,-1 1 0,1 0 0,-1 0 0,1 0 0,-1-1 0,1 1 0,-1 0 0,0 0 0,0 0 0,1 0 0,-1 0 0,0 0 0,0 1 0,0-1 0,0 0 0,0 0 0,0 1 0,0-1 0,0 0 0,-1 1 0,1-1 0,0 1 0,0 0 0,0-1 0,-1 1 0,-1-1 0,-39-5 0,37 5 0,-106-3 0,-1 4 0,1 5 0,-132 22 0,238-26 0,0-1 0,1 1 0,-1 0 0,0 0 0,1 1 0,-1-1 0,1 1 0,-1 0 0,1 0 0,0 1 0,0-1 0,0 1 0,0 0 0,0 0 0,1 0 0,-1 0 0,1 1 0,0-1 0,0 1 0,-4 6 0,4-2 0,0 0 0,0 0 0,1 0 0,0 0 0,0 0 0,1 0 0,0 0 0,1 1 0,0-1 0,0 0 0,2 11 0,4 18 0,1-1 0,2 0 0,21 57 0,-1-9 0,-26-70 0,2 0 0,0 0 0,1-1 0,0 0 0,15 23 0,-17-31 0,0 0 0,0 0 0,1-1 0,0 0 0,-1 1 0,2-2 0,-1 1 0,0 0 0,1-1 0,-1 0 0,1 0 0,0-1 0,0 0 0,0 0 0,13 2 0,215 29 0,359-27 0,-335-9 0,-155 4 0,122-3 0,-204-1 0,0 0 0,0-2 0,-1-1 0,0 0 0,29-14 0,28-9 0,213-38 0,-176 44 0,-106 22 0,359-63 0,115 52 0,-14 2 0,-402 3 0,162-10 0,-184 16 0,1 2 0,0 3 0,50 9 0,-14 3 0,300 56 0,-260-55 0,144 2 0,367-22 0,-606 1 0,-1-1 0,0 0 0,0-2 0,0-1 0,0-1 0,39-18 0,-49 18 0,0 0 0,0-1 0,-1-1 0,0-1 0,-1 0 0,0 0 0,-1-2 0,0 1 0,-1-2 0,0 1 0,12-19 0,-20 26 0,0 0 0,0-1 0,0 1 0,0-1 0,-1 0 0,0 1 0,0-1 0,-1 0 0,0 0 0,0-1 0,0 1 0,0 0 0,-1 0 0,0 0 0,-1 0 0,1-1 0,-1 1 0,0 0 0,-1 0 0,1 0 0,-1 0 0,-1 0 0,1 1 0,-1-1 0,0 1 0,0-1 0,0 1 0,-1 0 0,0 0 0,0 1 0,0-1 0,-1 1 0,1 0 0,-1 0 0,0 0 0,-10-5 0,-15-5 0,-1 2 0,0 1 0,-61-12 0,-107-8 0,194 31 0,-945-60 0,506 43 0,264 9 0,-230 20 0,-643 11 0,702-25 0,-934 2-1365,1236 0-5461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6:40.4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686 0 24523,'-686'833'0,"5483"-833"0,-4111-833 0,-5483 833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7:06.5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99 24575,'143'2'0,"-29"1"0,129-14 0,-195 3 0,56-16 0,17-4 0,-47 15 0,1 3 0,-1 3 0,2 4 0,143 12 0,-176-3 0,382 56 0,-306-47 0,1-5 0,202-9 0,-175-3 0,652 0-1365,-693 2-5461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7:10.3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24118,'3252'0'0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7:25.1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21389,'3691'0'0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7:30.0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 24575,'210'-3'0,"223"7"0,-156 28 0,75 3 0,745-33 0,-517-5 0,-481 3-116,-6-2-300,0 3-1,174 27 1,-202-13-6410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7:32.6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35 24575,'49'-10'0,"1"3"0,0 2 0,82 2 0,-41 1 0,956-5 0,-1021 7 0,12 2 0,0 2 0,54 12 0,16 3 0,-89-17 0,222 28 0,311 79 0,-214-41 0,-221-48 0,309 39 0,-302-44 0,47 9 0,215 16 0,-386-40-1,40 1 62,64-6-1,-92 3-208,-1 0-1,1 0 1,0-1-1,-1-1 1,0 0-1,0-1 1,0 0-1,0 0 0,17-13 1,-6 0-6678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8:04.2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23380,'4030'102'0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8:16.1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0 135 23892,'3895'-135'0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9:36.8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23209,'3217'33'0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49:45.2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93 139 24575,'-7'8'0,"0"1"0,1 0 0,0 0 0,1 0 0,-1 1 0,2 0 0,0 0 0,0 0 0,0 1 0,2-1 0,-1 1 0,0 11 0,-2 20 0,0 72 0,5-106 0,0-3 0,0 0 0,0 1 0,0-1 0,1 0 0,0 1 0,0-1 0,0 0 0,1 0 0,-1 0 0,1 0 0,3 6 0,-3-8 0,1 0 0,0-1 0,-1 1 0,1 0 0,0-1 0,0 0 0,0 0 0,0 0 0,1 0 0,-1 0 0,1-1 0,-1 0 0,1 1 0,-1-1 0,1 0 0,0-1 0,5 1 0,67 8 0,1-4 0,145-10 0,-67 0 0,-46 3 0,259 4 0,-133 25 0,-211-23 0,2 1 0,1 1 0,40 17 0,-44-15 0,0 0 0,1-2 0,34 6 0,14 0 0,-1 3 0,102 35 0,-92-24 0,112 20 0,-29-29 0,1-7 0,172-12 0,-107-1 0,-38 5 0,226-5 0,-198-11 0,135-5 0,-299 18 0,357-12 0,-311 5 0,201-44 0,-254 40 0,-7 3 0,0-2 0,-1-2 0,42-20 0,-65 25 0,3-3 0,0 2 0,30-10 0,-43 17 0,1-1 0,-1 0 0,0 0 0,0 0 0,0-1 0,-1-1 0,1 1 0,-1-1 0,0-1 0,0 1 0,-1-1 0,0 0 0,0-1 0,0 1 0,-1-1 0,6-10 0,-5 6 0,-1 0 0,0 0 0,-1-1 0,0 0 0,-1 0 0,-1 0 0,1-1 0,-2 1 0,0 0 0,-1-23 0,0 28 0,-1 1 0,0-1 0,-1 1 0,1-1 0,-1 1 0,0-1 0,-1 1 0,0 0 0,0 0 0,0 0 0,-1 1 0,1-1 0,-1 1 0,-1 0 0,1 0 0,-1 0 0,0 0 0,0 1 0,0 0 0,-1 0 0,1 0 0,-11-4 0,-11-6 0,-1 2 0,0 1 0,-51-12 0,55 16 0,-58-13 0,0 3 0,-166-12 0,-169 23 0,-78-5 0,111-12 0,275 8 0,72 8 0,-48-2 0,-544 6 0,321 5 0,247 2 0,-1 1 0,-79 19 0,69-10 0,-87 5 0,-313-15 0,222 28 0,47-4 0,34-13 0,-251 11 0,-36-27-1365,386 1-5461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27.2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24575,'6'0'0,"7"0"0,2 5 0,-2 15 0,-3 8 0,-3 12 0,9 4 0,1-5-8191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29.3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0 204 24575,'0'-3'0,"1"0"0,0 0 0,-1 0 0,1 0 0,0 0 0,0 0 0,1 0 0,-1 0 0,0 1 0,1-1 0,0 1 0,0-1 0,0 1 0,0-1 0,0 1 0,0 0 0,0 0 0,1 0 0,-1 1 0,1-1 0,3-2 0,9-4 0,0 1 0,27-10 0,-35 14 0,12-4 0,171-60 0,-155 57 0,0 1 0,1 2 0,55-5 0,-86 12 0,0 0 0,0 1 0,-1-1 0,1 1 0,0 0 0,0 0 0,0 1 0,-1-1 0,1 1 0,-1 0 0,1 0 0,-1 1 0,0-1 0,0 1 0,0 0 0,0 0 0,0 0 0,-1 1 0,1-1 0,-1 1 0,0 0 0,0 0 0,-1 0 0,5 7 0,1 6 0,-1-1 0,-1 1 0,0 0 0,-1 0 0,4 26 0,-8-36 0,0 0 0,-1-1 0,0 1 0,0-1 0,0 1 0,-1 0 0,0-1 0,0 1 0,-1-1 0,1 0 0,-2 1 0,1-1 0,-1 0 0,1 0 0,-2 0 0,1-1 0,-1 1 0,0-1 0,0 0 0,-9 9 0,-7 4 0,0 0 0,-2-2 0,-44 26 0,28-19 0,-27 18 0,-87 40 0,113-61 16,27-13-361,0-1 0,0 0-1,-20 6 1,11-8-6481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30.5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24575,'3'37'0,"1"-1"0,1 0 0,20 67 0,5 23 0,-27-106 0,-1-2 0,2-1 0,0 1 0,11 30 0,-13-43 0,1 0 0,-1 0 0,1-1 0,0 1 0,0-1 0,0 0 0,1 0 0,-1 0 0,1 0 0,0-1 0,0 1 0,1-1 0,-1 0 0,1 0 0,-1-1 0,1 0 0,7 3 0,15 3-105,1-2 0,0-1 0,0-2 0,1 0 0,-1-2 0,0-1 0,1-1 0,-1-2 0,0 0 0,0-2 0,0-1 0,50-19 0,-48 12-6721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33.0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78 27 24575,'4'3'0,"0"0"0,0 0 0,0 0 0,1-1 0,-1 0 0,1 0 0,0 0 0,-1 0 0,1-1 0,0 0 0,0 0 0,0 0 0,0 0 0,0-1 0,9 0 0,2-1 0,0 0 0,0-2 0,24-5 0,-36 7 0,8-2 0,0 0 0,-1-1 0,1 0 0,10-7 0,-21 11 0,-1 0 0,0 0 0,0 0 0,1 0 0,-1 0 0,0 0 0,0 0 0,0-1 0,1 1 0,-1 0 0,0 0 0,0 0 0,0 0 0,1-1 0,-1 1 0,0 0 0,0 0 0,0-1 0,0 1 0,0 0 0,0 0 0,1-1 0,-1 1 0,0 0 0,0 0 0,0-1 0,0 1 0,0 0 0,0 0 0,0-1 0,0 1 0,0 0 0,0 0 0,0-1 0,0 1 0,0 0 0,-1 0 0,1-1 0,0 1 0,0 0 0,0 0 0,0-1 0,0 1 0,0 0 0,-1 0 0,1 0 0,0-1 0,0 1 0,0 0 0,-1 0 0,1 0 0,0 0 0,0-1 0,0 1 0,-1 0 0,1 0 0,0 0 0,0 0 0,-1 0 0,1 0 0,0 0 0,0 0 0,-1 0 0,1 0 0,0 0 0,-1 0 0,1 0 0,0 0 0,-1 0 0,-22-4 0,10 5 0,0 1 0,0 0 0,0 1 0,1 0 0,-1 1 0,1 1 0,-1 0 0,2 0 0,-1 1 0,0 1 0,1 0 0,1 0 0,-21 18 0,21-16 0,1 0 0,0 0 0,0 1 0,1 1 0,0-1 0,0 1 0,1 0 0,1 1 0,0 0 0,1 0 0,0 0 0,0 0 0,2 1 0,-4 15 0,7-25 0,-1-1 0,1 1 0,-1 0 0,1-1 0,0 1 0,0 0 0,0-1 0,1 1 0,-1 0 0,0-1 0,1 1 0,0-1 0,0 1 0,0-1 0,0 1 0,0-1 0,0 1 0,0-1 0,1 0 0,-1 0 0,1 0 0,0 0 0,0 0 0,0 0 0,0 0 0,0 0 0,0-1 0,0 1 0,0-1 0,1 0 0,-1 1 0,0-1 0,1 0 0,-1 0 0,1-1 0,-1 1 0,1 0 0,0-1 0,4 1 0,4-1 0,-1 0 0,1 0 0,0-1 0,0-1 0,-1 0 0,1 0 0,-1-1 0,20-8 0,6-2-170,0 2-1,1 1 0,1 1 1,-1 3-1,1 1 0,0 1 1,40 3-1,-43 1-6655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35.4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401 0 24575,'0'7'0,"0"-1"0,0 1 0,-1-1 0,0 1 0,-1-1 0,1 0 0,-1 0 0,-1 1 0,1-1 0,-1-1 0,0 1 0,0 0 0,0-1 0,-1 1 0,0-1 0,0 0 0,-1 0 0,1-1 0,-1 1 0,0-1 0,0 0 0,0-1 0,-1 1 0,-10 5 0,-50 22 0,40-20 0,2 1 0,-45 29 0,63-38 0,1 1 0,0 0 0,0 1 0,1-1 0,-1 1 0,1 0 0,0 0 0,1 0 0,-1 0 0,1 1 0,0 0 0,0 0 0,0-1 0,1 1 0,0 1 0,1-1 0,-3 9 0,4-12 0,0-1 0,0 1 0,1-1 0,-1 1 0,1-1 0,-1 1 0,1-1 0,0 1 0,-1-1 0,1 0 0,0 1 0,1-1 0,-1 0 0,0 0 0,1 0 0,-1 0 0,1 0 0,0 0 0,0 0 0,-1 0 0,1-1 0,0 1 0,1-1 0,-1 1 0,0-1 0,0 0 0,1 0 0,-1 0 0,0 0 0,1 0 0,-1 0 0,5 0 0,10 3 0,0-1 0,1-1 0,28 1 0,-34-3 0,175-2 0,11 1 0,-192 1 0,0 1 0,0 0 0,-1 0 0,1 1 0,-1 0 0,1 0 0,-1 0 0,0 0 0,6 5 0,-9-7 0,-1 1 0,0 0 0,0 0 0,0-1 0,0 1 0,1 0 0,-1 0 0,0 0 0,-1 0 0,1 1 0,0-1 0,0 0 0,0 0 0,-1 1 0,1-1 0,0 0 0,-1 0 0,0 1 0,1-1 0,-1 1 0,0-1 0,1 0 0,-1 1 0,0-1 0,0 1 0,0-1 0,0 1 0,0-1 0,-1 0 0,1 1 0,0-1 0,-1 1 0,1-1 0,-1 0 0,1 1 0,-1-1 0,0 0 0,0 0 0,1 1 0,-1-1 0,-1 1 0,-6 6 0,-1 0 0,1-1 0,-1 0 0,-1 0 0,1-1 0,-1 0 0,0-1 0,-1 0 0,1-1 0,-14 4 0,-4 4 0,-79 35 0,42-16 0,-1-4 0,-95 27 0,151-51-151,0-1-1,0 0 0,0-1 0,-1 0 1,1-1-1,0 0 0,-1 0 1,-13-3-1,-6-7-6674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36.8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112 1 24575,'7'7'0,"-1"1"0,0 0 0,0 0 0,-1 1 0,0 0 0,0 0 0,-1 0 0,6 17 0,0 9 0,6 42 0,6 24 0,-15-84 0,1 1 0,0-1 0,1-1 0,20 28 0,-16-26 0,-8-7 0,1 0 0,-1 0 0,-1 1 0,0-1 0,-1 1 0,4 21 0,10 32 0,-16-63 0,6 21 0,2-1 0,0-1 0,1 1 0,2-2 0,21 31 0,-21-41 0,-5-13 0,-7 2 0,0-1 0,0 1 0,0-1 0,0 0 0,-1 1 0,1-1 0,0 0 0,-1 1 0,1-1 0,-1 1 0,0-1 0,1 1 0,-1-1 0,0 1 0,-1-3 0,-15-17 0,0 0 0,-2 1 0,0 0 0,-1 2 0,-31-22 0,-4-5 0,-62-57-1365,2-2-5461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38.3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24575,'92'6'0,"0"3"0,-1 5 0,101 28 0,-101-21 0,-81-19 0,585 143 0,-537-125 0,-44-11 0,-17-4 0,-26-1 0,28-4 0,-71 4 0,0-3 0,0-3 0,0-4 0,-82-17 0,62 10-1365,66 11-5461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40.0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41.3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24575,'6'6'0,"2"13"0,-1 15 0,-1 13 0,-2 11 0,10 6 0,9 4 0,-1-3 0,3-8 0,-3-2 0,0-10 0,-3-7 0,-6-4 0,-4-2 0,-4-1 0,3-6 0,0-6-8191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42.9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20 130 24575,'-1'0'0,"1"0"0,-1 0 0,0 0 0,0 0 0,1 0 0,-1 0 0,0 0 0,0 0 0,1 0 0,-1 0 0,0-1 0,1 1 0,-1 0 0,0-1 0,1 1 0,-1 0 0,0-1 0,1 1 0,-1-1 0,1 1 0,-1-1 0,1 1 0,-1-1 0,1 1 0,-1-1 0,1 0 0,0 1 0,-1-1 0,1 0 0,0 1 0,-1-1 0,1 0 0,0 1 0,0-1 0,0 0 0,0 0 0,0 1 0,0-1 0,0 0 0,0 0 0,0 1 0,0-1 0,0 0 0,0 1 0,0-1 0,0 0 0,1 0 0,-1 1 0,0-1 0,1-1 0,18-33 0,-13 29 0,1-1 0,-1 2 0,1-1 0,0 1 0,0-1 0,1 2 0,0-1 0,-1 1 0,1 1 0,1-1 0,-1 1 0,0 1 0,1 0 0,0 0 0,-1 0 0,17 0 0,-20 2 0,0 0 0,0 0 0,0 0 0,0 1 0,0-1 0,0 1 0,-1 1 0,1-1 0,0 1 0,0 0 0,-1 0 0,1 0 0,-1 0 0,0 1 0,0 0 0,1 0 0,-2 0 0,1 0 0,0 1 0,-1-1 0,0 1 0,1 0 0,-1 0 0,-1 0 0,1 1 0,-1-1 0,0 0 0,0 1 0,0 0 0,2 7 0,1 16 1,-2-1 1,-1 1-1,0-1 0,-3 1 0,-4 38 1,1 16-1375,3-46-5453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44.9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0 319 24575,'0'614'0,"0"-1427"0,0 806 0,0-15 0,1 0 0,5-33 0,-6 55 0,0-1 0,0 1 0,0-1 0,0 0 0,0 1 0,0-1 0,0 1 0,0-1 0,1 1 0,-1-1 0,0 0 0,0 1 0,1-1 0,-1 1 0,0-1 0,1 1 0,-1 0 0,0-1 0,1 1 0,-1-1 0,1 1 0,-1 0 0,1-1 0,-1 1 0,1 0 0,-1-1 0,1 1 0,-1 0 0,1 0 0,0 0 0,-1-1 0,1 1 0,-1 0 0,1 0 0,-1 0 0,1 0 0,0 0 0,-1 0 0,1 0 0,-1 0 0,1 0 0,0 1 0,-1-1 0,1 0 0,-1 0 0,1 0 0,-1 1 0,1-1 0,-1 0 0,1 0 0,-1 1 0,1-1 0,-1 1 0,1-1 0,-1 0 0,0 1 0,1-1 0,0 2 0,29 32 0,-25-29 0,117 170 0,-75-103 0,55 64 0,-72-99 0,-1 1 0,-2 2 0,-2 1 0,35 77 0,-36-58 0,-19-42 0,2 0 0,1 0 0,0-1 0,17 26 0,-12-35-1365,-5-13-5461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45.6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79 24575,'6'0'0,"13"0"0,15 0 0,13 0 0,5-5 0,-1-3 0,-9-5 0,-12-12 0,-11-2-8191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46.9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24575,'0'5'0,"0"9"0,0 6 0,0 1-8191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48.6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24575,'3'0'0,"-1"1"0,1 0 0,-1-1 0,1 1 0,-1 0 0,1 0 0,-1 0 0,0 0 0,1 1 0,-1-1 0,0 1 0,0-1 0,0 1 0,0 0 0,0 0 0,0 0 0,-1 0 0,3 3 0,28 49 0,-22-36 0,171 314 0,-151-279 0,2-2 0,3-2 0,55 62 0,-76-99 0,-32-23 0,-38-25-1365,-17-8-5461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50.1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0 364 24575,'52'0'0,"108"-4"0,-142 2 0,0-1 0,0-1 0,0-1 0,0 0 0,-1-1 0,29-14 0,-2-7 0,-1-2 0,71-62 0,-74 57 0,1 2 0,81-49 0,-117 78 0,0 0 0,1 0 0,-1 1 0,1 0 0,0 0 0,0 1 0,0-1 0,-1 1 0,1 1 0,0-1 0,0 1 0,9 0 0,-10 1 0,-1 0 0,0 0 0,1 1 0,-1 0 0,0-1 0,0 1 0,0 1 0,0-1 0,0 1 0,0-1 0,-1 1 0,0 0 0,1 0 0,-1 1 0,0-1 0,5 7 0,0 4 0,1 0 0,-2 0 0,1 1 0,-2 0 0,0 0 0,-1 0 0,-1 1 0,0 0 0,-1 0 0,1 19 0,-1 23 0,-5 88 0,-1-77 0,3-64 0,1 1 0,0-1 0,0 0 0,0 0 0,0 0 0,1 0 0,0 0 0,0-1 0,1 1 0,-1-1 0,1 1 0,0-1 0,0 0 0,0 0 0,1 0 0,-1 0 0,1-1 0,0 1 0,0-1 0,0 0 0,1 0 0,4 2 0,14 8 0,1-1 0,0-1 0,26 8 0,-31-12 0,161 58 0,-178-64 6,0 0-1,0 0 0,0-1 0,0 1 1,1 0-1,-1-1 0,0 0 0,0 1 1,0-1-1,0 0 0,1 0 0,-1 0 1,0 0-1,0-1 0,0 1 1,1 0-1,-1-1 0,4-1 0,-5 0-86,1 1 0,0-1-1,-1 0 1,1 0-1,-1 1 1,0-1-1,0 0 1,0 0 0,1 0-1,-2-1 1,1 1-1,0 0 1,0 0 0,-1 0-1,1-1 1,-1 1-1,0-3 1,4-33-6745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50.9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39 1 24575,'-1'1'0,"-1"0"0,1 0 0,-1 0 0,1 0 0,0 0 0,-1 1 0,1-1 0,0 1 0,0-1 0,0 1 0,0-1 0,0 1 0,1-1 0,-1 1 0,0 0 0,1-1 0,-1 1 0,1 0 0,0 0 0,-1 0 0,1-1 0,0 1 0,0 2 0,0-1 0,-9 61 0,3 0 0,3 0 0,3 0 0,2 0 0,12 67 0,-12-119 0,0 1 0,0-1 0,1 1 0,0-1 0,1 0 0,1-1 0,0 1 0,0-1 0,1 0 0,1 0 0,0 0 0,0-1 0,1 0 0,0-1 0,1 1 0,0-2 0,1 1 0,-1-1 0,2-1 0,-1 0 0,14 7 0,4 1 0,2-1 0,-1-2 0,1-1 0,1-2 0,0 0 0,1-2 0,-1-2 0,49 3 0,-73-8 0,0 0 0,0-1 0,1 1 0,-1-2 0,0 1 0,0-1 0,0 0 0,0 0 0,-1-1 0,14-7 0,-18 8 0,1 1 0,-1-1 0,0 0 0,1 0 0,-1 0 0,0 0 0,0 0 0,-1 0 0,1-1 0,0 1 0,-1-1 0,1 1 0,-1-1 0,0 0 0,0 0 0,0 1 0,0-1 0,0 0 0,-1 0 0,1 0 0,-1 0 0,0 0 0,0 0 0,0 0 0,0 0 0,0 0 0,-1 1 0,1-1 0,-2-5 0,-2-2 0,0 1 0,-1-1 0,0 1 0,-1 0 0,0 0 0,0 1 0,0-1 0,-1 2 0,-11-11 0,-78-62 0,88 74 0,-118-82-1365,75 54-5461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52.2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192 1 24575,'4'3'0,"0"0"0,0 0 0,0-1 0,0 1 0,1-1 0,-1 0 0,1 0 0,0-1 0,-1 1 0,1-1 0,7 1 0,58 4 0,-50-5 0,6-2 0,-34-5 0,-47-5 0,41 11 0,-1 1 0,1 1 0,-1 0 0,1 1 0,0 0 0,0 1 0,0 1 0,1 0 0,-1 1 0,1 0 0,1 1 0,-1 1 0,1 0 0,0 0 0,1 1 0,0 1 0,0 0 0,1 0 0,1 1 0,-1 1 0,2-1 0,-10 18 0,16-27 0,0 0 0,1 1 0,0-1 0,-1 1 0,1-1 0,0 1 0,0-1 0,1 1 0,-1-1 0,0 1 0,1 0 0,0 0 0,0-1 0,-1 1 0,1 0 0,1-1 0,-1 1 0,0 0 0,1 0 0,-1-1 0,1 1 0,0-1 0,0 1 0,0 0 0,0-1 0,1 0 0,-1 1 0,0-1 0,1 0 0,0 0 0,0 0 0,-1 0 0,1 0 0,0 0 0,1 0 0,-1 0 0,0-1 0,0 0 0,1 1 0,-1-1 0,1 0 0,-1 0 0,6 1 0,8 4 0,1-2 0,0 0 0,0 0 0,0-2 0,28 1 0,-10-5-9,-1-1-1,1-1 1,-1-2-1,0-1 1,-1-2-1,44-18 1,19-3-1290,-61 20-5527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55.9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24575,'12'0'0,"20"0"0,6 5 0,-5 15 0,5 8 0,1 12 0,-6-2-8191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57.2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24575,'376'18'0,"-45"-1"0,-262-13 0,1 4 0,-1 3 0,-1 2 0,123 43 0,-150-41 0,-1 3 0,-1 1 0,0 2 0,-2 2 0,0 1 0,-2 2 0,58 55 0,5 19 0,89 117 0,-177-205 0,0 0 0,-1 0 0,0 1 0,0 0 0,-2 0 0,1 1 0,9 28 0,-15-34 0,0-1 0,-1 0 0,1 1 0,-1-1 0,-1 1 0,0-1 0,0 1 0,0-1 0,-1 1 0,0-1 0,0 1 0,-1-1 0,0 0 0,0 0 0,-1 0 0,-5 10 0,1-5 0,-1-1 0,0-1 0,0 1 0,-2-1 0,1 0 0,-1-1 0,0-1 0,-1 1 0,0-1 0,-1-1 0,-13 7 0,-22 9 0,-72 25 0,116-47 0,-57 21 0,-1-3 0,0-3 0,-1-2 0,-1-3 0,0-3 0,-107 0 0,-226-15 0,393 8 0,1-1 0,0 0 0,-1 0 0,1 0 0,-1 0 0,1-1 0,0 1 0,-1-1 0,1 1 0,0-1 0,-1 0 0,1 0 0,0 0 0,0 0 0,-3-2 0,6-10 0,16-9 0,-9 16-80,0 0 0,1 1-1,-1 0 1,1 1 0,0-1-1,0 2 1,1-1 0,-1 1-1,1 1 1,0 0 0,0 0 0,0 1-1,-1 0 1,1 0 0,0 1-1,10 2 1,95 7-6746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00.4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41 24575,'11'-18'0,"5"-5"-8191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03.3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109 0 24575,'-2'1'0,"1"-1"0,-1 1 0,1-1 0,-1 1 0,1 0 0,0 0 0,-1-1 0,1 1 0,0 0 0,0 0 0,0 0 0,0 1 0,0-1 0,0 0 0,0 0 0,0 0 0,-1 3 0,-18 30 0,13-20 0,-3 3 0,2 0 0,0 1 0,1-1 0,1 1 0,1 1 0,1-1 0,0 1 0,1 0 0,1 0 0,1 0 0,1 24 0,0-31 0,1 0 0,0 0 0,1-1 0,0 1 0,1 0 0,0-1 0,1 0 0,0 0 0,1 0 0,0 0 0,1 0 0,0-1 0,1 0 0,0-1 0,0 1 0,1-1 0,0-1 0,18 15 0,-12-14 0,0-2 0,0 0 0,1 0 0,16 5 0,41 19 0,-55-23 0,0 0 0,0-1 0,1-1 0,0-1 0,0 0 0,0-2 0,1 0 0,25 1 0,151-7 0,-192 3 0,6-1 20,0 0 0,0 0-1,-1 0 1,1-1 0,16-6 0,-22 6-108,0 1 1,1-1 0,-1 0 0,0 0-1,0 0 1,0 0 0,-1-1-1,1 1 1,0-1 0,-1 0 0,0 0-1,1 1 1,-1-2 0,0 1 0,-1 0-1,3-4 1,6-29-6739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04.6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24575,'23'0'0,"8"0"-8191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05.5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24575,'0'17'0,"0"12"0,6 12 0,7 11 0,2 2 0,4-2 0,-1-4 0,2 1 0,3-2 0,-2-4 0,1 4 0,3 10 0,3 1 0,-4 3 0,0-4 0,-4-6 0,-5-11-8191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07.4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0 131 24575,'7'-1'0,"0"0"0,0 0 0,0-1 0,0 0 0,0 0 0,9-5 0,13-4 0,227-37 0,-80 18 0,-141 22 0,0 2 0,0 1 0,0 1 0,1 2 0,-1 2 0,0 1 0,1 2 0,57 11 0,-74-10 0,-1 1 0,1 0 0,-1 1 0,0 1 0,20 11 0,-33-15 0,0 1 0,0-1 0,0 1 0,0 0 0,-1 1 0,0-1 0,0 1 0,0-1 0,0 1 0,-1 1 0,0-1 0,0 0 0,0 1 0,-1-1 0,0 1 0,0 0 0,0 0 0,-1 0 0,0 0 0,1 9 0,1 12 0,-2-1 0,-1 0 0,-1 0 0,-1 1 0,-1-1 0,-1 0 0,-16 50 0,19-74 0,1-1 0,-1 1 0,1 0 0,-1-1 0,1 1 0,-1 0 0,1 0 0,0-1 0,0 1 0,0 0 0,0 0 0,0-1 0,1 1 0,-1 0 0,0 0 0,1-1 0,-1 1 0,1 0 0,0-1 0,-1 1 0,1-1 0,0 1 0,0-1 0,0 1 0,0-1 0,0 1 0,1-1 0,-1 0 0,0 0 0,1 0 0,-1 0 0,1 0 0,-1 0 0,1 0 0,-1 0 0,1 0 0,-1-1 0,1 1 0,0 0 0,2 0 0,10 2 0,0 0 0,0 0 0,0-2 0,17 1 0,-20-1 0,79 1 0,41 2 0,-117-2 0,1 0 0,-1 1 0,1 0 0,-1 1 0,0 1 0,20 9 0,-29-10 0,0-1 0,1 1 0,-1 0 0,-1 0 0,1 0 0,-1 1 0,0 0 0,0-1 0,0 2 0,0-1 0,-1 0 0,0 1 0,0-1 0,-1 1 0,1 0 0,-1 0 0,-1 0 0,1 0 0,-1 1 0,0-1 0,0 0 0,-1 0 0,0 8 0,0-2 0,0 0 0,-2 0 0,1 0 0,-1 0 0,-1 0 0,0 0 0,-1 0 0,0-1 0,-1 1 0,0-1 0,-7 10 0,-1-2 0,0-1 0,-2-1 0,0-1 0,0 0 0,-2-1 0,0 0 0,0-1 0,-21 11 0,-13 5 0,-100 39 0,120-56 0,0 1 0,1 2 0,-55 36 0,70-37-62,34-23 216,31-21-1611,-13 3-5369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09.5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1 104 24575,'1'27'0,"2"0"0,1 0 0,11 35 0,3 23 0,11 335 0,-32-900 0,3 325 0,0 147 0,0 0 0,0 0 0,1 1 0,0-1 0,0 0 0,1 1 0,0-1 0,0 1 0,7-13 0,-8 17 0,1 1 0,0 0 0,-1 0 0,1 0 0,0 1 0,0-1 0,0 0 0,1 1 0,-1-1 0,0 1 0,0 0 0,1 0 0,-1 0 0,1 0 0,-1 0 0,1 0 0,0 1 0,-1-1 0,1 1 0,-1 0 0,1 0 0,0 0 0,-1 0 0,1 0 0,0 0 0,-1 1 0,1-1 0,-1 1 0,1 0 0,-1 0 0,5 2 0,6 3 0,0 1 0,-1 1 0,0 0 0,0 0 0,-1 1 0,0 1 0,0 0 0,-1 0 0,11 16 0,7 4 0,150 143-1365,-127-128-5461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10.4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13 130 24575,'-5'0'0,"-3"-6"0,18-8 0,19-1 0,21-4 0,14-4 0,-4-5 0,-12 4-8191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11.6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449 1 24575,'0'5'0,"0"0"0,0 0 0,0-1 0,-1 1 0,1 0 0,-1 0 0,-1 0 0,1 0 0,-1-1 0,-2 6 0,2-7 0,0 0 0,0-1 0,0 1 0,-1-1 0,1 0 0,-1 0 0,0 0 0,1 0 0,-1 0 0,0-1 0,0 1 0,0-1 0,0 0 0,0 0 0,-1 0 0,-2 1 0,-82 17 0,59-14 0,0 1 0,-55 20 0,75-22 0,0 0 0,0 1 0,0 0 0,1 0 0,0 1 0,0 0 0,0 1 0,1 0 0,0 0 0,0 0 0,1 1 0,-11 16 0,10-10 0,0 0 0,1 1 0,1-1 0,0 1 0,1 0 0,0 0 0,1 1 0,-1 23 0,2 16 0,6 60 0,0-35 0,-4-74 0,0 0 0,1 1 0,0-1 0,0 0 0,0 1 0,1-1 0,0 0 0,0 0 0,1 0 0,-1-1 0,1 1 0,6 8 0,-3-7 0,0 0 0,1-1 0,0 1 0,0-1 0,0-1 0,1 0 0,0 0 0,11 5 0,22 8 0,0-3 0,1-1 0,1-2 0,1-3 0,49 6 0,-13-1 0,-14-1 0,-13-1 0,1-2 0,0-3 0,101 1 0,-148-9 0,1 0 0,0 0 0,0-1 0,14-4 0,-21 5 0,0 1 0,0 0 0,0 0 0,0-1 0,0 1 0,0 0 0,-1-1 0,1 1 0,0-1 0,0 0 0,0 1 0,0-1 0,0 1 0,-1-1 0,1 0 0,0 0 0,-1 0 0,1 1 0,-1-1 0,1 0 0,-1 0 0,1 0 0,-1 0 0,1 0 0,-1 0 0,0 0 0,1 0 0,-1 0 0,0 0 0,0 0 0,0 0 0,0 0 0,0 0 0,0 0 0,0 0 0,0 0 0,0 0 0,-1 0 0,1 0 0,0 0 0,-1 0 0,1 0 0,-1 0 0,1 0 0,-1 0 0,0-1 0,-9-9-26,-1 0-1,0 0 1,-1 1-1,0 0 1,0 1-1,-1 1 1,-25-13-1,2 0-1126,-30-20-5673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12.8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175 0 24575,'0'5'0,"-1"0"0,0-1 0,0 1 0,0 0 0,0-1 0,-1 1 0,1-1 0,-1 1 0,-1-1 0,1 0 0,-5 6 0,-38 44 0,21-27 0,14-16 0,2 1 0,0 0 0,0 1 0,1-1 0,0 1 0,1 1 0,1-1 0,-4 15 0,4-4 0,1 0 0,1 0 0,1 1 0,1 25 0,1-16 0,6 322 0,1-263 0,32 166 0,-21-189 0,32 80 0,-31-110 0,-9-30 0,-4-14 0,-4-23 0,-12-27-1365,-8-7-5461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13.7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0 119 24575,'244'0'0,"801"-26"0,-271-64-1365,-754 88-5461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8:14.3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 0 24575,'-12'0'0,"-3"0"-8191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1:47.81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70 24575,'1'-2'0,"-1"0"0,0 0 0,1 0 0,-1-1 0,1 1 0,-1 0 0,1 0 0,0 0 0,0 0 0,0 0 0,0 0 0,1 1 0,-1-1 0,0 0 0,1 0 0,-1 1 0,1-1 0,0 1 0,-1-1 0,1 1 0,0 0 0,0 0 0,0 0 0,0 0 0,0 0 0,0 0 0,4-1 0,6-1 0,1 0 0,-1 0 0,22-1 0,-24 3 0,73-5 0,1 3 0,0 4 0,0 4 0,-1 3 0,102 24 0,-95-18 0,1-4 0,0-4 0,132-8 0,-93-1 0,1497 2 0,-916 1 0,-660 3 0,-1 2 0,92 21 0,-78-12 0,66 5 0,294-15 29,-243-7-1423,-137 3-5432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2:55.2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05.8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45 1 24575,'0'5'0,"0"9"0,0 7 0,0 5 0,0 5 0,0 8 0,-6 4 0,-2-1 0,1-1 0,-5-1 0,0-9-8191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08.5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24575,'6'0'0,"1"0"0,0 1 0,-1-1 0,1 1 0,-1 1 0,0-1 0,1 1 0,-1 1 0,0-1 0,0 1 0,0 0 0,7 5 0,-5-2 0,-1 0 0,0 1 0,0 0 0,0 0 0,-1 1 0,0 0 0,9 16 0,15 35 0,-2 1 0,36 117 0,-13-31 0,-46-133 0,3 7 0,0-1 0,-2 2 0,0-1 0,5 40 0,-10-57 0,-1 0 0,1 0 0,-1 0 0,0 0 0,0 0 0,-1 0 0,1 0 0,0 0 0,-1 0 0,0 0 0,0 0 0,0 0 0,0-1 0,0 1 0,-1 0 0,1 0 0,-1-1 0,1 1 0,-1-1 0,0 0 0,0 1 0,0-1 0,-1 0 0,1 0 0,0 0 0,-1 0 0,1-1 0,-1 1 0,0-1 0,1 1 0,-1-1 0,0 0 0,0 0 0,0 0 0,0-1 0,0 1 0,0-1 0,0 1 0,0-1 0,0 0 0,0 0 0,-4-1 0,-8-1 0,0 0 0,0-1 0,0 0 0,1-2 0,-1 0 0,1 0 0,0-1 0,1-1 0,-1 0 0,1-1 0,1 0 0,-1-1 0,2-1 0,-1 0 0,-11-13 0,21 21 0,0 0 0,0 0 0,1 0 0,-1 0 0,0 0 0,1 0 0,-1-1 0,1 1 0,0-1 0,0 1 0,0-1 0,0 0 0,0 1 0,0-1 0,1 0 0,0 0 0,-1 1 0,1-1 0,0 0 0,0 0 0,0 0 0,1 1 0,-1-1 0,1 0 0,0 1 0,0-4 0,2 2 0,0 0 0,-1 1 0,1-1 0,0 1 0,0 0 0,1 0 0,-1 0 0,1 0 0,-1 1 0,1-1 0,0 1 0,0 0 0,0 0 0,0 1 0,7-3 0,69-19-1365,-44 14-5461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10.1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24575,'0'20'0,"0"0"0,2 1 0,0-1 0,2 0 0,0 0 0,11 30 0,-3-7 0,-1 0 0,-2 1 0,-2 0 0,-2 1 0,-2-1 0,-2 1 0,-9 87 0,6-118 0,2-11 0,-1 0 0,1 1 0,-1-1 0,1 0 0,0 0 0,0 1 0,1-1 0,0 6 0,0-8 0,0 0 0,-1 1 0,1-1 0,0 0 0,0 0 0,0 1 0,0-1 0,1 0 0,-1 0 0,0 0 0,0 0 0,1-1 0,-1 1 0,0 0 0,1 0 0,-1-1 0,0 1 0,1-1 0,-1 1 0,1-1 0,-1 0 0,1 0 0,1 1 0,37 3 0,-1-2 0,76-4 0,-46-1 0,-25 5 0,-31-1 0,-1 0 0,1-1 0,-1 0 0,1-1 0,-1-1 0,0 0 0,1 0 0,15-6 0,-25 6-28,0-1-1,0 1 0,-1-1 1,1 1-1,-1-1 0,0 0 0,1 0 1,-1 0-1,-1 0 0,1 0 1,0-1-1,-1 1 0,0-1 1,0 1-1,0-1 0,0 1 1,0-1-1,-1 1 0,1-1 1,-1-4-1,1-2-734,4-21-6063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11.0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24575,'0'12'0,"0"15"0,0 8 0,5 11 0,3 8 0,5 13 0,1 0 0,-3-5 0,-2-8 0,-9-18 0,-5-33 0,-1-17-8191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11.7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54 24575,'12'0'0,"15"-5"0,20-3 0,14 1 0,13-5 0,-11 0 0,-16 2-8191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14.1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540 144 24575,'0'-7'0,"0"-3"0,0 1 0,0-1 0,-1 1 0,0-1 0,-5-17 0,5 25 0,0 1 0,1-1 0,-1 1 0,0-1 0,0 1 0,0-1 0,0 1 0,0-1 0,0 1 0,-1 0 0,1 0 0,0-1 0,-1 1 0,1 0 0,-1 0 0,1 0 0,-1 1 0,1-1 0,-1 0 0,0 1 0,1-1 0,-1 1 0,0-1 0,0 1 0,1 0 0,-1-1 0,0 1 0,0 0 0,1 0 0,-1 1 0,0-1 0,0 0 0,1 0 0,-1 1 0,0-1 0,0 1 0,1 0 0,-3 1 0,-10 2 0,2 1 0,-1 1 0,0 0 0,1 1 0,0 0 0,1 1 0,-14 12 0,19-15 0,1 0 0,-1 1 0,1 0 0,0 0 0,1 0 0,0 0 0,0 1 0,0-1 0,1 1 0,0 0 0,0 1 0,0-1 0,1 0 0,-2 15 0,-1 55 0,9 108 0,0-40 0,-4-127 0,-1-7 0,1 1 0,1-1 0,0 1 0,0-1 0,4 12 0,-4-20 0,0 1 0,0-1 0,1 0 0,0 1 0,-1-1 0,1 0 0,0 0 0,1 0 0,-1-1 0,1 1 0,-1 0 0,1-1 0,0 0 0,-1 1 0,1-1 0,1 0 0,-1-1 0,0 1 0,0 0 0,5 1 0,4 1 0,1-1 0,-1 0 0,1 0 0,-1-1 0,1-1 0,0 0 0,0-1 0,-1 0 0,1-1 0,0 0 0,0-1 0,-1-1 0,1 0 0,-1 0 0,0-2 0,0 1 0,0-1 0,-1-1 0,1 0 0,-1-1 0,-1 0 0,1-1 0,-1 0 0,-1 0 0,1-1 0,-1 0 0,-1-1 0,0 0 0,0 0 0,-1-1 0,-1 0 0,9-17 0,15-42 0,27-88 0,-50 130 0,0 0 0,-2 0 0,-1 0 0,-1-1 0,-1 1 0,-4-44 0,1 68 0,1 0 0,-1 0 0,0 0 0,0 0 0,-1 0 0,1 0 0,-1 1 0,0-1 0,0 0 0,0 1 0,0 0 0,-1-1 0,1 1 0,-6-5 0,1 2 0,0 1 0,0 0 0,0 0 0,0 1 0,-1 0 0,-13-5 0,-7 0 0,-1 1 0,1 1 0,-32-3 0,55 9 0,-72-7 0,1 3 0,0 3 0,-77 9 0,144-7 0,0 1 0,0 0 0,0 1 0,1 0 0,-1 0 0,1 1 0,-1 0 0,1 1 0,0 0 0,0 0 0,1 0 0,-13 10 0,13-7 0,-1 1 0,2-1 0,-1 2 0,1-1 0,0 1 0,0 0 0,1 0 0,1 0 0,-1 1 0,-3 13 0,4-14 0,-2 7 0,1 0 0,0 0 0,1 1 0,-2 26 0,5-40 0,1 1 0,0-1 0,0 1 0,0-1 0,0 0 0,1 1 0,-1-1 0,1 1 0,0-1 0,0 0 0,0 0 0,1 1 0,-1-1 0,1 0 0,0 0 0,-1 0 0,1 0 0,1-1 0,-1 1 0,0-1 0,1 1 0,-1-1 0,1 0 0,0 1 0,-1-1 0,1-1 0,0 1 0,0 0 0,4 1 0,15 4 0,0-1 0,0-1 0,1-1 0,-1-1 0,46 1 0,-14-5 0,79-11 0,-118 9 0,43-6 0,1 3 0,0 1 0,74 6 0,-64 5 0,75 7 0,214-7 0,-331-10 0,0-1 0,0-2 0,0-1 0,-1 0 0,0-2 0,36-20 0,64-22 0,-79 38-455,2 2 0,62-7 0,-62 14-6371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46.3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24575,'14'0'0,"-6"0"0,0-1 0,-1 2 0,1-1 0,0 1 0,8 3 0,-13-3 0,0 0 0,0 0 0,-1 0 0,1 1 0,0-1 0,-1 1 0,1 0 0,-1 0 0,0 0 0,1 0 0,-1 1 0,0-1 0,0 0 0,-1 1 0,1-1 0,2 6 0,14 31 0,-2 1 0,-2 1 0,-1 0 0,-3 1 0,7 50 0,-12-44 0,-5-36 0,1-1 0,1 0 0,-1 0 0,2 0 0,5 17 0,-6-24 0,0 0 0,1 0 0,-1 0 0,1-1 0,0 1 0,0-1 0,0 1 0,1-1 0,-1 0 0,1 0 0,-1 0 0,1-1 0,0 1 0,0-1 0,0 0 0,1 0 0,5 1 0,13 4 0,0-1 0,0-1 0,1-1 0,0-1 0,32 0 0,121-10 0,-150 5 0,-9 0 0,1 0 0,0-1 0,23-7 0,-38 9 0,-1 0 0,1 0 0,-1 0 0,1 0 0,-1-1 0,1 1 0,-1-1 0,1 0 0,-1 0 0,0 0 0,0-1 0,0 1 0,-1-1 0,1 0 0,0 1 0,-1-1 0,0 0 0,0-1 0,0 1 0,0 0 0,0 0 0,2-6 0,-4 7 0,0 0 1,0 1-1,0-1 0,-1 0 0,1 1 0,0-1 0,0 1 0,-1-1 0,1 1 1,-1-1-1,0 1 0,1-1 0,-1 1 0,0-1 0,0 1 0,0 0 0,0-1 1,0 1-1,0 0 0,0 0 0,0 0 0,-1 0 0,1 0 0,0 0 0,-1 0 1,-2-1-1,-44-18-1026,43 19 683,-73-20-6483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48.0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0 262 24575,'12'-11'0,"15"-5"0,8-4 0,11-5 0,8-10 0,1 1 0,-3 7 0,-5 7 0,-10 2 0,-5 4 0,-4 4 0,7-2 0,2 1 0,-5 3-8191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49.2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1 154 24575,'11'0'0,"4"-5"0,6-3 0,15-11 0,9-8 0,1 1 0,5-2 0,6 5 0,-8 6-8191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52.0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200 98 24575,'8'-8'0,"0"2"0,1-1 0,0 1 0,0 1 0,18-9 0,27-18 0,-55 33 0,1-1 0,-1 0 0,1 0 0,-1 0 0,1 0 0,0 0 0,-1 0 0,1 0 0,-1 0 0,1 0 0,-1-1 0,1 1 0,-1 0 0,1 0 0,-1 0 0,1 0 0,0-1 0,-1 1 0,1 0 0,-1 0 0,1-1 0,0 1 0,-1 0 0,1-1 0,0 1 0,0 0 0,-1-1 0,1 1 0,0-1 0,0 1 0,-1 0 0,1-1 0,0 1 0,0-1 0,0 1 0,0-1 0,0 1 0,-1-1 0,1 1 0,0-1 0,0 1 0,0 0 0,0-1 0,0 1 0,1-1 0,-1 1 0,0-1 0,0 1 0,0-1 0,0 1 0,0-1 0,1 1 0,-1 0 0,0-1 0,0 1 0,1-1 0,-1 1 0,0 0 0,1-1 0,-1 1 0,0 0 0,1 0 0,-1-1 0,0 1 0,1 0 0,0-1 0,-41 1 0,33 1 0,0 0 0,0 0 0,1 1 0,-1 0 0,0 0 0,1 1 0,-1 0 0,1 0 0,0 0 0,0 1 0,0 0 0,-10 9 0,10-7 0,1 2 0,0-1 0,0 0 0,0 1 0,1 0 0,0 0 0,0 1 0,1-1 0,0 1 0,-2 9 0,-23 85 0,-75 178 0,103-281 0,0 1 0,-1-1 0,1 0 0,0 0 0,0 0 0,0 0 0,0 1 0,0-1 0,-1 0 0,1 0 0,0 0 0,0 0 0,0 1 0,0-1 0,0 0 0,0 0 0,0 0 0,0 1 0,0-1 0,0 0 0,0 0 0,0 1 0,0-1 0,0 0 0,0 0 0,0 0 0,0 1 0,0-1 0,0 0 0,0 0 0,0 0 0,0 1 0,0-1 0,0 0 0,0 0 0,0 0 0,0 1 0,1-1 0,-1 0 0,0 0 0,0 0 0,0 0 0,0 1 0,1-1 0,-1 0 0,0 0 0,0 0 0,0 0 0,0 0 0,1 0 0,-1 0 0,0 0 0,0 1 0,1-1 0,-1 0 0,0 0 0,0 0 0,0 0 0,1 0 0,-1 0 0,21-8 0,22-18 0,-37 23 0,-1 0 0,1 0 0,-1 1 0,1 0 0,0 0 0,0 0 0,0 1 0,0 0 0,0 0 0,0 0 0,0 1 0,1 0 0,-1 0 0,0 0 0,0 1 0,0 0 0,0 0 0,0 1 0,0 0 0,7 3 0,13 5 0,-1 2 0,0 1 0,28 21 0,-23-16 0,-13-7 0,115 64 0,-126-72 0,-1 0 0,0 0 0,-1 1 0,1 0 0,-1 0 0,1 0 0,-1 0 0,-1 1 0,1-1 0,0 1 0,-1 0 0,0 0 0,4 10 0,-6-13 0,-1 0 0,1 0 0,0 0 0,-1 0 0,1 0 0,-1 0 0,0 0 0,1 0 0,-1 0 0,0 1 0,0-1 0,-1 0 0,1 0 0,0 0 0,-1 0 0,1 0 0,-1 0 0,0 0 0,0 0 0,1 0 0,-1 0 0,-1 0 0,1 0 0,0 0 0,0-1 0,-1 1 0,1-1 0,-1 1 0,1-1 0,-1 1 0,0-1 0,1 0 0,-1 0 0,0 1 0,0-2 0,0 1 0,0 0 0,0 0 0,0 0 0,0-1 0,-3 1 0,-91 17-1365,45-9-5461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54.1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24575,'6'0'0,"2"12"0,-1 15 0,-1 8 0,-2 11 0,-1 8 0,-2 7 0,5 4 0,14 3 0,2 2 0,-2-6 0,7-8 0,-1-2 0,-5-4 0,-6-5 0,-5-11-8191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56.4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 24575,'61'-2'0,"89"2"0,-135 1 0,-1 0 0,1 1 0,-1 1 0,0 0 0,0 1 0,0 1 0,-1 0 0,16 8 0,-21-7 0,0 0 0,-1 0 0,1 1 0,-1 0 0,-1 0 0,1 1 0,-1 0 0,5 9 0,39 72 0,-45-79 0,3 10 0,-1 0 0,-1 1 0,0 0 0,-2 0 0,-1 0 0,0 0 0,-2 1 0,0-1 0,-1 1 0,-6 37 0,5-53-151,0-1-1,0 1 0,-1-1 0,1 1 1,-1-1-1,-1 0 0,1 0 1,-5 7-1,-8 10-6674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57.76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24575,'3'18'0,"1"0"0,1 0 0,0 0 0,1 0 0,1-1 0,1 0 0,12 21 0,-8-17 0,46 102 0,-54-115 0,1 1 0,-1-1 0,2 1 0,-1-2 0,1 1 0,0 0 0,1-1 0,-1 0 0,2-1 0,-1 0 0,1 0 0,-1 0 0,2-1 0,-1 0 0,1-1 0,-1 1 0,1-2 0,0 1 0,0-1 0,11 2 0,9 1 0,1-1 0,-1-1 0,0-2 0,1 0 0,38-4 0,-18-5-20,-1-2-1,0-2 1,-1-2-1,80-33 0,-29 10-1241,-56 22-5564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58.7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0 353 24575,'13'-1'0,"1"0"0,-1-1 0,0-1 0,19-6 0,11-3 0,187-40 0,-2-9 0,231-98 0,-413 143 0,-34 13 0,-1-1 0,1 0 0,-1-1 0,20-12 0,-27 14 0,-6 2 0,-14 6 0,-23 10 0,-18 12-1365,-3-1-5461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3:59.8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141 74 24575,'-11'0'0,"-11"0"0,-6 5 0,-4 3 0,-3-1 0,22-1 0,25-2 0,21-13 0,23-5 0,14 0 0,5-9 0,-3-1 0,-14 4-8191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01.34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623 1 24575,'-376'0'0,"362"0"0,1 0 0,-1 1 0,0 1 0,1 0 0,-1 1 0,1 0 0,-21 8 0,27-7 0,0-1 0,0 1 0,1 0 0,0 1 0,0-1 0,0 1 0,0 0 0,1 1 0,-1 0 0,2 0 0,-1 0 0,1 0 0,-1 0 0,2 1 0,-5 8 0,3 0 0,0 0 0,0 0 0,2 0 0,0 1 0,0-1 0,2 1 0,-1 19 0,10 117 0,-3-103 0,-5-36 0,1 1 0,1 0 0,1 0 0,0-1 0,0 1 0,10 22 0,-11-32 0,1 1 0,0-1 0,0 0 0,0 0 0,0 0 0,1 0 0,-1 0 0,1-1 0,0 1 0,0-1 0,1 0 0,-1 0 0,0-1 0,1 1 0,0-1 0,0 0 0,-1 0 0,1-1 0,0 1 0,0-1 0,6 0 0,3 1 0,0-1 0,0-1 0,0 0 0,0-1 0,-1 0 0,1-2 0,0 1 0,-1-1 0,1-1 0,-1-1 0,0 0 0,0 0 0,-1-1 0,1-1 0,-2 0 0,1-1 0,-1 0 0,0-1 0,19-19 0,-12 9 0,0-1 0,-2-1 0,0-1 0,-1 0 0,-1-1 0,-2 0 0,0-1 0,-1 0 0,12-43 0,-18 48-117,-2 11 13,0 0 0,-1 0 0,0 0 0,0 0 0,-1-1 0,0 1 0,-1-1 0,1 1 0,-2 0 0,1-1 0,-3-8 0,-9-18-6722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01.9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24575,'12'29'0,"9"38"0,7 25 0,16 26 0,0 21 0,-1 5 0,-8 1 0,-4-14 0,-2-10 0,0-16 0,-5-13 0,-6-11 0,-1-13 0,-9-48 0,-6-32 0,-20-38 0,-25-27 0,-4-1-8191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02.5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0 679 24575,'47'-1'0,"0"-3"0,0-2 0,0-2 0,72-23 0,176-76 0,-233 82 0,317-113 0,575-131 0,-535 191-1365,-328 66-5461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02.9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0 121 24575,'6'6'0,"7"2"0,2-7 0,-2-14 0,-3-11 0,-3-8 0,-3-3 0,-2 4-8191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20.9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0 140 24575,'0'-6'0,"12"-8"0,14-1 0,22 2 0,18 3 0,17-8 0,4-1 0,-6 2 0,24 5 0,39 4 0,42 3 0,24 3 0,-7 1 0,-32 2 0,-40-1 0,-41 1-8191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27.0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70 156 24575,'0'-107'0,"0"65"0,0 36 0,0 13 0,4 69 0,22 123 0,-3-40 0,-22-153 0,-1 0 0,1 0 0,-1 1 0,0-1 0,-1 0 0,1 0 0,-1 0 0,0 0 0,-1 0 0,0 0 0,0 0 0,-3 6 0,3-7 0,-1-1 0,0 0 0,-1-1 0,1 1 0,-1-1 0,1 1 0,-1-1 0,0 0 0,0 0 0,0-1 0,-1 1 0,1-1 0,-1 0 0,1 0 0,-9 2 0,5-2 0,-25 8 0,34-10 0,-1 1 0,0-1 0,0 0 0,1 0 0,-1 0 0,0 0 0,0 0 0,1 1 0,-1-1 0,0 0 0,0 0 0,0 0 0,1 1 0,-1-1 0,0 0 0,0 0 0,0 1 0,0-1 0,0 0 0,1 0 0,-1 1 0,0-1 0,0 0 0,0 0 0,0 1 0,0-1 0,0 0 0,0 1 0,0-1 0,0 0 0,0 0 0,0 1 0,0-1 0,0 0 0,0 1 0,0-1 0,-1 0 0,1 0 0,0 1 0,0-1 0,0 0 0,0 0 0,0 0 0,-1 1 0,1-1 0,0 0 0,0 0 0,0 1 0,-1-1 0,1 0 0,0 0 0,0 0 0,-1 0 0,1 0 0,0 1 0,0-1 0,-1 0 0,1 0 0,0 0 0,-1 0 0,38 8 0,-1-1 0,2-2 0,-1-1 0,64-3 0,-45-4-1365,-14-3-5461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28.6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75 24575,'11'0'0,"10"0"0,2-6 0,1-2 0,-2-5 0,1 0 0,2 1 0,2 4 0,3 2 0,7-3 0,44 18 0,25 6 0,-5 1-8191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32.1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138 760 24575,'-3'3'0,"0"1"0,1-1 0,0 1 0,-1 0 0,1 0 0,0-1 0,1 2 0,-1-1 0,1 0 0,0 0 0,-2 8 0,-2 56 0,3-24 0,-53 246 0,11-70 0,39-204 0,4-33 0,2-33 0,4 19 0,2 0 0,1 1 0,2 0 0,24-53 0,-17 45 0,-3-1 0,11-40 0,-15-2 0,-10 68 0,1-1 0,0 1 0,1 0 0,0-1 0,1 1 0,1 0 0,0 0 0,8-17 0,-12 30 0,0-1 0,1 0 0,-1 1 0,0-1 0,0 1 0,0-1 0,0 1 0,1-1 0,-1 1 0,0-1 0,1 1 0,-1-1 0,0 1 0,1-1 0,-1 1 0,1-1 0,-1 1 0,1-1 0,-1 1 0,1 0 0,-1-1 0,1 1 0,-1 0 0,1 0 0,-1-1 0,1 1 0,-1 0 0,1 0 0,0 0 0,-1 0 0,1 0 0,-1 0 0,1 0 0,0 0 0,-1 0 0,1 0 0,-1 0 0,1 0 0,0 0 0,-1 0 0,1 0 0,-1 1 0,1-1 0,0 0 0,-1 0 0,1 1 0,-1-1 0,1 0 0,-1 1 0,0-1 0,1 1 0,-1-1 0,1 0 0,-1 1 0,0-1 0,1 1 0,-1-1 0,0 1 0,1 0 0,-1 0 0,14 40 0,-12-33 0,57 195 0,-51-168 0,1-1 0,2 0 0,28 60 0,-39-93 0,1-1 0,-1 1 0,0 0 0,1-1 0,-1 1 0,1 0 0,-1-1 0,0 1 0,1 0 0,-1-1 0,1 1 0,0-1 0,-1 1 0,1-1 0,-1 1 0,1-1 0,0 1 0,-1-1 0,1 0 0,0 1 0,0-1 0,-1 0 0,1 0 0,0 0 0,0 1 0,-1-1 0,1 0 0,0 0 0,0 0 0,0 0 0,-1 0 0,1 0 0,0-1 0,0 1 0,-1 0 0,1 0 0,0 0 0,0-1 0,-1 1 0,2-1 0,0-1 0,0 0 0,0 0 0,0 0 0,0 0 0,0 0 0,0 0 0,-1 0 0,0-1 0,1 1 0,-1-1 0,1-3 0,6-18 0,-1 0 0,5-42 0,3-11 0,30-157 0,-31 153 0,54-171 0,-24 101 0,-33 111-119,2-15-296,3 0-1,41-93 1,-44 123-6411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33.3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70 0 24575,'-21'516'0,"-14"-226"0,23-136-1365,11-112-5461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34.3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24575,'0'23'0,"0"19"0,0 25 0,0 19 0,0 24 0,0 10 0,0 7 0,0-5 0,0-19 0,0-20 0,0-19 0,5-15 0,3-21 0,-1-27 0,-1-13-8191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35.56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48 24575,'5'0'0,"15"0"0,8 0 0,6 0 0,-3-6 0,4-13 0,-3-4-8191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37.1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24575,'0'6'0,"0"13"0,0 21 0,0 10 0,0 1 0,0-2 0,0-3 0,0-4 0,0 2 0,0 0 0,0-2 0,0-2 0,0 3 0,0-6-8191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4:37.8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5:04.1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91 68 24575,'0'-1'0,"1"0"0,-1 0 0,1 0 0,-1 0 0,1 1 0,-1-1 0,1 0 0,0 0 0,-1 1 0,1-1 0,0 0 0,0 1 0,-1-1 0,1 1 0,0-1 0,0 1 0,0-1 0,0 1 0,0 0 0,0-1 0,0 1 0,0 0 0,0 0 0,1 0 0,35-6 0,-26 4 0,63-10 0,117-16 0,-157 25 0,1 1 0,-1 2 0,50 5 0,-79-4 0,0-1 0,-1 1 0,1 0 0,-1 0 0,1 0 0,-1 1 0,1 0 0,-1 0 0,0 0 0,0 0 0,0 1 0,0-1 0,0 1 0,-1 0 0,1 0 0,-1 0 0,0 1 0,0-1 0,0 1 0,5 8 0,-5-4 0,0 0 0,-1 0 0,0 1 0,0-1 0,0 1 0,-1-1 0,-1 1 0,1 0 0,-1 0 0,-2 10 0,1 2 0,-1 0 0,-1 0 0,-7 29 0,7-41 0,0-1 0,-1 0 0,0 0 0,0-1 0,0 1 0,-1-1 0,0 0 0,-1 0 0,0-1 0,0 1 0,-7 5 0,-19 13 0,-2-2 0,0-2 0,-1-1 0,-43 17 0,27-13 0,-52 34 0,68-27 0,25-17 0,10-14 0,0 1 0,0-1 0,0 0 0,0 0 0,0 1 0,0-1 0,0 0 0,1 0 0,-1 1 0,0-1 0,0 0 0,0 0 0,0 0 0,1 1 0,-1-1 0,0 0 0,0 0 0,0 0 0,1 0 0,-1 0 0,0 1 0,0-1 0,0 0 0,1 0 0,-1 0 0,0 0 0,0 0 0,1 0 0,-1 0 0,0 0 0,0 0 0,1 0 0,-1 0 0,0 0 0,0 0 0,1 0 0,-1 0 0,0 0 0,0 0 0,1 0 0,-1 0 0,0-1 0,0 1 0,1 0 0,-1 0 0,0 0 0,0 0 0,0 0 0,1-1 0,-1 1 0,121-42 0,-91 29 0,0 2 0,1 1 0,1 1 0,57-8 0,-37 15 0,1 3 0,-1 1 0,82 15 0,153 49 0,-259-58 0,-2-2 0,-1 1 0,-1 1 0,46 23 0,-64-28 0,-1 0 0,0 0 0,0 1 0,0-1 0,0 1 0,0 0 0,-1 1 0,0-1 0,0 1 0,0 0 0,-1 0 0,1 0 0,-1 0 0,0 1 0,-1-1 0,1 1 0,-1-1 0,0 1 0,-1 0 0,1 0 0,-1 0 0,0 7 0,0-2 0,-2-1 0,1 1 0,-1-1 0,-1 1 0,0-1 0,0 0 0,-1 0 0,0 0 0,-1 0 0,0 0 0,-1-1 0,-6 11 0,2-6 0,-2 0 0,0 0 0,-1-2 0,0 1 0,0-1 0,-25 17 0,-12 2 0,-1-1 0,-1-3 0,-74 27 0,105-45 0,-730 285 0,722-284-119,9-2 202,0-1 1,-26 5 0,41-11-172,-1 0 0,1-1 0,-1 1 0,1-1 0,-1 0 0,1 0 0,0 0 0,-1-1 0,1 0-1,-1 0 1,1 0 0,0 0 0,0 0 0,0-1 0,0 0 0,-5-2 0,-10-17-6738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5:06.6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306 554 24575,'1'-1'0,"0"0"0,0 0 0,1 0 0,-1 0 0,0 0 0,0 0 0,1 0 0,-1 1 0,0-1 0,1 0 0,-1 1 0,1-1 0,-1 1 0,1 0 0,-1-1 0,1 1 0,-1 0 0,1 0 0,-1 0 0,1 0 0,-1 0 0,1 0 0,1 1 0,0 0 0,0 0 0,-1 0 0,1 0 0,0 1 0,-1-1 0,1 1 0,-1 0 0,0 0 0,0 0 0,0 0 0,3 3 0,3 6 0,-1 0 0,0 0 0,0 0 0,6 18 0,-7-12 0,-1 0 0,0 0 0,-2 1 0,0 0 0,1 22 0,-2-18 0,1 0 0,9 36 0,30 121 0,-25-95 0,-15-75 0,1 0 0,0 1 0,0-1 0,1 0 0,0-1 0,0 1 0,1-1 0,1 0 0,-1 0 0,13 13 0,-16-18 0,1-1 0,0 1 0,0-1 0,0 0 0,0 0 0,0 0 0,0 0 0,0-1 0,1 1 0,-1-1 0,1 0 0,-1 0 0,1 0 0,0 0 0,-1-1 0,1 0 0,0 1 0,-1-1 0,1 0 0,0-1 0,-1 1 0,1-1 0,-1 0 0,1 1 0,0-2 0,-1 1 0,0 0 0,1-1 0,-1 1 0,5-4 0,2-2 0,0-1 0,-1 1 0,1-2 0,-2 1 0,1-1 0,-1-1 0,-1 1 0,0-1 0,0-1 0,8-16 0,-1-3 0,-1-1 0,15-55 0,-21 49 0,-1-1 0,-3 0 0,0 0 0,-3 0 0,-4-46 0,0-3 0,4 76 0,-1 0 0,0 0 0,0 1 0,-1-1 0,-1 0 0,0 1 0,0 0 0,-1 0 0,0 0 0,-1 0 0,-6-9 0,-3 0 0,0 0 0,-2 1 0,0 1 0,-19-15 0,-39-38 0,-3 4 0,-3 3 0,-147-88 0,216 145 0,-1 0 0,1 1 0,-1 0 0,0 1 0,-1 0 0,1 1 0,-14-2 0,23 5 0,-1-1 0,0 1 0,0 0 0,0 0 0,0 1 0,0-1 0,1 1 0,-1 0 0,0 0 0,0 0 0,1 0 0,-1 1 0,1 0 0,-1-1 0,1 1 0,0 0 0,-1 1 0,1-1 0,0 1 0,1-1 0,-1 1 0,0 0 0,1 0 0,-1 0 0,1 0 0,0 0 0,-3 7 0,-3 11 0,2-1 0,0 1 0,1 0 0,2 0 0,0 0 0,0 30 0,-3 6 0,-8 221-1365,13-235-5461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5:09.0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378 52 24575,'-6'-6'0,"0"1"0,0 0 0,0 1 0,-1 0 0,0 0 0,0 0 0,0 0 0,0 1 0,0 0 0,-1 1 0,1 0 0,-1 0 0,-15-1 0,18 2 0,1 1 0,0 0 0,-1 0 0,1 1 0,0-1 0,-1 1 0,1 0 0,0 0 0,0 0 0,0 1 0,0-1 0,0 1 0,0 0 0,0 0 0,0 0 0,1 1 0,-1 0 0,1-1 0,0 1 0,0 0 0,0 0 0,0 1 0,0-1 0,1 1 0,0-1 0,-3 5 0,-2 10 0,1 1 0,0-1 0,2 1 0,0 0 0,1 0 0,0 1 0,2 27 0,0-20 0,-2 0 0,0 0 0,-9 31 0,-5 14 0,4 1 0,-6 84 0,0 5 0,15-143 0,-1-1 0,-1 0 0,-14 33 0,16-41 0,3-9 0,1 1 0,-1-1 0,1 0 0,-1 0 0,1 1 0,-1-1 0,1 0 0,0 1 0,0-1 0,0 1 0,0-1 0,0 0 0,0 1 0,0-1 0,0 0 0,0 1 0,1-1 0,-1 0 0,1 1 0,-1-1 0,1 0 0,-1 0 0,2 3 0,0-3 0,0 1 0,-1 0 0,1-1 0,0 0 0,0 1 0,0-1 0,0 0 0,1 0 0,-1 0 0,0 0 0,0-1 0,5 2 0,8 0 0,1 0 0,0-1 0,24-1 0,-24-1 0,58-2 0,-51 0 0,0 2 0,-1 0 0,1 2 0,0 1 0,25 4 0,-39-3 0,0 0 0,-1 1 0,1-1 0,-1 2 0,0-1 0,0 1 0,0 1 0,0-1 0,-1 1 0,0 0 0,0 1 0,-1 0 0,0 0 0,0 0 0,0 1 0,-1 0 0,0 0 0,-1 0 0,0 1 0,5 13 0,2 14 0,0 0 0,-3 1 0,7 65 0,-11-75 0,3 31 0,-2 1 0,-3-1 0,-2 1 0,-11 78 0,10-126 0,-2 0 0,1 0 0,-2 0 0,1-1 0,-2 0 0,1 1 0,-1-1 0,-1-1 0,0 1 0,0-1 0,-1 0 0,0-1 0,-13 14 0,7-12 0,1 0 0,-1-1 0,-1-1 0,0 1 0,0-2 0,0 0 0,-1-1 0,-29 8 0,39-12-124,-1-1 0,1 0 0,0 0 0,-1 0 0,1-1 0,-1 0-1,1 0 1,-1 0 0,1 0 0,-11-3 0,-6-7-6702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5:09.7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5:56.58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23619,'4066'0'0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6:12.2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24404,'4200'101'0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6:39.1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6:42.91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79 514 24575,'4'-2'0,"0"0"0,-1-1 0,1 0 0,-1 0 0,1 0 0,-1 0 0,0 0 0,0-1 0,0 1 0,-1-1 0,1 0 0,-1 0 0,0 0 0,2-4 0,18-66 0,-13 37 0,7-16 0,-3 1 0,-1-2 0,-4 0 0,4-82 0,-16 167 0,-1 0 0,-1-1 0,-1 0 0,-2 0 0,-17 39 0,-114 275 0,127-314 0,7-26 0,4-15 0,4-17 0,5-5-1365,3 1-5461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6:59.5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34 579 24575,'-1'8'0,"0"-1"0,0 0 0,0 0 0,-1 0 0,-3 9 0,-5 19 0,-2 86 0,13-170 0,-2 15 0,2 0 0,9-56 0,78-189 131,-10 36-1627,-64 186-5330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8:57:01.6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0 126 24575,'3'38'0,"0"1"0,3-1 0,1 0 0,16 48 0,-11-42 0,-10-35 0,0-1 0,1 0 0,0 0 0,1 0 0,0 0 0,0-1 0,0 1 0,1-1 0,0 0 0,8 8 0,-11-13 0,0 0 0,0-1 0,1 1 0,-1-1 0,1 1 0,-1-1 0,1 0 0,-1 0 0,1 0 0,-1 0 0,1 0 0,0 0 0,0-1 0,0 0 0,-1 1 0,1-1 0,0 0 0,0 0 0,0-1 0,-1 1 0,1 0 0,0-1 0,0 0 0,-1 0 0,1 0 0,0 0 0,-1 0 0,1 0 0,-1-1 0,0 1 0,1-1 0,-1 1 0,0-1 0,4-3 0,2-3 0,-1 0 0,1 0 0,-1-1 0,-1 0 0,1 0 0,-1 0 0,-1-1 0,6-13 0,31-91 0,-30 77 0,54-169-1365,-51 158-5461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10.0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198 0 24575,'3'5'0,"1"1"0,-1-1 0,0 1 0,0 0 0,-1 0 0,0 0 0,0 0 0,0 0 0,1 12 0,2 6 0,18 55 0,-5 1 0,14 117 0,-22-139 0,-6-41 0,-1 0 0,-1 1 0,1 23 0,-3-37 0,0 1 0,-1-1 0,1 0 0,-1 1 0,0-1 0,0 0 0,0 1 0,-1-1 0,0 0 0,1 0 0,-1 0 0,-1-1 0,1 1 0,-1 0 0,1-1 0,-1 0 0,0 1 0,-4 2 0,-6 3 0,0-1 0,-1-1 0,1-1 0,-2 0 0,1 0 0,0-1 0,-1-1 0,-26 4 0,3-2 0,-62 2 0,444-13-1365,-248 4-5461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10.9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0 139 24575,'12'0'0,"9"0"0,13 0 0,23 0 0,26 0 0,21-6 0,27-7 0,21-8 0,19-5 0,-14 1 0,-22-1 0,-34 4-8191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13.1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32 1 24575,'0'546'0,"-2"-595"0,-12-65 0,7 68 0,-2-87 0,10 123 0,1 0 0,-1 1 0,2-1 0,0 1 0,0 0 0,0-1 0,1 1 0,0 1 0,1-1 0,0 1 0,1 0 0,-1 0 0,1 0 0,1 1 0,0-1 0,0 2 0,13-11 0,-14 12 0,-1 1 0,1 0 0,-1 1 0,1-1 0,0 1 0,0 0 0,1 0 0,-1 1 0,0 0 0,1 0 0,0 1 0,-1-1 0,1 1 0,0 1 0,0 0 0,-1-1 0,1 2 0,0-1 0,0 1 0,0 0 0,-1 1 0,1-1 0,-1 1 0,1 1 0,10 5 0,1 5 0,-1 0 0,0 1 0,-1 2 0,-1-1 0,0 2 0,-1 0 0,16 26 0,-10-15 0,38 41 0,-57-68 0,0 1 0,0-1 0,1 0 0,-1 1 0,1-1 0,-1 0 0,1 0 0,-1 0 0,1 0 0,0 0 0,-1 0 0,1 0 0,0-1 0,0 1 0,0-1 0,0 1 0,3-1 0,-4 0 0,0 0 0,0-1 0,0 1 0,0 0 0,0-1 0,0 1 0,-1-1 0,1 0 0,0 1 0,0-1 0,0 0 0,-1 1 0,1-1 0,0 0 0,-1 0 0,1 0 0,-1 1 0,1-1 0,-1 0 0,1 0 0,-1 0 0,0 0 0,1-1 0,2-9 0,-1 1 0,-1-1 0,0 0 0,0-18 0,-1 25 0,5-91-1365,1 54-5461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14.0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7 24575,'5'-6'0,"14"10"0,4 15 0,-2 23 0,6 20 0,5 12 0,3 10 0,1 9 0,5-1 0,-3 2 0,-9-10 0,3-7 0,-5-22 0,-6-22-8191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14.9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24575,'6'0'0,"2"11"0,-1 16 0,5 14 0,5 1 0,1 4 0,2 7 0,4-1 0,-2-4 0,1-3 0,-4-4 0,1-3 0,-3-3 0,-4-1 0,-5 0 0,-3-7-8191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15.9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1 138 24575,'6'0'0,"7"0"0,8 0 0,5 0 0,5 0 0,-3-5 0,-1-3 0,1-11 0,1-2 0,2-9 0,2 0 0,-6 6-8191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16.8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41.5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43.0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47.0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24575,'1'7'0,"0"0"0,0 0 0,1 0 0,0-1 0,0 1 0,0 0 0,7 12 0,5 16 0,3 19 0,-8-17 0,2-1 0,2-1 0,1 0 0,1-1 0,25 39 0,-26-53 0,-2 0 0,2-1 0,16 17 0,-24-30 0,0 0 0,1 0 0,-1-1 0,1 0 0,0 0 0,1-1 0,-1 0 0,1 0 0,10 3 0,11 2 23,0-2-1,1-1 0,0-2 1,46 2-1,124-9-1247,-187 2 973,25-1-6574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47.9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0 220 24575,'18'0'0,"22"-12"0,22-9 0,18-12 0,18-2 0,4-5 0,-4-2 0,-18 6-8191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48.7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0 188 24575,'6'-6'0,"13"-8"0,10-6 0,5-1 0,2-2 0,2-3 0,-1 2 0,0 7 0,-1 5 0,-1-1 0,-6 2-8191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2:49.98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24575,'3'48'0,"2"-1"0,2 1 0,2-1 0,3-1 0,18 50 0,1 8 0,52 126 0,-39-117 0,-41-105 11,1 0 0,0-1 0,0 1 0,0-1 0,1 0 0,0 0-1,0-1 1,1 1 0,0-1 0,8 7 0,-12-11-53,1-1-1,-1 1 1,0-1-1,1 1 1,-1-1-1,0 0 1,1 0 0,0 0-1,-1 0 1,1 0-1,-1 0 1,1-1-1,0 1 1,0-1 0,-1 0-1,1 0 1,0 0-1,0 0 1,-1-1-1,1 1 1,0-1 0,-1 1-1,1-1 1,0 0-1,-1 0 1,1 0-1,-1 0 1,1-1 0,-1 1-1,0-1 1,1 1-1,-1-1 1,0 0-1,2-3 1,14-16-6784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10.6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954 195 24575,'-2'-3'0,"0"0"0,0 0 0,0 0 0,-1 0 0,1 1 0,-1-1 0,0 1 0,0-1 0,0 1 0,0 0 0,0 0 0,-6-2 0,-46-16 0,38 15 0,-21-8 0,-66-23 0,0 5 0,-123-19 0,214 48 0,1 1 0,-1 0 0,1 1 0,-1 0 0,0 1 0,1 1 0,-1 0 0,1 0 0,0 1 0,-1 1 0,2 0 0,-17 8 0,14-4 0,1 1 0,0 0 0,1 0 0,0 1 0,1 1 0,0 0 0,1 1 0,0 0 0,-13 19 0,15-18 0,0 1 0,1 0 0,0 0 0,1 0 0,1 1 0,0 0 0,1 0 0,0 1 0,-1 15 0,2 13 0,4 83 0,1-81 0,-2-32 0,1-1 0,1 1 0,0-1 0,1 1 0,0-1 0,1 0 0,0 0 0,1-1 0,1 1 0,0-1 0,9 14 0,-4-12 0,0 0 0,1-1 0,0 0 0,1-1 0,1-1 0,0 0 0,0 0 0,19 9 0,-9-6 0,0-1 0,0-1 0,2-1 0,-1-2 0,1 0 0,1-2 0,0-1 0,0-1 0,0-1 0,0-1 0,0-2 0,1 0 0,34-5 0,-54 3-68,0-1 0,0 0-1,-1 0 1,1-1 0,-1 1 0,0-2-1,1 1 1,-2-1 0,1 0 0,0 0-1,-1-1 1,0 0 0,0 0 0,0-1-1,0 1 1,-1-1 0,0-1 0,-1 1-1,8-14 1,-5-1-6758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12.1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24575,'0'12'0,"0"9"0,12 7 0,3 4 0,0 9 0,-3 9 0,8 12 0,0 8 0,-3-2 0,-4-7 0,-4-9 0,-5-12-8191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14.4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2 283 24575,'-1'-29'0,"1"10"0,0 0 0,1 1 0,6-35 0,-6 47 0,1 0 0,0-1 0,1 1 0,-1 1 0,1-1 0,0 0 0,1 1 0,0-1 0,-1 1 0,2 0 0,-1 0 0,0 1 0,1-1 0,10-7 0,-2 5 0,1-1 0,-1 1 0,1 1 0,0 1 0,1 0 0,-1 1 0,1 0 0,0 1 0,0 1 0,25-1 0,19 2 0,78 8 0,-117-5 0,-8-1 0,0 0 0,-1 0 0,1 1 0,-1 1 0,0 0 0,15 6 0,-22-7 0,-1 0 0,1 0 0,-1 1 0,0-1 0,1 1 0,-1-1 0,0 1 0,-1 0 0,1 0 0,0 1 0,-1-1 0,0 1 0,0-1 0,0 1 0,0-1 0,0 1 0,-1 0 0,0 0 0,0 0 0,2 8 0,0 10 0,0 0 0,-1 1 0,-1-1 0,-2 1 0,-2 25 0,2-41 0,0 1 0,0-1 0,-1 1 0,0-1 0,0 0 0,-1 0 0,0 0 0,0 0 0,0 0 0,-1 0 0,0-1 0,0 0 0,-1 0 0,0 0 0,0 0 0,0-1 0,-1 0 0,-12 9 0,-15 3 0,0-1 0,-2-1 0,0-2 0,-65 15 0,95-28 0,0 1 0,0 0 0,1 1 0,-1-1 0,1 1 0,-1 0 0,1 0 0,-1 1 0,1-1 0,0 1 0,0 0 0,1 0 0,-1 0 0,0 0 0,1 1 0,0 0 0,0-1 0,0 1 0,0 0 0,1 1 0,-1-1 0,1 0 0,0 1 0,1-1 0,-1 1 0,1-1 0,0 1 0,0 0 0,0 0 0,0 0 0,1-1 0,0 1 0,0 0 0,0 0 0,1 0 0,0 0 0,0-1 0,0 1 0,0 0 0,1-1 0,-1 1 0,5 6 0,12 18 0,2-1 0,0 0 0,3-2 0,0 0 0,35 30 0,-29-29 0,-1 1 0,-1 1 0,38 55 0,-65-83-41,2 2-106,0 1 0,0-1 0,1 0 0,-1 0 0,1 0-1,-1 0 1,1 0 0,4 2 0,3-1-6679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15.93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24575,'0'12'0,"0"9"0,0 18 0,0 9 0,0 7 0,0 7 0,0-3 0,0-5 0,23 0 0,31 2 0,52-2 0,48-5 0,21-11 0,4 0 0,-34-13 0,-42-16 0,-44-15 0,-32-7-8191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17.5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597 159 24575,'0'-4'0,"0"1"0,1 0 0,0 0 0,-1 1 0,1-1 0,0 0 0,1 0 0,-1 0 0,0 0 0,1 1 0,0-1 0,-1 1 0,1-1 0,0 1 0,0 0 0,0 0 0,1 0 0,-1 0 0,0 0 0,1 0 0,-1 0 0,1 1 0,3-2 0,9-4 0,0 0 0,1 1 0,18-5 0,-8 3 0,20-9 0,-29 9 0,1 1 0,0 1 0,1 0 0,-1 2 0,1 0 0,0 1 0,21-1 0,-39 4 0,0 0 0,0 0 0,0 0 0,0 0 0,0 0 0,0 0 0,0 0 0,0 0 0,0 0 0,0 1 0,0-1 0,0 0 0,0 1 0,0-1 0,0 1 0,-1-1 0,1 1 0,0-1 0,0 1 0,0-1 0,-1 1 0,1 0 0,0 0 0,-1-1 0,1 1 0,-1 0 0,1 0 0,-1 0 0,1 0 0,-1-1 0,1 1 0,-1 0 0,0 0 0,0 0 0,1 1 0,-1 2 0,-1-1 0,0 1 0,1-1 0,-1 0 0,0 1 0,0-1 0,-1 0 0,1 0 0,-1 0 0,-3 5 0,-7 10 0,-1 0 0,-21 20 0,6-10 0,-2-1 0,0-1 0,-2-2 0,0-1 0,-2-2 0,-1-1 0,0-1 0,-48 17 0,-19 8 0,3 4 0,-172 112 0,268-158 0,-13 8 0,0 2 0,-18 15 0,31-25 0,0 0 0,1 0 0,0 1 0,0-1 0,-1 1 0,1-1 0,1 1 0,-1-1 0,0 1 0,1 0 0,-1 0 0,1 0 0,0 0 0,0 0 0,0 0 0,0 0 0,1 0 0,-1 0 0,1 1 0,0-1 0,0 6 0,1-7 0,0 1 0,0-1 0,1 0 0,-1 0 0,0 0 0,1 0 0,0 0 0,-1 0 0,1 0 0,0-1 0,0 1 0,0-1 0,0 1 0,0-1 0,1 0 0,-1 0 0,0 1 0,1-2 0,-1 1 0,0 0 0,1 0 0,-1-1 0,1 0 0,-1 1 0,1-1 0,-1 0 0,1 0 0,3-1 0,6 1 0,0-1 0,0 0 0,0-1 0,19-5 0,-12 0 0,-1 0 0,0-1 0,-1-1 0,0-1 0,0-1 0,-1 0 0,19-17 0,8-12 0,44-50 0,-58 56-1365,-7 4-5461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20.4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227 60 24575,'0'-2'0,"0"-1"0,-1 0 0,1 1 0,-1-1 0,1 1 0,-1-1 0,0 1 0,0 0 0,0-1 0,0 1 0,0 0 0,-1-1 0,1 1 0,-1 0 0,0 0 0,1 0 0,-1 1 0,0-1 0,0 0 0,0 1 0,0-1 0,0 1 0,-1-1 0,1 1 0,0 0 0,-1 0 0,1 0 0,-1 1 0,1-1 0,-4 0 0,3 0 0,0 0 0,0 1 0,0 0 0,0 0 0,0 0 0,0 0 0,0 0 0,0 0 0,0 1 0,0-1 0,0 1 0,0 0 0,0 0 0,0 0 0,1 0 0,-1 1 0,0-1 0,1 1 0,-1 0 0,1-1 0,-1 1 0,1 0 0,0 1 0,0-1 0,-4 5 0,-3 12 0,0 0 0,1 1 0,0 0 0,-8 42 0,-14 38 0,26-92 0,1 0 0,0 0 0,1 1 0,-1-1 0,1 1 0,1 0 0,-1 12 0,2-18 0,0-1 0,1 0 0,-1 1 0,1-1 0,-1 0 0,1 0 0,0 0 0,0 1 0,0-1 0,0 0 0,0 0 0,1-1 0,-1 1 0,1 0 0,-1 0 0,1 0 0,-1-1 0,1 1 0,0-1 0,0 0 0,0 1 0,0-1 0,0 0 0,0 0 0,0 0 0,0 0 0,0-1 0,1 1 0,-1 0 0,0-1 0,0 0 0,5 1 0,4 0 0,-1 1 0,0 0 0,0 1 0,0 0 0,0 1 0,0 0 0,-1 0 0,1 1 0,-1 1 0,0-1 0,-1 1 0,15 14 0,-19-17-76,-1 0 1,1 0-1,0 0 0,-1-1 0,1 1 0,0-1 0,1 0 0,-1 0 1,0-1-1,1 1 0,-1-1 0,1 0 0,-1 0 0,1 0 1,-1-1-1,1 0 0,7 0 0,12-4-6750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22.1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67 24575,'12'-11'0,"15"-4"0,31-6 0,7 2-8191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22.8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24575,'0'6'0,"0"13"0,0 27 0,0 16 0,0 4 0,0-3 0,0-1 0,0-6 0,0-12-8191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24.9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 24575,'216'-2'0,"523"25"0,-723-22 0,-1 2 0,1-1 0,-1 2 0,24 8 0,-36-11 0,-1 0 0,0-1 0,1 1 0,-1 1 0,0-1 0,0 0 0,0 0 0,0 1 0,0-1 0,0 1 0,0 0 0,-1 0 0,1-1 0,-1 1 0,1 0 0,-1 0 0,0 0 0,1 1 0,-1-1 0,0 0 0,-1 0 0,1 1 0,0-1 0,-1 0 0,1 1 0,-1-1 0,0 1 0,1-1 0,-1 1 0,0-1 0,-1 1 0,1-1 0,0 0 0,-1 1 0,1-1 0,-3 5 0,-3 11 0,-2 1 0,2 0 0,0 1 0,1 0 0,1-1 0,-1 25 0,5-43 0,0 1 0,1 0 0,-1-1 0,1 1 0,-1-1 0,1 1 0,0-1 0,0 1 0,-1-1 0,1 1 0,0-1 0,0 0 0,0 1 0,1-1 0,-1 0 0,0 0 0,0 0 0,1 0 0,-1 0 0,1 0 0,-1 0 0,1 0 0,-1-1 0,1 1 0,-1 0 0,1-1 0,-1 0 0,1 1 0,0-1 0,-1 0 0,1 0 0,2 0 0,65 3 0,-55-3 0,120-6 0,-70 2 0,91 5 0,-150 0 0,0 0 0,0 0 0,-1 0 0,1 0 0,-1 1 0,1 0 0,-1 0 0,0 0 0,0 1 0,0-1 0,0 1 0,0 0 0,-1 0 0,1 0 0,-1 1 0,0-1 0,0 1 0,0 0 0,0 0 0,0 0 0,-1 0 0,0 0 0,0 1 0,0-1 0,-1 1 0,1-1 0,-1 1 0,0-1 0,0 8 0,2 6 0,-1 1 0,-1-1 0,0 1 0,-2-1 0,0 1 0,-5 23 0,3-31 0,0 0 0,-1 0 0,0-1 0,0 0 0,-1 0 0,-1 0 0,0 0 0,0-1 0,-1 0 0,0 0 0,0-1 0,-17 15 0,-8 4 0,-2-1 0,-41 23 0,31-20 0,-184 114 0,178-116 0,0-1 0,-97 32 0,142-56 0,-4 1 0,-1-1 0,1 2 0,0-1 0,1 2 0,-12 6 0,20-11 0,-1 0 0,1 0 0,-1 1 0,1-1 0,-1 0 0,1 0 0,0 1 0,-1-1 0,1 0 0,0 1 0,-1-1 0,1 1 0,0-1 0,-1 0 0,1 1 0,0-1 0,0 1 0,0-1 0,-1 1 0,1-1 0,0 1 0,0-1 0,0 1 0,0-1 0,0 1 0,0-1 0,0 1 0,0-1 0,0 1 0,0-1 0,0 2 0,15 7 0,34 1 0,-46-10 0,703 116 0,-593-93-1365,-16-5-5461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26.2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43.5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24575,'31'2'0,"0"2"0,-1 2 0,1 0 0,-1 2 0,0 2 0,56 25 0,-17-7 0,-16-10 0,0-2 0,1-3 0,0-2 0,1-3 0,0-2 0,90-2 0,1869-10 0,-1826 7 0,215-3 0,-215-14 0,22 0 0,234 14-36,-282 3-1293,-105-1-5497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46.5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24575,'2505'0'0,"-2287"16"0,-49-1 0,684-9 0,-467-9 0,268 3-1365,-626 0-5461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49.9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24120,'4132'170'0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31T19:04:24.26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1,'4614'0,"-4544"0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4:28.8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0,'3184'237'0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22.13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9321.67383"/>
      <inkml:brushProperty name="anchorY" value="-9221.35645"/>
      <inkml:brushProperty name="scaleFactor" value="0.5"/>
    </inkml:brush>
  </inkml:definitions>
  <inkml:trace contextRef="#ctx0" brushRef="#br0">1 1 24575,'0'0'0,"11"11"0,5 5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11.63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1 24575,'0'0'0,"12"0"0,11 6 0,4 15 0,5 6 0,-4 7 0,1 9 0,0-6 0,1 0 0,1-1 0,-5-2 0,0-7 0,-6-1 0,8 1 0,-5 0 0,2-4 0,-4 1 0,1-5 0,-4-6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12.55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719.19666"/>
      <inkml:brushProperty name="anchorY" value="-1731.77014"/>
      <inkml:brushProperty name="scaleFactor" value="0.5"/>
    </inkml:brush>
  </inkml:definitions>
  <inkml:trace contextRef="#ctx0" brushRef="#br0">95 0 24575,'0'0'0,"0"6"0,0 9 0,0 12 0,0 6 0,-7 11 0,-7 2 0,0 0 0,-5-2 0,2-4 0,3-1 0,5-10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13.39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355.10834"/>
      <inkml:brushProperty name="anchorY" value="-830.84076"/>
      <inkml:brushProperty name="scaleFactor" value="0.5"/>
    </inkml:brush>
  </inkml:definitions>
  <inkml:trace contextRef="#ctx0" brushRef="#br0">0 0 24575,'0'0'0,"0"12"0,0 10 0,0 13 0,0 4 0,0 2 0,0 1 0,0-2 0,0-2 0,0-1 0,0-8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15.28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625.1084"/>
      <inkml:brushProperty name="anchorY" value="-2435.5564"/>
      <inkml:brushProperty name="scaleFactor" value="0.5"/>
    </inkml:brush>
  </inkml:definitions>
  <inkml:trace contextRef="#ctx0" brushRef="#br0">0 0 24575,'0'0'0,"6"0"0,9 0 0,6 0 0,5 0 0,4 0 0,-3 7 0,-6 7 0,-7 13 0,-5 13 0,-4 4 0,-10-4 0,-3-3 0,-6-9 0,-14-8 0,2-1 0,-4-5 0,6 2 0,-2-4 0,13-2 0,16-8 0,-3-2 0,0 1 0,0 0 0,0-1 0,1 1 0,-1-1 0,0 1 0,0 0 0,1-1 0,-1 1 0,0-1 0,1 1 0,-1-1 0,1 1 0,-1-1 0,1 1 0,-1-1 0,1 0 0,-1 1 0,1-1 0,-1 0 0,1 1 0,0-1 0,0 1 0,31 10 0,23-2 0,20 4 0,33 4 0,10 6 0,-1-2 0,-15-5 0,-25-4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16.54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3591.54688"/>
      <inkml:brushProperty name="anchorY" value="-4169.96924"/>
      <inkml:brushProperty name="scaleFactor" value="0.5"/>
    </inkml:brush>
  </inkml:definitions>
  <inkml:trace contextRef="#ctx0" brushRef="#br0">0 1 24575,'0'0'0,"0"5"0,0 10 0,0 6 0,0 12 0,0 4 0,0 3 0,0 1 0,0-2 0,0-1 0,0-2 0,7 0 0,7-9 0,13-6 0,47-8 0,52-6 0,44-4 0,14-2 0,1-2 0,-14-1 0,-31 1 0,-33 0 0,-47 0 0,-56 0 0,-12 1 0,-47 0 0,-12 0-7914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17.47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6000.67773"/>
      <inkml:brushProperty name="anchorY" value="-5846.10498"/>
      <inkml:brushProperty name="scaleFactor" value="0.5"/>
    </inkml:brush>
  </inkml:definitions>
  <inkml:trace contextRef="#ctx0" brushRef="#br0">1 89 24575,'0'0'0,"11"0"0,19 0 0,11 0 0,5 0 0,8-6 0,5-1 0,-2 0 0,-4 1 0,7 2 0,17 1 0,23-5 0,23 0 0,-8-12 0,-20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18.83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8191.49561"/>
      <inkml:brushProperty name="anchorY" value="-7027.2124"/>
      <inkml:brushProperty name="scaleFactor" value="0.5"/>
    </inkml:brush>
  </inkml:definitions>
  <inkml:trace contextRef="#ctx0" brushRef="#br0">1 14 24575,'0'0'0,"6"0"0,8 0 0,14 0 0,5 0 0,5 0 0,0-7 0,-6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20.65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9650.97852"/>
      <inkml:brushProperty name="anchorY" value="-8283.48145"/>
      <inkml:brushProperty name="scaleFactor" value="0.5"/>
    </inkml:brush>
  </inkml:definitions>
  <inkml:trace contextRef="#ctx0" brushRef="#br0">434 0 24575,'0'0'0,"-6"0"0,-9 0 0,-5 0 0,-13 14 0,-5 6 0,18 1 0,20-17 0,-1-2 0,0 0 0,0 0 0,0 0 0,1 1 0,-1-1 0,1 0 0,0 0 0,-1 1 0,1-1 0,0 4 0,9 22 0,12-5 0,1 1 0,-2 1 0,-5 1 0,-4 3 0,-5 2 0,-3 1 0,-2 2 0,-8 7 0,-7-7 0,9-31 0,2 0 0,0 1 0,0-1 0,-1 0 0,1 0 0,-1-1 0,-6 5 0,-45 19 0,-4-7 0,0-6 0,5-5 0,5-4 0,46-6 0,-1 1 0,0 1 0,0-1 0,0 0 0,0 0 0,0-1 0,-6-2 0,7 3 0,1-1 0,-1 1 0,1-1 0,-1 0 0,1 0 0,0 0 0,0 0 0,0 0 0,-2-3 0,-5-17 0,15 3 0,12-10 0,22 5 0,0 4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21.57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8051.67383"/>
      <inkml:brushProperty name="anchorY" value="-7378.25391"/>
      <inkml:brushProperty name="scaleFactor" value="0.5"/>
    </inkml:brush>
  </inkml:definitions>
  <inkml:trace contextRef="#ctx0" brushRef="#br0">1 1 24575,'0'0'0,"0"6"0,0 8 0,0 7 0,0 5 0,0 18 0,0 4 0,0 7 0,0-2 0,0 4 0,0-3 0,0-6 0,0-4 0,0-4 0,0-3 0,0-16 0,0-14 0,0-9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24.45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0619.13672"/>
      <inkml:brushProperty name="anchorY" value="-10518.81836"/>
      <inkml:brushProperty name="scaleFactor" value="0.5"/>
    </inkml:brush>
  </inkml:definitions>
  <inkml:trace contextRef="#ctx0" brushRef="#br0">532 15 24575,'0'0'0,"0"-6"0,-6-2 0,-1 14 0,0 9 0,1 9 0,2 5 0,-5 4 0,-7-4 0,-5-7 0,-5 0 0,-5 1 0,5 2 0,-1 3 0,19-4 0,8-23 0,0 0 0,0 0 0,0 0 0,0 0 0,0 0 0,0 0 0,0 0 0,1 0 0,-1 0 0,0 0 0,0 0 0,1 0 0,-1 0 0,1-1 0,-1 1 0,1 0 0,0 1 0,23 18 0,10-6 0,5 4 0,-5 2 0,-7 5 0,-8 3 0,-7 3 0,-13-5 0,-11 0 0,-15-5 0,-21-6 0,-12 9 0,-8-5 0,-4-3 0,5-4 0,8-4 0,8-4 0,13-9 0,36 3 0,0 1 0,0 0 0,0 0 0,0 0 0,0 0 0,0-1 0,0 1 0,1 0 0,-1-1 0,0 0 0,1 1 0,-2-3 0,3 2 0,0-1 0,-1 1 0,0 0 0,1 0 0,-1 0 0,1-1 0,0 1 0,0 0 0,0-1 0,0 1 0,0 0 0,0 0 0,1-4 0,6-28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25.48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8825.80566"/>
      <inkml:brushProperty name="anchorY" value="-9765.80273"/>
      <inkml:brushProperty name="scaleFactor" value="0.5"/>
    </inkml:brush>
  </inkml:definitions>
  <inkml:trace contextRef="#ctx0" brushRef="#br0">105 0 24575,'0'0'0,"-6"12"0,-8 24 0,0 12 0,1 12 0,-4 0 0,4-4 0,2-5 0,3-5 0,3-5 0,3 2 0,1-1 0,7-8 0,2-16 0,-1-16 0,0-13 0,-3-5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26.32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7484.10791"/>
      <inkml:brushProperty name="anchorY" value="-9017.87793"/>
      <inkml:brushProperty name="scaleFactor" value="0.5"/>
    </inkml:brush>
  </inkml:definitions>
  <inkml:trace contextRef="#ctx0" brushRef="#br0">7 0 24575,'0'0'0,"-6"6"0,11 9 0,16-2 0,35 0 0,27-3 0,30-3 0,4-10 0,3-2 0,-16-8 0,-25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5:27.29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9446.33301"/>
      <inkml:brushProperty name="anchorY" value="-10318.09082"/>
      <inkml:brushProperty name="scaleFactor" value="0.5"/>
    </inkml:brush>
  </inkml:definitions>
  <inkml:trace contextRef="#ctx0" brushRef="#br0">1 1 24575,'0'0'0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6:02.9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1 363 24575,'33'1'0,"0"-2"0,0-1 0,0-1 0,-1-2 0,1-1 0,-1-2 0,57-21 0,3-16 41,150-98 0,-74 40-1488,-136 85-5379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33.2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176 1 24575,'-1'5'0,"0"0"0,0 0 0,-1 0 0,0 0 0,0-1 0,0 1 0,-5 8 0,-4 7 0,-25 59 0,-38 99 0,65-151 0,1 0 0,2 0 0,1 0 0,1 1 0,0 30 0,11 313 0,-7-365 0,0-1 0,1 1 0,0-1 0,0 1 0,0-1 0,1 0 0,0 0 0,0 1 0,0-1 0,0 0 0,1-1 0,0 1 0,0 0 0,0-1 0,1 0 0,-1 1 0,1-2 0,0 1 0,0 0 0,8 5 0,-3-5 0,1 1 0,-1-2 0,1 1 0,0-1 0,0-1 0,0 1 0,0-2 0,0 1 0,0-2 0,13 1 0,-5-1 0,5 1 0,1-1 0,0-1 0,0-1 0,30-7 0,-49 8 0,1 0 0,-1 0 0,0-1 0,0 0 0,-1 0 0,1-1 0,0 1 0,-1-1 0,1 0 0,-1 0 0,0-1 0,0 1 0,0-1 0,0 0 0,-1 0 0,0 0 0,0 0 0,0-1 0,0 1 0,0-1 0,-1 0 0,0 0 0,0 0 0,0 0 0,0-5 0,2-7 0,29-113 0,-25 102 0,-1-1 0,-2 0 0,4-57 0,-8-92 0,-2 124 0,1 47 0,0 0 0,-1 0 0,0 0 0,0 0 0,0 0 0,-1 0 0,0 0 0,-1 1 0,1-1 0,-1 1 0,-1 0 0,-5-10 0,2 8 0,0 0 0,-1 0 0,0 1 0,0 0 0,0 1 0,-1 0 0,-17-9 0,-1-1-341,-2 1 0,0 1-1,-47-14 1,38 19-6485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34.7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584 27 24575,'-47'-2'0,"-55"-10"0,71 7 0,-1 1 0,0 2 0,1 0 0,-55 6 0,77-2 0,1 1 0,-1-1 0,0 1 0,1 1 0,0 0 0,0 0 0,0 0 0,0 1 0,1 0 0,-1 1 0,2-1 0,-1 2 0,0-1 0,1 1 0,0 0 0,1 0 0,0 0 0,0 1 0,0 0 0,1 0 0,-4 9 0,-4 12 0,2-1 0,1 2 0,1-1 0,2 1 0,-3 31 0,7-45 0,-3 11 0,1 0 0,2 0 0,1 0 0,1 1 0,1-1 0,7 35 0,-6-55 0,1 0 0,0 0 0,0-1 0,1 1 0,0-1 0,0 0 0,1 0 0,0-1 0,0 1 0,0-1 0,0 0 0,1 0 0,0-1 0,0 0 0,0 0 0,0 0 0,1 0 0,-1-1 0,1 0 0,14 3 0,13 4 0,1-2 0,0-1 0,39 1 0,-70-7 0,633 20 0,-424-21 0,-204 0 0,7 0 0,0 0 0,0 2 0,26 4 0,-39-5 0,0-1 0,-1 1 0,0-1 0,1 1 0,-1 0 0,1 0 0,-1 0 0,0 0 0,0 0 0,1 1 0,-1-1 0,0 1 0,0-1 0,0 1 0,-1 0 0,1 0 0,0 0 0,-1 0 0,1 0 0,-1 0 0,0 0 0,1 0 0,-1 1 0,0-1 0,0 0 0,-1 1 0,1-1 0,0 1 0,-1-1 0,1 4 0,-3 4 0,-1 0 0,0 0 0,0-1 0,-1 1 0,0-1 0,0 0 0,-1 0 0,0 0 0,-1-1 0,0 0 0,-9 10 0,-12 15 0,-2-2 0,0-2 0,-2 0 0,-1-2 0,-1-1 0,-1-2 0,-41 21 0,0-5 0,-3-3 0,-121 39 0,165-67 0,-1-1 0,0-2 0,-1-1 0,1-2 0,-1-2 0,0-1 0,-36-5 0,63 5 0,8 0-20,-4 0-92,1 0 0,-1 0 0,1-1 0,-1 0 0,1 1 0,-1-1-1,1-1 1,0 1 0,-1-1 0,1 1 0,-7-5 0,-5-10-6714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3:35.4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24575,'5'0'0,"3"0"-8191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6:06.0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790 5 24575,'-52'-2'0,"35"1"0,0 0 0,0 1 0,0 1 0,0 0 0,0 1 0,-18 5 0,32-5 0,-1 0 0,1 0 0,0 0 0,0 0 0,0 0 0,0 1 0,0 0 0,1-1 0,-1 1 0,1 0 0,-1 0 0,1 0 0,0 1 0,0-1 0,-2 7 0,3-9 0,1 0 0,-1 0 0,0 0 0,1 1 0,0-1 0,-1 0 0,1 0 0,0 1 0,-1-1 0,1 0 0,0 1 0,0-1 0,0 0 0,0 1 0,0-1 0,1 0 0,-1 1 0,0-1 0,1 0 0,-1 1 0,1-1 0,-1 0 0,1 0 0,-1 0 0,1 1 0,0-1 0,0 0 0,-1 0 0,1 0 0,0 0 0,0 0 0,0 0 0,0-1 0,0 1 0,0 0 0,1 0 0,-1-1 0,0 1 0,0-1 0,0 1 0,1-1 0,-1 1 0,0-1 0,1 0 0,1 1 0,8-1 0,-1-1 0,1 0 0,-1-1 0,1 0 0,-1 0 0,0-1 0,0 0 0,0-1 0,11-6 0,27-8 0,-4 8 0,2 3 0,-1 1 0,1 2 0,0 2 0,52 5 0,-45-2 0,-44-2 0,0 2 0,0-1 0,0 1 0,0 1 0,0-1 0,13 5 0,-19-5 0,-1 1 0,1-1 0,-1 1 0,1-1 0,-1 1 0,1 0 0,-1 0 0,0 0 0,0 0 0,0 1 0,0-1 0,0 0 0,-1 1 0,1-1 0,-1 1 0,0 0 0,1-1 0,-1 1 0,0 0 0,-1 0 0,1 0 0,0 0 0,0 4 0,1 25 0,-1 1 0,-6 60 0,0-12 0,5-73 0,0 1 0,-1-1 0,0 0 0,0 0 0,-1 1 0,0-1 0,0 0 0,-1-1 0,0 1 0,0 0 0,-1-1 0,0 0 0,0 0 0,-1 0 0,0 0 0,0-1 0,-1 1 0,0-1 0,0-1 0,0 1 0,0-1 0,-1 0 0,0-1 0,-8 5 0,-20 7 0,0-1 0,-1-1 0,-56 12 0,-116 13 0,130-30-195,0-3 0,1-4 0,-1-3 0,0-4 0,0-3 0,-145-34 0,193 34-6631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00.0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106 488 24575,'1'34'0,"-2"-1"0,-1 1 0,-1-1 0,-2 0 0,-1 0 0,-2-1 0,-12 33 0,10-29 0,8-28 0,0 0 0,0 0 0,-1 0 0,-6 12 0,9-20 0,0-1 0,0 1 0,0-1 0,0 1 0,0 0 0,0-1 0,0 1 0,0-1 0,0 1 0,0 0 0,-1-1 0,1 1 0,0 0 0,0-1 0,0 1 0,-1 0 0,1-1 0,0 1 0,0 0 0,-1-1 0,1 1 0,0 0 0,-1 0 0,1-1 0,0 1 0,-1 0 0,1 0 0,0 0 0,-1 0 0,1-1 0,-1 1 0,1 0 0,0 0 0,-1 0 0,1 0 0,-1 0 0,1 0 0,0 0 0,-1 0 0,1 0 0,0 0 0,-1 0 0,1 0 0,-1 0 0,1 1 0,0-1 0,-1 0 0,1 0 0,0 0 0,-1 0 0,1 1 0,0-1 0,-1 0 0,1 0 0,0 1 0,-1-1 0,1 0 0,0 1 0,0-1 0,-1 0 0,1 1 0,0-1 0,0 0 0,0 1 0,0-1 0,-1 0 0,1 1 0,-6-36 0,-4-116 0,11-153 0,2 103 0,-3 185 0,1 0 0,0 0 0,1-1 0,1 1 0,1 1 0,0-1 0,1 0 0,9-20 0,-14 35 0,0 1 0,1-1 0,-1 0 0,0 0 0,1 0 0,-1 1 0,1-1 0,0 0 0,-1 0 0,1 1 0,-1-1 0,1 0 0,0 1 0,-1-1 0,1 1 0,0-1 0,0 1 0,0-1 0,-1 1 0,1 0 0,0-1 0,0 1 0,0 0 0,0 0 0,0-1 0,0 1 0,-1 0 0,1 0 0,0 0 0,0 0 0,0 0 0,2 1 0,-1 0 0,0 0 0,0 1 0,0-1 0,0 1 0,0-1 0,-1 1 0,1 0 0,0 0 0,-1 0 0,1 0 0,-1 0 0,2 2 0,4 10 0,0 0 0,9 29 0,-9-14 0,-1 0 0,-2 1 0,2 35 0,-4-27 0,12 53 0,-4-19 0,-10-57 0,2 0 0,0 0 0,1 0 0,0-1 0,1 1 0,10 23 0,-5-18 0,-1 0 0,0 1 0,7 40 0,0-1 0,0-24 0,-15-36 0,0 1 0,0 0 0,1-1 0,-1 1 0,0-1 0,0 1 0,0 0 0,1-1 0,-1 1 0,0-1 0,1 1 0,-1-1 0,0 1 0,1-1 0,-1 1 0,1-1 0,-1 1 0,1-1 0,-1 0 0,1 1 0,-1-1 0,1 0 0,-1 0 0,1 1 0,0-1 0,-1 0 0,1 0 0,-1 0 0,1 1 0,0-1 0,-1 0 0,1 0 0,-1 0 0,1 0 0,0 0 0,-1 0 0,1-1 0,0 1 0,-1 0 0,1 0 0,-1 0 0,1 0 0,0-1 0,-1 1 0,1 0 0,-1-1 0,1 1 0,-1 0 0,1-1 0,-1 1 0,1-1 0,-1 1 0,0-1 0,1 1 0,-1-1 0,0 1 0,1-1 0,-1 1 0,0-1 0,1 0 0,7-18 0,0 0 0,-1 0 0,-2 0 0,1-1 0,2-28 0,15-52 0,-7 54 0,-2 7 0,10-49 0,-21 73 0,0 0 0,1 1 0,1-1 0,9-21 0,-14 36 0,0 0 0,0-1 0,0 1 0,0 0 0,0-1 0,1 1 0,-1-1 0,0 1 0,0 0 0,0-1 0,0 1 0,1 0 0,-1-1 0,0 1 0,0 0 0,0 0 0,1-1 0,-1 1 0,0 0 0,1 0 0,-1-1 0,0 1 0,1 0 0,-1 0 0,0 0 0,1-1 0,-1 1 0,0 0 0,1 0 0,-1 0 0,0 0 0,1 0 0,-1 0 0,1 0 0,-1 0 0,0 0 0,1 0 0,-1 0 0,0 0 0,1 0 0,-1 0 0,1 0 0,-1 0 0,0 0 0,1 1 0,-1-1 0,0 0 0,1 0 0,-1 0 0,0 0 0,1 1 0,8 23 0,1 54 0,-3 1 0,-3 0 0,-7 84 0,1-68 0,0 181-1365,2-240-5461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01.2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24575,'6'6'0,"1"13"0,1 10 0,3 10 0,1 6 0,-2 5 0,-3 7 0,-2-1 0,-2 1 0,-2-2 0,-1 5 0,0 5 0,-1-3 0,1-6 0,-1-7 0,7-6 0,1-11-8191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02.6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 1 24575,'-6'0'0,"-2"6"0,1 7 0,1 8 0,8 0 0,8-4 0,21-4 0,16-5 0,12-4 0,1-2 0,-3-1 0,-6-2 0,-6 0 0,-10-5 0,-6-3 0,-7-4 0,-8-1-8191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9:46.0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9:49.6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0 24575,'-11'1'0,"-1"0"0,1 0 0,-1 2 0,1-1 0,-1 1 0,1 1 0,0 0 0,1 1 0,-1 0 0,1 0 0,-17 13 0,10-6 0,0 2 0,2 0 0,-1 0 0,2 2 0,-22 28 0,29-32 0,0 1 0,1 0 0,0 0 0,1 1 0,0 0 0,1 0 0,1 0 0,0 0 0,1 1 0,1-1 0,0 1 0,1-1 0,0 1 0,1-1 0,3 16 0,-2-25 0,-1 0 0,1 0 0,0-1 0,0 1 0,1 0 0,-1-1 0,1 0 0,0 0 0,0 1 0,0-2 0,1 1 0,-1 0 0,1-1 0,0 0 0,0 1 0,0-2 0,1 1 0,-1 0 0,1-1 0,-1 0 0,1 0 0,9 2 0,11 3 0,0-1 0,0-1 0,36 1 0,-16-1 0,-8 2 0,49 6 0,-82-13 0,1 1 0,-1-1 0,1 0 0,0-1 0,-1 1 0,1-1 0,-1 0 0,1 0 0,-1 0 0,1 0 0,-1-1 0,0 0 0,0 0 0,6-3 0,-8 2 0,1 1 0,-1-1 0,0 0 0,0 0 0,0 1 0,0-1 0,0-1 0,0 1 0,-1 0 0,1 0 0,-1-1 0,0 1 0,0 0 0,0-1 0,-1 1 0,1-1 0,-1 1 0,0-1 0,0 0 0,0 1 0,0-1 0,-1 1 0,1-1 0,-1 1 0,0-1 0,0 1 0,-3-7 0,1 3 0,0 0 0,-1 0 0,0 0 0,0 1 0,0-1 0,-1 1 0,0 0 0,0 0 0,-1 1 0,1-1 0,-12-7 0,7 8 18,-1 0-1,0 0 0,0 1 1,0 0-1,-1 1 1,-17-3-1,18 4-229,0 0-1,0-1 1,0 0-1,0-1 1,0 0-1,-14-9 1,7-1-6614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9:50.6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24575,'0'5'0,"0"9"0,0 7 0,0 5 0,0 5 0,0 2 0,0 8 0,5 2 0,3-6-8191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9:52.9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29 24575,'4'-3'0,"0"1"0,0-1 0,0 0 0,0 1 0,0 0 0,1 0 0,-1 0 0,0 1 0,1-1 0,0 1 0,-1 0 0,7-1 0,58 0 0,-43 4 0,-1 2 0,1 1 0,-1 0 0,0 2 0,0 1 0,38 18 0,134 80 0,-189-102 0,-1 0 0,0 1 0,0 0 0,0 0 0,0 0 0,10 12 0,-16-16 0,-1-1 0,1 1 0,-1-1 0,1 1 0,-1-1 0,0 1 0,1-1 0,-1 1 0,0 0 0,1-1 0,-1 1 0,0 0 0,0-1 0,0 1 0,0 0 0,0-1 0,0 1 0,0 0 0,0-1 0,0 1 0,0 0 0,0-1 0,0 1 0,0 0 0,0-1 0,-1 1 0,1 0 0,-1 0 0,0 0 0,-1 1 0,1-1 0,-1 0 0,1 0 0,-1 0 0,0 0 0,0-1 0,0 1 0,1 0 0,-1-1 0,0 1 0,0-1 0,0 0 0,0 0 0,-3 1 0,-20 0 0,0-1 0,-27-2 0,-31 0 0,82 1 0,1 1 0,-1 0 0,1 0 0,-1 0 0,1 0 0,-1 0 0,0 0 0,1 0 0,-1 0 0,1 0 0,-1 0 0,1 0 0,-1 0 0,0 1 0,1-1 0,-1 0 0,1 0 0,-1 1 0,1-1 0,-1 0 0,1 0 0,0 1 0,-1-1 0,1 1 0,-1-1 0,1 0 0,0 1 0,-1-1 0,1 1 0,0-1 0,-1 1 0,1-1 0,0 1 0,0-1 0,-1 1 0,1-1 0,0 1 0,0 0 0,0-1 0,0 1 0,0-1 0,0 1 0,0-1 0,0 1 0,0-1 0,0 1 0,0 0 0,0-1 0,0 1 0,0-1 0,1 1 0,-1-1 0,0 1 0,0-1 0,1 1 0,-1-1 0,0 1 0,1-1 0,-1 1 0,0-1 0,1 0 0,-1 1 0,1-1 0,0 1 0,37 38 0,-23-25 0,-1 5 20,-1 0 0,-1 1-1,13 27 1,-18-31-200,0-1-1,2 0 1,0 0-1,0-1 0,2 0 1,0 0-1,13 12 1,-7-14-6646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9:53.7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166 1 24575,'0'5'0,"0"15"0,-6 8 0,-2 6 0,-5 8 0,-6 3 0,0 0 0,3 4 0,-1-2 0,2-2 0,-2-9 0,2-4 0,3-3 0,4-6-8191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9:54.7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24575,'12'0'0,"9"0"0,7 0 0,4 5 0,-3 15 0,-6 14 0,-8 7 0,-5 3 0,0 0 0,-1-3 0,-2-1 0,-2-3 0,-2-7-8191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09:55.9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24575,'6'0'0,"8"0"0,1 0-8191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16.8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9 24575,'29'-5'0,"-28"5"0,1-1 0,-1 1 0,0-1 0,1 1 0,-1-1 0,1 1 0,-1 0 0,0 0 0,1-1 0,-1 1 0,1 0 0,-1 0 0,1 1 0,-1-1 0,0 0 0,1 0 0,-1 1 0,1-1 0,-1 1 0,0-1 0,1 1 0,-1-1 0,0 1 0,0 0 0,0 0 0,1 0 0,-1 0 0,0 0 0,0 0 0,0 0 0,0 0 0,-1 0 0,1 0 0,0 0 0,0 1 0,-1-1 0,1 0 0,0 0 0,-1 1 0,0-1 0,1 1 0,-1-1 0,1 2 0,5 14 0,-1 0 0,0 1 0,-2-1 0,0 1 0,1 23 0,-2 97 0,-2-89 0,-4 429-1365,4-445-5461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19.4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6 101 24575,'-1'0'0,"1"0"0,0-1 0,-1 1 0,1 0 0,0-1 0,-1 1 0,1 0 0,0-1 0,0 1 0,-1 0 0,1-1 0,0 1 0,0-1 0,0 1 0,-1 0 0,1-1 0,0 1 0,0-1 0,0 1 0,0-1 0,0 1 0,0 0 0,0-1 0,0 1 0,0-1 0,0 1 0,0-1 0,0 1 0,0-1 0,0 1 0,1 0 0,-1-1 0,0 1 0,0-1 0,0 1 0,1 0 0,-1-1 0,0 1 0,1-1 0,-1 1 0,0 0 0,1 0 0,-1-1 0,0 1 0,1 0 0,-1 0 0,0-1 0,1 1 0,-1 0 0,1 0 0,-1 0 0,0-1 0,1 1 0,-1 0 0,1 0 0,-1 0 0,1 0 0,36-7 0,-26 5 0,61-12 0,29-7 0,1 4 0,115-3 0,-209 19 0,0 1 0,0 1 0,0 0 0,-1 0 0,1 0 0,0 1 0,12 4 0,-18-5 0,0 0 0,0 0 0,0 0 0,0 0 0,0 1 0,-1-1 0,1 0 0,0 1 0,-1 0 0,1-1 0,-1 1 0,0 0 0,1-1 0,-1 1 0,0 0 0,0 0 0,0 0 0,0 0 0,-1 0 0,1 0 0,-1 1 0,1-1 0,-1 0 0,1 0 0,-1 0 0,0 0 0,0 1 0,0-1 0,-1 0 0,1 3 0,-3 9 0,1-1 0,-2 0 0,1 0 0,-2-1 0,0 1 0,0-1 0,-1 0 0,-1 0 0,0 0 0,-13 15 0,6-11 0,0-1 0,-1-1 0,0 0 0,-1-1 0,-1-1 0,-22 13 0,33-22 0,0 0 0,0 0 0,1 1 0,-1 0 0,1 0 0,0 0 0,0 0 0,-7 9 0,11-13 0,1 1 0,0-1 0,0 0 0,0 0 0,0 1 0,0-1 0,-1 0 0,1 1 0,0-1 0,0 0 0,0 1 0,0-1 0,0 0 0,0 0 0,0 1 0,0-1 0,0 0 0,0 1 0,0-1 0,0 0 0,0 1 0,1-1 0,-1 0 0,0 1 0,0-1 0,0 0 0,0 0 0,0 1 0,1-1 0,-1 0 0,0 0 0,0 1 0,0-1 0,1 0 0,-1 0 0,0 0 0,0 1 0,1-1 0,-1 0 0,0 0 0,0 0 0,1 0 0,-1 0 0,0 0 0,1 1 0,-1-1 0,0 0 0,1 0 0,-1 0 0,1 0 0,18 1 0,-17-1 0,74-5 0,-60 2 0,1 2 0,-1 0 0,1 0 0,0 2 0,29 4 0,-43-4 0,1 0 0,-1 0 0,0 1 0,0 0 0,0-1 0,-1 1 0,1 0 0,0 0 0,-1 1 0,1-1 0,-1 0 0,1 1 0,-1 0 0,0-1 0,0 1 0,-1 0 0,1 0 0,0 0 0,-1 0 0,0 1 0,0-1 0,0 0 0,0 0 0,0 1 0,-1-1 0,1 1 0,-1-1 0,0 0 0,-1 5 0,2 0 0,-2 1 0,1-1 0,-1 0 0,-1 1 0,1-1 0,-2 0 0,1 0 0,-1 0 0,0 0 0,-8 14 0,3-12 0,0 0 0,0 0 0,-1-1 0,0 0 0,-1 0 0,0-1 0,-1-1 0,-18 11 0,-12 3 0,-48 18 0,-9 5 0,-219 104 0,309-144-1365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20.4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 1 24575,'-6'0'0,"4"0"0,31 0 0,11 0-8191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26.3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240 1 24575,'-2'20'0,"-1"0"0,0 0 0,-1 0 0,-2-1 0,-14 37 0,6-15 0,2-12 0,-1 0 0,-16 28 0,15-32 0,0 1 0,-17 52 0,12-17 0,3 1 0,3 0 0,2 1 0,-4 119 0,15-105-1365,1-46-5461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28.0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24575,'5'3'0,"1"1"0,-1-1 0,0 1 0,0 1 0,-1-1 0,1 1 0,-1 0 0,0 0 0,0 0 0,0 0 0,-1 1 0,4 7 0,4 12 0,13 42 0,-10-28 0,-2-6 0,0 1 0,-2 0 0,-2 0 0,-1 1 0,-1 0 0,-2 0 0,-1 38 0,-3-46 0,0 11 0,-7 49 0,5-74 0,-1-1 0,0 0 0,0 1 0,-1-1 0,-1-1 0,0 1 0,-13 21 0,1-7-682,-37 42-1,32-46-6143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33.9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21389,'4741'0'0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36.9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24575,'0'6'0,"6"7"0,2 8 0,5 5 0,6-1 0,0 1 0,-3 7 0,1-1 0,-2-7-8191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37.8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753 8 24575,'0'-6'0,"-6"4"0,-7 9 0,-14 7 0,-24 3 0,-16 4 0,-8 3 0,-8 5 0,4-4 0,4 0 0,3 2 0,14 2 0,12 1 0,6 2 0,6 1 0,8-5-8191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39.0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24575,'1'1'0,"1"-1"0,-1 1 0,0-1 0,0 1 0,0-1 0,1 1 0,-1-1 0,0 1 0,0 0 0,0 0 0,0 0 0,0-1 0,0 1 0,0 0 0,-1 0 0,1 0 0,0 1 0,0-1 0,-1 0 0,1 0 0,-1 0 0,1 0 0,-1 1 0,1-1 0,-1 0 0,0 0 0,1 3 0,5 42 0,-5-39 0,2 19 0,2-1 0,1 0 0,1 0 0,2-1 0,20 45 0,74 115 0,-78-142 0,9 7-1365,-15-25-5461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54.9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16 24575,'6'-6'0,"13"-2"0,15 7 0,8 8 0,2 10 0,-1 7 0,-1-1 0,-3 2 0,4-3 0,-5-6-8191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56.2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124 1 24575,'-5'0'0,"-3"6"0,1 7 0,1 8 0,-4 5 0,0 5 0,1 2 0,-3 2 0,0 1 0,2 5 0,-3-4 0,1-3 0,3-7-8191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57.5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24575,'6'5'0,"8"9"0,12 6 0,8 1 0,4-3 0,2 0 0,-1 4 0,-1 3 0,-8 3 0,-2-2 0,-6-7-8191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0:59.1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 0 24575,'-6'0'0,"-1"6"0,-1 7 0,2 8 0,8 6 0,3 9 0,7-1 0,6 6 0,2 0 0,-4 0 0,1-7 0,-2-4 0,-3-1 0,-4 0 0,-4-5-8191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1:57.1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1 137 24575,'1332'0'0,"-1303"1"0,1 2 0,-1 2 0,0 0 0,43 15 0,-41-11 0,1-1 0,0-1 0,53 4 0,604-9 0,-316-6 0,-347 4 0,132-5 0,-137 2 0,1 0 0,-1-2 0,0 0 0,-1-1 0,28-13 0,1-3-455,-1-4 0,83-56 0,-96 55-6371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1:59.7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72 24575,'1028'27'0,"-647"-14"0,7 2 0,-306-9 0,158-9 0,-196-2 0,0-2 0,-1-1 0,1-2 0,-2-3 0,48-19 0,-59 20 0,1 1 0,0 3 0,0 0 0,1 2 0,51-3 0,172 9 0,-126 3 0,1200-2-1365,-1281-1-5461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2:14.4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24208,'4097'135'0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2:30.3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24403,'3962'135'0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3:18.0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66 0 24575,'0'6'0,"0"7"0,0 14 0,-6 7 0,-1 4 0,-1 1 0,-3 0 0,-1-1 0,2-1 0,3-1 0,2 4 0,14 2 0,11 5 0,8-5 0,-1 1 0,-5-6-8191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3:19.4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35 24575,'5'0'0,"9"0"0,18 0 0,16 0 0,22 0 0,23 0 0,30 0 0,5 0 0,-7 0 0,-13-6 0,-13-7 0,-23-2-8191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3:20.6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24575,'0'12'0,"0"9"0,0 7 0,0 5 0,0 2 0,0 1 0,0 0 0,0 0 0,0-1 0,0 11 0,0 4 0,0 5 0,0-2 0,0-4 0,0-15 0,0-20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3:24.1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226 17 24575,'47'-8'0,"-37"5"0,0 1 0,0 0 0,0 1 0,1 0 0,19 1 0,-28 0 0,0 1 0,0-1 0,-1 1 0,1-1 0,0 1 0,-1 0 0,1 0 0,0-1 0,-1 1 0,1 0 0,-1 1 0,1-1 0,-1 0 0,0 0 0,0 1 0,1-1 0,-1 0 0,0 1 0,0-1 0,0 1 0,0-1 0,-1 1 0,1 0 0,0 0 0,-1-1 0,1 1 0,-1 0 0,1 0 0,-1-1 0,0 1 0,0 0 0,0 0 0,0 0 0,0-1 0,0 1 0,-1 0 0,1 0 0,-1 3 0,-12 27 0,-1 4 0,14-35 0,0 0 0,0 0 0,0 0 0,1 0 0,-1 0 0,0 0 0,0 0 0,0 0 0,1 0 0,-1-1 0,1 1 0,-1 0 0,0 0 0,1 0 0,0 0 0,-1 0 0,1-1 0,-1 1 0,1 0 0,0 0 0,0-1 0,-1 1 0,1 0 0,0-1 0,0 1 0,0-1 0,0 1 0,0-1 0,0 0 0,-1 1 0,1-1 0,0 0 0,2 1 0,7 1 0,1 0 0,0 0 0,21-1 0,-22-1 0,0 1 0,0 0 0,0 0 0,0 1 0,13 3 0,-20-3 0,0-1 0,0 0 0,0 1 0,-1 0 0,1-1 0,0 1 0,-1 0 0,0 0 0,1 0 0,-1 1 0,0-1 0,0 1 0,0-1 0,0 1 0,-1 0 0,1-1 0,-1 1 0,0 0 0,0 0 0,0 0 0,1 5 0,1 3 0,-1 0 0,0 0 0,-1 0 0,-1 0 0,0 0 0,0 0 0,-1 1 0,0-1 0,-1 0 0,-6 21 0,6-27 0,0 1 0,0-1 0,-1 0 0,1 0 0,-1 0 0,0 0 0,-1 0 0,1 0 0,-1-1 0,0 0 0,0 0 0,-1 0 0,1 0 0,-1 0 0,0-1 0,0 0 0,0 0 0,0-1 0,0 1 0,-1-1 0,1 0 0,-11 2 0,-40 3-25,-1-2 0,0-3-1,-85-8 1,45 2-1239,48 3-5562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3:25.0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24575,'5'0'0,"3"0"-8191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3:25.9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 0 24575,'-6'0'0,"-1"0"-8191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3:30.2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3:40.9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213 1 24575,'-6'0'0,"0"1"0,0 0 0,1 1 0,-1-1 0,0 1 0,1 0 0,-1 1 0,1-1 0,0 1 0,-7 5 0,-45 38 0,48-36 0,0 1 0,1 0 0,0 0 0,1 0 0,0 1 0,1 0 0,0 1 0,1-1 0,1 1 0,0 0 0,0 1 0,-2 18 0,4-14 0,0-1 0,1 1 0,1 0 0,1 0 0,0-1 0,2 1 0,-1 0 0,2-1 0,7 20 0,-9-33 0,0 1 0,0-1 0,0 0 0,1 0 0,0 0 0,0 0 0,0 0 0,0 0 0,0-1 0,1 0 0,0 1 0,0-1 0,0-1 0,0 1 0,0-1 0,0 1 0,1-1 0,-1 0 0,1-1 0,-1 1 0,1-1 0,0 0 0,6 1 0,12 1 0,0-2 0,1 0 0,39-4 0,-18 0 0,41 2-48,126-9-1269,-157 3-5509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3:41.6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12.54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575 0 24158,'-575'948'0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18.43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24575,'0'5'0,"0"9"0,0 6 0,0 13 0,0 11 0,0 10 0,0 2 0,0-3 0,5-5 0,3-11-8191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19.3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21.39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 36 24575,'0'315'0,"-2"-397"0,-1 46 0,2 0 0,2 0 0,1 0 0,8-39 0,-9 71 0,-1 1 0,1 0 0,0 0 0,0-1 0,0 1 0,1 0 0,-1 0 0,1 0 0,0 0 0,0 1 0,0-1 0,0 0 0,0 1 0,3-3 0,-3 4 0,-1 1 0,1-1 0,-1 1 0,1 0 0,-1 0 0,1-1 0,-1 1 0,1 0 0,-1 0 0,1 0 0,-1 1 0,1-1 0,-1 0 0,1 0 0,-1 1 0,1-1 0,-1 1 0,1 0 0,-1-1 0,1 1 0,-1 0 0,0 0 0,0 0 0,1 0 0,-1 0 0,0 0 0,0 0 0,0 0 0,0 0 0,0 0 0,0 1 0,0 1 0,24 28 0,-1 2 0,-2 1 0,-1 1 0,18 42 0,9 15 0,-27-65 0,-20-26 0,-1-1 0,1 1 0,0-1 0,-1 1 0,1-1 0,0 0 0,-1 1 0,1-1 0,0 0 0,0 1 0,0-1 0,-1 0 0,1 0 0,0 0 0,0 0 0,0 1 0,0-1 0,-1 0 0,1-1 0,0 1 0,1 0 0,0-1 0,0-1 0,0 0 0,0 1 0,0-1 0,0 0 0,-1 0 0,1 0 0,-1 0 0,1 0 0,-1-1 0,0 1 0,0 0 0,1-1 0,-2 1 0,1 0 0,0-1 0,0-4 0,5-19 31,-1 0-1,-1 0 1,0-33 0,4-29-1519,-1 49-5338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22.2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24575,'0'5'0,"0"15"0,0 8 0,0 12 0,0 4 0,0 1 0,0-2 0,0 4 0,0-1 0,0-2 0,0 2 0,0 6 0,0-1 0,0-3 0,0-4 0,0-3 0,0-16 0,0-10-8191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23.0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24575,'0'6'0,"0"13"0,0 15 0,0 14 0,0 3 0,0 6 0,0 4 0,0-3 0,0-5 0,0-6 0,0-5 0,0-4 0,0-3 0,0-1 0,0-1 0,0-6-8191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24.2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61 24575,'6'0'0,"13"0"0,10-6 0,5-7 0,2-8 0,-4 0-8191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24.7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24575,'6'6'0,"1"1"-8191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25.8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24575,'0'5'0,"0"15"0,0 14 0,0 13 0,0 5 0,0-2 0,0-2 0,0-5 0,0-3 0,0 3 0,0-6-8191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32.4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1 617 24575,'5'-123'0,"-3"108"0,1 0 0,0 0 0,1 1 0,1-1 0,0 1 0,9-16 0,21-34 0,80-111 0,-105 164 0,1-1 0,-1 2 0,2-1 0,0 2 0,0-1 0,0 2 0,1 0 0,1 0 0,-1 1 0,1 1 0,0 0 0,1 1 0,-1 0 0,1 1 0,20-2 0,20-1 0,0 3 0,104 6 0,-79 0 0,-50-2 0,-10 0 0,0 0 0,0 1 0,0 1 0,27 6 0,-42-6 0,1 0 0,-1-1 0,0 2 0,0-1 0,0 0 0,-1 1 0,1 0 0,-1 0 0,1 1 0,-1-1 0,0 1 0,0 0 0,-1 0 0,1 0 0,-1 0 0,0 1 0,0-1 0,0 1 0,0 0 0,2 8 0,-2-3 0,-1 1 0,0-1 0,0 0 0,-1 1 0,-1-1 0,0 0 0,0 1 0,-1-1 0,0 1 0,-1-1 0,0 0 0,0 0 0,-7 15 0,-4 9 0,-2 0 0,-28 47 0,33-65 0,0-1 0,-1-1 0,0 0 0,-1 0 0,-1-1 0,0-1 0,-1 0 0,0-1 0,-29 18 0,0-6 0,0-3 0,-65 22 0,83-28 0,25-14 0,0 0 0,0 1 0,0-1 0,1 1 0,-1-1 0,0 0 0,0 1 0,1-1 0,-1 0 0,0 0 0,1 1 0,-1-1 0,0 0 0,1 0 0,-1 1 0,0-1 0,1 0 0,-1 0 0,0 0 0,1 0 0,-1 0 0,1 1 0,-1-1 0,0 0 0,1 0 0,-1 0 0,1 0 0,-1 0 0,0 0 0,1 0 0,-1 0 0,1 0 0,0-1 0,63 0 0,-49 1 0,60-4 0,-33 1 0,0 2 0,55 6 0,-92-4 3,1 1-1,-1-1 1,0 1 0,0 0-1,0 1 1,0-1-1,0 1 1,-1 0-1,1 0 1,-1 0 0,0 1-1,0-1 1,0 1-1,0 0 1,-1 0-1,4 6 1,7 10-80,-2 0 1,15 32-1,-3-6-1102,-4-12-5647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33.5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24575,'0'11'0,"0"11"0,0 6 0,0 4 0,0 3 0,0 1 0,0 0 0,0-11 0,0-11-8191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34.2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37.4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35 256 24575,'0'390'0,"-1"-447"0,-2 1 0,-13-71 0,8 63 0,2-1 0,5-88 0,2 113 0,-1 36 0,0 0 0,0 0 0,1-1 0,-1 1 0,1 0 0,0 0 0,1 0 0,-1 0 0,1 0 0,-1 0 0,1 0 0,1 1 0,-1-1 0,0 1 0,1-1 0,-1 1 0,1 0 0,4-4 0,-6 6 0,0 1 0,1-1 0,-1 0 0,1 0 0,-1 1 0,1-1 0,-1 1 0,1-1 0,-1 1 0,1-1 0,-1 1 0,1 0 0,-1 0 0,1 0 0,-1 0 0,1 0 0,0 0 0,-1 0 0,3 1 0,-1 1 0,0-1 0,0 0 0,-1 1 0,1 0 0,-1-1 0,1 1 0,-1 0 0,0 0 0,1 0 0,-1 1 0,0-1 0,0 1 0,2 4 0,2 4 0,0 0 0,0 1 0,-2 0 0,1 0 0,-2 0 0,1 0 0,2 24 0,-5-29 0,0 1 0,-1 0 0,1-1 0,-1 1 0,-1 0 0,0-1 0,0 1 0,0-1 0,-1 1 0,0-1 0,0 0 0,-1 1 0,0-1 0,-5 8 0,6-13 0,0 1 0,0-1 0,1 1 0,-1-1 0,1 1 0,-1 0 0,1-1 0,0 1 0,0 0 0,0 0 0,1 0 0,-1 0 0,1 0 0,0 0 0,-1-1 0,1 6 0,1-6 0,0 1 0,0-1 0,1 0 0,-1 0 0,0 1 0,1-1 0,-1 0 0,1 0 0,0 0 0,-1-1 0,1 1 0,0 0 0,0-1 0,0 1 0,0-1 0,1 1 0,-1-1 0,0 0 0,1 0 0,3 1 0,21 8 0,46 9 0,-49-13 0,0 0 0,-1 2 0,26 11 0,-44-16 0,-1 0 0,0 0 0,0 1 0,0-1 0,0 1 0,-1 0 0,0 0 0,0 1 0,0-1 0,0 1 0,0-1 0,-1 1 0,0 0 0,0 0 0,0 0 0,-1 0 0,0 0 0,0 0 0,0 0 0,0 1 0,-1-1 0,0 9 0,0 2 0,-1-1 0,0 1 0,-1-1 0,-1 1 0,0-1 0,-8 22 0,9-33 5,0 0 0,0 0 0,0-1 0,0 1 0,0 0 0,-1-1 0,0 0 0,0 1 0,0-1 0,0 0 0,0-1 0,0 1 0,-1 0 0,0-1 0,1 0 0,-1 0 0,0 0 0,0 0 0,0-1 0,0 0 0,-6 2 0,-6 0-241,-1-1 0,1-1 0,-1 0 0,-19-2 0,29 1-59,-27-1-6531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40.7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2 363 24575,'-1'44'0,"0"-18"0,1 1 0,1 0 0,1-1 0,11 49 0,-12-73 0,-1 0 0,0 0 0,1 0 0,0 0 0,-1 0 0,1 0 0,0 0 0,0 0 0,0-1 0,0 1 0,1 0 0,-1-1 0,0 1 0,1-1 0,-1 1 0,1-1 0,-1 0 0,1 0 0,-1 0 0,5 2 0,-5-3 0,1 1 0,0-1 0,0 0 0,-1 0 0,1 0 0,0-1 0,0 1 0,0 0 0,-1-1 0,1 1 0,0-1 0,-1 0 0,1 1 0,-1-1 0,1 0 0,-1 0 0,1 0 0,2-2 0,5-5 0,0-1 0,0 0 0,-1-1 0,0 0 0,8-13 0,-2 1 0,0 0 0,-2-1 0,0 0 0,-2-1 0,0 0 0,-2-1 0,-1 0 0,0 0 0,-2-1 0,-1 0 0,1-50 0,-3 40 0,2 1 0,8-36 0,-2 10 0,-11 66 0,0 5 0,0 1 0,-1-2 0,0 1 0,-1 0 0,-5 11 0,-1-1 24,-1-1 0,0 0 0,-2 0 0,-21 25 0,27-38-123,0 1 0,0-2 0,-1 1 0,0-1 0,0 0 0,0 0 0,-1-1 0,0 0 0,0 0 0,0-1 0,0 0 0,0 0 0,-1-1 0,-9 2 0,-19 0-6727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42.4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555 62 24575,'-59'-3'0,"0"-3"0,-77-17 0,-56-5 0,186 27 0,0 1 0,0 0 0,1 0 0,-1 0 0,0 1 0,1 0 0,-1 0 0,1 1 0,-1 0 0,1-1 0,0 2 0,-1-1 0,-4 4 0,7-4 0,1-1 0,0 1 0,1 0 0,-1 0 0,0 0 0,0 0 0,1 0 0,0 0 0,-1 1 0,1-1 0,0 0 0,0 1 0,0-1 0,0 1 0,0-1 0,1 1 0,-1 0 0,1-1 0,0 1 0,0 0 0,0-1 0,0 1 0,0-1 0,0 1 0,1 0 0,-1-1 0,1 1 0,0-1 0,0 1 0,1 2 0,1 1 0,0 0 0,1 0 0,-1-1 0,1 0 0,0 0 0,1 0 0,-1 0 0,1 0 0,0-1 0,0 0 0,0 0 0,1-1 0,-1 1 0,1-1 0,0 0 0,9 3 0,13 5 0,2-2 0,32 8 0,-57-16 0,106 17 0,-84-16 0,0 2 0,0 1 0,0 1 0,0 1 0,31 14 0,-51-18 0,0 1 0,0 0 0,-1 1 0,1-1 0,-1 1 0,0 1 0,0-1 0,-1 1 0,0 0 0,0 0 0,0 0 0,0 1 0,-1 0 0,0 0 0,-1 0 0,0 0 0,0 0 0,0 1 0,-1 0 0,0-1 0,0 1 0,0 14 0,-1-15 0,0 0 0,-1 0 0,1 1 0,-2-1 0,1 0 0,-1 0 0,0 0 0,0 0 0,-1 0 0,0 0 0,-1 0 0,1 0 0,-6 10 0,4-12 0,0-1 0,0 1 0,0-1 0,0 1 0,-1-1 0,0 0 0,0-1 0,0 1 0,0-1 0,0 0 0,-1 0 0,1-1 0,-1 1 0,0-1 0,0-1 0,-8 3 0,-32 3-226,0-2 0,-1-2 0,1-3 0,-54-4 0,91 3-9,-24-1-6591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42.9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0 126 24575,'12'0'0,"15"-6"0,3-8 0,13-12 0,18-14 0,-3 0-8191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47.9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24575,'5'1'0,"1"0"0,-1 0 0,1 1 0,-1-1 0,1 1 0,-1 0 0,0 1 0,0-1 0,0 1 0,-1 0 0,1 0 0,0 1 0,-1-1 0,0 1 0,0 0 0,0 0 0,-1 1 0,1-1 0,-1 1 0,0-1 0,0 1 0,2 6 0,7 11 0,-1 2 0,-1-1 0,9 38 0,-14-48 0,-2 1 0,0-1 0,-1 1 0,0 0 0,-1 0 0,-1 0 0,0 0 0,-1 0 0,-3 19 0,2-24 0,-1 0 0,0 0 0,0 0 0,-1 0 0,0-1 0,-1 0 0,1 0 0,-1 0 0,-1-1 0,0 1 0,0-1 0,0 0 0,-1-1 0,-13 11 0,-48 23 0,78-43 0,-1-1 0,0 1 0,1 1 0,0-1 0,-1 2 0,1-1 0,0 2 0,0-1 0,0 1 0,0 1 0,0-1 0,13 4 0,-15-2 0,-1 1 0,0 0 0,1 0 0,-1 0 0,-1 1 0,1 0 0,0 0 0,-1 1 0,0 0 0,0 0 0,-1 0 0,1 1 0,-1 0 0,0 0 0,0 0 0,4 10 0,4 7 0,-2 0 0,-1 1 0,0 1 0,-2 0 0,-1 0 0,-1 0 0,-1 1 0,-2 0 0,0-1 0,-1 2 0,-4 41 0,1-63 0,0-1 0,0 1 0,0-1 0,-1 1 0,0-1 0,0 0 0,0 0 0,0 1 0,-1-2 0,1 1 0,-1 0 0,0 0 0,0-1 0,-1 0 0,1 1 0,-1-1 0,1-1 0,-1 1 0,0 0 0,0-1 0,0 0 0,-6 2 0,-11 5 0,0-1 0,-1-1 0,-27 6 0,41-11 0,2-1 0,-1 1 0,1-1 0,-1-1 0,0 1 0,0-1 0,1 0 0,-1 0 0,0-1 0,0 0 0,-12-4 0,16 4 0,0 0 0,0-1 0,0 1 0,0-1 0,0 0 0,0 0 0,1 0 0,-1 0 0,1 0 0,-1-1 0,1 1 0,0-1 0,0 1 0,0-1 0,0 0 0,1 0 0,-1 0 0,1 0 0,0 0 0,-1 0 0,1 0 0,1-1 0,-1 1 0,0-5 0,1 6 0,0 0 0,0-1 0,0 1 0,1 0 0,-1 0 0,0 0 0,1 0 0,0 0 0,0 0 0,-1 0 0,1 0 0,0 0 0,1 0 0,-1 0 0,0 0 0,0 0 0,1 1 0,-1-1 0,1 1 0,0-1 0,-1 1 0,1-1 0,0 1 0,3-2 0,61-28 0,-30 16 0,-12 0 0,0-2 0,-1-1 0,-1 0 0,-1-2 0,34-40 0,-26 29 0,58-51 0,218-124 0,-157 111 0,-122 75 0,-1-1 0,-1-1 0,0-1 0,-2-1 0,28-39 0,-8 10 0,-38 49 0,-1 1 0,0-1 0,0 0 0,-1 0 0,1-1 0,-1 1 0,0 0 0,0-1 0,1-4 0,-3 7 0,0 1 0,0 0 0,0-1 0,0 1 0,0 0 0,-1-1 0,1 1 0,0 0 0,-1 0 0,1-1 0,-1 1 0,0 0 0,1 0 0,-1 0 0,0 0 0,1-1 0,-1 1 0,0 0 0,0 0 0,0 1 0,0-1 0,0 0 0,0 0 0,0 0 0,0 1 0,-1-1 0,1 0 0,0 1 0,0-1 0,-1 1 0,1 0 0,0-1 0,-1 1 0,1 0 0,0 0 0,-1 0 0,0 0 0,-18-4 0,1 2 0,-1 0 0,0 1 0,1 1 0,-23 3 0,29-2 0,0 1 0,0 0 0,0 1 0,1 0 0,-1 1 0,1 1 0,0 0 0,-21 12 0,28-13 0,1 0 0,-1 0 0,1 1 0,0-1 0,1 1 0,-1 0 0,1 0 0,0 0 0,0 1 0,0-1 0,1 1 0,0 0 0,0-1 0,1 1 0,-1 0 0,1 0 0,0 0 0,1 7 0,-2 16 0,2-1 0,6 47 0,-2-31 0,-4 13 0,-1-1 0,-12 67 0,-2 71 0,14-151 0,0-25 0,0 1 0,2-1 0,0 1 0,1-1 0,5 19 0,-7-35 0,1 1 0,-1-1 0,1 0 0,0 0 0,0 0 0,0 0 0,0 0 0,0 0 0,0 0 0,1 0 0,-1-1 0,0 1 0,1 0 0,0-1 0,-1 1 0,1-1 0,0 1 0,0-1 0,0 0 0,0 0 0,0 0 0,0 0 0,2 1 0,0-2 0,0 1 0,0-1 0,0 0 0,-1 0 0,1 0 0,0-1 0,0 1 0,0-1 0,-1 0 0,1 0 0,0 0 0,5-3 0,5-3 0,0-1 0,0 0 0,-1-1 0,0-1 0,18-16 0,-16 11 0,0 0 0,-1-1 0,0-1 0,-2 0 0,0-1 0,-1 0 0,0-1 0,-2 0 0,0 0 0,-2-1 0,0 0 0,5-22 0,-6 15 0,17-45 0,-15 52 0,-1 0 0,-2 0 0,0-1 0,4-32 0,-5-168 0,-4 218 0,0 1 0,-1-1 0,1 1 0,-1 0 0,1-1 0,-1 1 0,0 0 0,0 0 0,0-1 0,0 1 0,-1 0 0,1 0 0,-1 0 0,1 0 0,-1 1 0,1-1 0,-1 0 0,0 1 0,0-1 0,0 1 0,0-1 0,0 1 0,0 0 0,0 0 0,-1 0 0,1 0 0,0 0 0,0 1 0,-1-1 0,1 1 0,-1-1 0,-3 1 0,-13-3 0,0 2 0,0 0 0,-24 3 0,18-1 0,-124 1-1365,83 0-5461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4:51.6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375 20 24575,'1'-1'0,"-1"1"0,0-1 0,0 0 0,0 0 0,0 0 0,-1 1 0,1-1 0,0 0 0,0 0 0,0 0 0,-1 1 0,1-1 0,0 0 0,-1 0 0,1 1 0,0-1 0,-1 0 0,1 1 0,-1-1 0,1 1 0,-1-1 0,0 0 0,1 1 0,-1-1 0,0 1 0,1-1 0,-1 1 0,-1-1 0,-23 3 0,18 0 0,0 1 0,1 0 0,0 0 0,0 1 0,-10 7 0,11-7 0,-18 16 0,0 2 0,-26 31 0,42-44 0,1 0 0,0 1 0,0 0 0,1 0 0,0 0 0,1 0 0,0 1 0,1-1 0,0 1 0,-2 12 0,2-4 0,1 0 0,0-1 0,2 1 0,2 37 0,-1-52 0,-1-1 0,1 1 0,0 0 0,0 0 0,0 0 0,0-1 0,1 1 0,-1-1 0,1 1 0,0-1 0,0 1 0,0-1 0,1 0 0,-1 0 0,1 0 0,0-1 0,-1 1 0,1 0 0,1-1 0,-1 0 0,0 0 0,0 0 0,1 0 0,-1 0 0,1-1 0,0 0 0,-1 1 0,1-1 0,7 1 0,17 1 0,0 1 0,0 2 0,46 16 0,-65-18 0,-1 0 0,1 0 0,-1 1 0,0 0 0,0 0 0,-1 1 0,1 0 0,-1 1 0,-1-1 0,1 1 0,-1 1 0,0-1 0,-1 1 0,0 0 0,4 9 0,2 3 0,-2 2 0,0 0 0,-2 0 0,0 0 0,-2 1 0,0 0 0,-2 0 0,0 0 0,-1 34 0,-3-42 0,0 1 0,-1-1 0,0 0 0,-2-1 0,0 1 0,0-1 0,-1 1 0,-1-1 0,0 0 0,-1-1 0,-1 0 0,0 0 0,-1-1 0,0 1 0,-15 14 0,7-11 0,-1 1 0,-1-2 0,0-1 0,-31 18 0,43-27 0,0-2 0,-1 1 0,1-1 0,-1 0 0,1 0 0,-1 0 0,0-1 0,0-1 0,0 0 0,0 0 0,0 0 0,0-1 0,0 0 0,0 0 0,0-1 0,0 0 0,-9-3 0,-3-4-227,1-1-1,-1-1 1,2 0-1,-1-2 1,-31-25-1,22 12-6598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18.57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43.952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0716.33301"/>
      <inkml:brushProperty name="anchorY" value="-11588.09082"/>
      <inkml:brushProperty name="scaleFactor" value="0.5"/>
    </inkml:brush>
  </inkml:definitions>
  <inkml:trace contextRef="#ctx0" brushRef="#br0">0 1 24575,'0'0'0,"0"6"0,0 15 0,0 13 0,0 13 0,0 4 0,0-2 0,0-1 0,0-5 0,0-3 0,0-3 0,0-2 0,0-7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45.02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1986.33301"/>
      <inkml:brushProperty name="anchorY" value="-13296.85254"/>
      <inkml:brushProperty name="scaleFactor" value="0.5"/>
    </inkml:brush>
  </inkml:definitions>
  <inkml:trace contextRef="#ctx0" brushRef="#br0">0 0 24575,'0'0'0,"6"0"0,9 0 0,26 0 0,33 0 0,19 0 0,5 0 0,-14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46.37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667.35742"/>
      <inkml:brushProperty name="anchorY" value="-14566.85352"/>
      <inkml:brushProperty name="scaleFactor" value="0.5"/>
    </inkml:brush>
  </inkml:definitions>
  <inkml:trace contextRef="#ctx0" brushRef="#br0">0 1 24575,'0'0'0,"12"0"0,31 0 0,12 0 0,12 0 0,-2 0 0,-11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48.18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5233.43066"/>
      <inkml:brushProperty name="anchorY" value="-15836.85352"/>
      <inkml:brushProperty name="scaleFactor" value="0.5"/>
    </inkml:brush>
  </inkml:definitions>
  <inkml:trace contextRef="#ctx0" brushRef="#br0">1 1 24575,'0'0'0,"0"5"0,0 10 0,0 6 0,0 5 0,0 11 0,0 3 0,0 2 0,0-1 0,0-2 0,6-8 0,-5-8 0,-1-9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48.720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6510.36133"/>
      <inkml:brushProperty name="anchorY" value="-17441.32813"/>
      <inkml:brushProperty name="scaleFactor" value="0.5"/>
    </inkml:brush>
  </inkml:definitions>
  <inkml:trace contextRef="#ctx0" brushRef="#br0">1 0 24575,'0'0'0,"5"0"0,3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50.16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7794.09375"/>
      <inkml:brushProperty name="anchorY" value="-18711.32813"/>
      <inkml:brushProperty name="scaleFactor" value="0.5"/>
    </inkml:brush>
  </inkml:definitions>
  <inkml:trace contextRef="#ctx0" brushRef="#br0">515 0 24575,'0'0'0,"0"12"0,0 10 0,-7 6 0,-6 24 0,-1 4 0,-6 7 0,3-3 0,-10 2 0,3-6 0,4 8 0,-1-12 0,-9-12 0,22-36 0,3 0 0,0-1 0,-1 0 0,0 1 0,0-2 0,-11 5 0,-40 9 0,6-14 0,-2-7 0,11-9 0,4-1 0,11 2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51.43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6009.96777"/>
      <inkml:brushProperty name="anchorY" value="-18005.75781"/>
      <inkml:brushProperty name="scaleFactor" value="0.5"/>
    </inkml:brush>
  </inkml:definitions>
  <inkml:trace contextRef="#ctx0" brushRef="#br0">1 109 24575,'0'0'0,"0"-12"0,6-4 0,15 2 0,13-11 0,13 3 0,-3 3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53.68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7431.99805"/>
      <inkml:brushProperty name="anchorY" value="-19168.1582"/>
      <inkml:brushProperty name="scaleFactor" value="0.5"/>
    </inkml:brush>
  </inkml:definitions>
  <inkml:trace contextRef="#ctx0" brushRef="#br0">171 1 24575,'0'0'0,"-6"0"0,-2 7 0,-6 0 0,-5 0 0,1 5 0,-4 6 0,3 5 0,5 5 0,4 3 0,4 2 0,3 2 0,2 0 0,1 6 0,1 1 0,13-7 0,-11-33 0,-1 2 0,1-2 0,-1 1 0,1 0 0,0 0 0,0-1 0,0 0 0,4 3 0,28 13 0,4-8 0,-5-12 0,-8-10 0,-1-3 0,0-6 0,-6-11 0,-4-11 0,-6-2 0,-4-1 0,-8 44 0,3-2 0,-1 1 0,0 0 0,0-1 0,0 1 0,-1 0 0,1-1 0,-1 1 0,-3-5 0,4 5 0,-2-1 0,0 1 0,1 0 0,-1 0 0,0 0 0,0 0 0,-6-3 0,-26-12 0,-4 7 0,-1 7 0,-6-11 0,8-11 0,1 0 0,9 2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56.13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5991.76855"/>
      <inkml:brushProperty name="anchorY" value="-17901.67188"/>
      <inkml:brushProperty name="scaleFactor" value="0.5"/>
    </inkml:brush>
  </inkml:definitions>
  <inkml:trace contextRef="#ctx0" brushRef="#br0">0 1 24575,'0'0'0,"0"6"0,0 8 0,0 7 0,7 5 0,0 5 0,0 2 0,-1 2 0,-2 7 0,5-7 0,0 0 0,-2-1 0,6-8 0,4 6 0,6-6 0,11-5 0,4-7 0,2-5 0,-6-12 0,-2-2 0,-9-16 0,-6 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6:58.495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7588.73047"/>
      <inkml:brushProperty name="anchorY" value="-19562.44336"/>
      <inkml:brushProperty name="scaleFactor" value="0.5"/>
    </inkml:brush>
  </inkml:definitions>
  <inkml:trace contextRef="#ctx0" brushRef="#br0">476 97 24575,'0'0'0,"0"-5"0,0-10 0,-7 1 0,-6 1 0,-8 4 0,-5-5 0,-5 3 0,-2 2 0,-8 3 0,-8 15 0,0 10 0,1 1 0,10 5 0,11 3 0,2-4 0,9 1 0,17-25 0,-1 1 0,-1 0 0,1 0 0,0 0 0,0 1 0,0-1 0,0 0 0,-1 0 0,2 0 0,-1 0 0,0 0 0,0 0 0,0 0 0,0 0 0,1 0 0,-1 0 0,1 2 0,7 18 0,9-4 0,8-5 0,-2 3 0,-4 4 0,-5 3 0,-6 5 0,-3 3 0,-2 3 0,-10-6 0,-14-7 0,-7-6 0,-7-5 0,5-12 0,-1-3 0,7-8 0,28 15 0,-4-2 0,0 1 0,-1 0 0,1-1 0,0 1 0,0-1 0,0 1 0,0-1 0,0 1 0,0-1 0,0 1 0,0-1 0,0 1 0,0 0 0,0-1 0,0 1 0,0-1 0,0 1 0,1-1 0,-1 1 0,0 0 0,0-1 0,0 1 0,1-1 0,-1 1 0,0 0 0,0-1 0,1 1 0,-1 0 0,0-1 0,1 1 0,-1 0 0,0-1 0,1 1 0,-1 0 0,1 0 0,0-1 0,22-11 0,12 2 0,0-3 0,-7-4 0,-6-6 0,-9-4 0,9-3 0,2 4 0,4 6 0,-3 6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01.00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6107.04395"/>
      <inkml:brushProperty name="anchorY" value="-18402.72852"/>
      <inkml:brushProperty name="scaleFactor" value="0.5"/>
    </inkml:brush>
  </inkml:definitions>
  <inkml:trace contextRef="#ctx0" brushRef="#br0">314 240 24575,'0'0'0,"0"-6"0,0-16 0,-7-5 0,-7-7 0,0-2 0,-5-1 0,-11 6 0,-12 9 0,-2 6 0,-1 8 0,8 10 0,9 11 0,26-10 0,0-1 0,0 0 0,0 0 0,1 1 0,-1-1 0,1 0 0,-1 1 0,1 0 0,-2 3 0,-7 29 0,5 4 0,4 1 0,2 0 0,1-2 0,0-1 0,-1-1 0,1-1 0,-2-1 0,1 0 0,-1 0 0,0-1 0,7-6 0,7-7 0,6-7 0,6-5 0,-27-10 0,3 2 0,-1 0 0,0 0 0,0-1 0,0 1 0,0 0 0,0-1 0,0 1 0,0-1 0,0 1 0,0-1 0,0 1 0,0-1 0,0 0 0,0 1 0,1-2 0,4-18 0,-6-9 0,-11-4 0,-1-3 0,1-1 0,-6 0 0,3 7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01.911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557.77148"/>
      <inkml:brushProperty name="anchorY" value="-17208.43555"/>
      <inkml:brushProperty name="scaleFactor" value="0.5"/>
    </inkml:brush>
  </inkml:definitions>
  <inkml:trace contextRef="#ctx0" brushRef="#br0">1 1 24575,'0'0'0,"6"0"0,8 0 0,7 0 0,5 0 0,5 6 0,-5 8 0,2 7 0,-7-8 0,-23-16 0,3 3 0,-1 0 0,0 0 0,0 0 0,0 0 0,1 0 0,-1 0 0,0 0 0,0 0 0,0 0 0,0 0 0,1 0 0,-1 0 0,0 0 0,0 0 0,0 0 0,1 0 0,-1 0 0,0 0 0,0-1 0,0 1 0,0 0 0,1 0 0,-1 0 0,0 0 0,0 0 0,0-1 0,0 1 0,0 0 0,0 0 0,1 0 0,-1 0 0,0-1 0,0 1 0,0 0 0,0 0 0,0 0 0,0 0 0,0-1 0,0 1 0,0 0 0,0 0 0,0 0 0,0-1 0,0 1 0,0 0 0,0 0 0,0 0 0,0-1 0,0 1 0,0 0 0,0 0 0,0 0 0,0-1 0,-1 1 0,1 0 0,0 0 0,0 0 0,0 0 0,0-1 0,-4-14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04.720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5999.89258"/>
      <inkml:brushProperty name="anchorY" value="-18506.58984"/>
      <inkml:brushProperty name="scaleFactor" value="0.5"/>
    </inkml:brush>
  </inkml:definitions>
  <inkml:trace contextRef="#ctx0" brushRef="#br0">0 0 24575,'0'0'0,"0"6"0,0 9 0,7 12 0,0 13 0,7 5 0,-1 1 0,-2-2 0,-3-2 0,-2-3 0,-3-2 0,-2 6 0,6 5 0,0-7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06.271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7353.63867"/>
      <inkml:brushProperty name="anchorY" value="-20248.69141"/>
      <inkml:brushProperty name="scaleFactor" value="0.5"/>
    </inkml:brush>
  </inkml:definitions>
  <inkml:trace contextRef="#ctx0" brushRef="#br0">185 141 24575,'0'0'0,"0"-5"0,7-3 0,33-13 0,22-5 0,27 1 0,6 4 0,-6 5 0,-12 6 0,-6 5 0,-11 2 0,-10 3 0,-7 14 0,-5 8 0,-10 13 0,-2 5 0,-8 2 0,1-6 0,-4-3 0,-5-1 0,-3 5 0,-3 8 0,-2 1 0,-2 6 0,0-2 0,-1 4 0,0-4 0,-13-3 0,-7-11 0,17-32 0,1-1 0,-1 0 0,0 1 0,0-2 0,0 1 0,-8 4 0,-34 9 0,-9-7 0,-7-13 0,-5-3 0,5-1 0,13-7 0,6 2 0,0 2 0,-10 3 0,-6 2 0,-6 3 0,-16 2 0,-2 1 0,6 0 0,10 0 0,17 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08.40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5899.17969"/>
      <inkml:brushProperty name="anchorY" value="-19485.48438"/>
      <inkml:brushProperty name="scaleFactor" value="0.5"/>
    </inkml:brush>
  </inkml:definitions>
  <inkml:trace contextRef="#ctx0" brushRef="#br0">243 0 24575,'0'0'0,"-5"12"0,-10 10 0,1 6 0,1 4 0,3 3 0,4 1 0,2 0 0,2-1 0,1 7 0,1 0 0,0 0 0,1-2 0,0-2 0,6-9 0,14-7 0,6-8 0,7-7 0,2-4 0,1-9 0,0-9 0,-7-7 0,-8-13 0,-7-4 0,-7-2 0,2 0 0,-2-5 0,-2-6 0,-1 2 0,-3 2 0,-7 10 0,-1 36 0,4-1 0,0 1 0,-1 0 0,1-1 0,0 1 0,-1 0 0,1 0 0,-1 1 0,0-1 0,0 0 0,1 1 0,-5-2 0,-3-1 0,0 1 0,0 0 0,-1 0 0,-11-1 0,-66-5 0,-7 5 0,-8 4 0,18 1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09.96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386.79004"/>
      <inkml:brushProperty name="anchorY" value="-18241.48633"/>
      <inkml:brushProperty name="scaleFactor" value="0.5"/>
    </inkml:brush>
  </inkml:definitions>
  <inkml:trace contextRef="#ctx0" brushRef="#br0">424 1 24575,'0'0'0,"0"11"0,0 12 0,-6 11 0,-8 5 0,0 3 0,1-1 0,17-7 0,-3-32 0,0 0 0,0 0 0,0 0 0,1 0 0,-1-1 0,0 1 0,1 0 0,-1 0 0,1-1 0,-1 1 0,1-1 0,3 3 0,32 12 0,13-7 0,11-5 0,-2 3 0,-9 6 0,-14 6 0,-12 6 0,-23-23 0,0 0 0,0 0 0,0 0 0,0 0 0,-1 1 0,1-1 0,-1 0 0,1 1 0,-1-1 0,0 5 0,-1 25 0,-11 2 0,-15-6 0,-21 0 0,-18 7 0,-1-6 0,2-5 0,0-8 0,7-5 0,7-6 0,7-3 0,-3-2 0,4-1 0,2 0 0,2 0 0,9-7 0,9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10.98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2693.29004"/>
      <inkml:brushProperty name="anchorY" value="-17567.91211"/>
      <inkml:brushProperty name="scaleFactor" value="0.5"/>
    </inkml:brush>
  </inkml:definitions>
  <inkml:trace contextRef="#ctx0" brushRef="#br0">0 0 24575,'0'0'0,"6"6"0,2 9 0,-1 5 0,-1 13 0,-2 5 0,-2 2 0,0 0 0,-2 0 0,7-3 0,0-7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11.48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012.0791"/>
      <inkml:brushProperty name="anchorY" value="-19136.9707"/>
      <inkml:brushProperty name="scaleFactor" value="0.5"/>
    </inkml:brush>
  </inkml:definitions>
  <inkml:trace contextRef="#ctx0" brushRef="#br0">0 6 24575,'0'0'0,"0"-5"0,0 10 0,0 2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12.952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5282.0791"/>
      <inkml:brushProperty name="anchorY" value="-20413.77148"/>
      <inkml:brushProperty name="scaleFactor" value="0.5"/>
    </inkml:brush>
  </inkml:definitions>
  <inkml:trace contextRef="#ctx0" brushRef="#br0">396 27 24575,'0'0'0,"-6"-6"0,-16-2 0,-12 1 0,-13 2 0,-10 7 0,0 16 0,10 8 0,5 7 0,11 3 0,11 2 0,1-1 0,7 7 0,10-8 0,4-34 0,-2 0 0,1 1 0,0-1 0,0 0 0,0 1 0,0-1 0,0 0 0,0 0 0,0 0 0,1 0 0,2 3 0,1-1 0,-1 0 0,0 0 0,1-1 0,0 0 0,0 0 0,5 2 0,50 14 0,18 8 0,0-6 0,-7-3 0,-2-5 0,-16 1 0,-48-10 0,0-2 0,0 1 0,-1-1 0,1 1 0,-1 0 0,6 5 0,15 22 0,-25-30 0,1 2 0,0 0 0,0 0 0,0 1 0,-1-1 0,1 0 0,-1 0 0,0 1 0,1-1 0,-1 4 0,-9 23 0,4-27 0,1 1 0,1 0 0,-1-1 0,0 1 0,1-1 0,-1 0 0,0 0 0,-5 1 0,-47 14 0,-12-6 0,1-4 0,5-5 0,7-1 0,8-2 0,12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17.43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3709.5127"/>
      <inkml:brushProperty name="anchorY" value="-19723.10742"/>
      <inkml:brushProperty name="scaleFactor" value="0.5"/>
    </inkml:brush>
  </inkml:definitions>
  <inkml:trace contextRef="#ctx0" brushRef="#br0">0 1 24575,'0'0'0,"6"0"0,16 0 0,5 0 0,7 7 0,9 6 0,1 1 0,0-1 0,-2 4 0,-2-4 0,-9-2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18.23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5312.38086"/>
      <inkml:brushProperty name="anchorY" value="-21081.48633"/>
      <inkml:brushProperty name="scaleFactor" value="0.5"/>
    </inkml:brush>
  </inkml:definitions>
  <inkml:trace contextRef="#ctx0" brushRef="#br0">35 0 24575,'0'0'0,"-5"0"0,-3 7 0,1 7 0,1 13 0,2 7 0,1 3 0,2 2 0,0 0 0,1-2 0,0 7 0,1-8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17:19.600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007.62402"/>
      <inkml:brushProperty name="anchorY" value="-20124.87305"/>
      <inkml:brushProperty name="scaleFactor" value="0.5"/>
    </inkml:brush>
  </inkml:definitions>
  <inkml:trace contextRef="#ctx0" brushRef="#br0">0 118 24575,'0'0'0,"6"-5"0,16-10 0,12 1 0,20 1 0,16 3 0,21-3 0,-3-12 0,-15 2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0:18.65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8730.85742"/>
      <inkml:brushProperty name="anchorY" value="-26636.70898"/>
      <inkml:brushProperty name="scaleFactor" value="0.5"/>
    </inkml:brush>
  </inkml:definitions>
  <inkml:trace contextRef="#ctx0" brushRef="#br0">1 0 24575,'0'0'0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0:38.6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24494,'0'620'0,"620"-620"0,-620-620 0,-620 620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20.9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140 143 24575,'-5'0'0,"1"0"0,-1 1 0,0-1 0,0 1 0,0 0 0,1 0 0,-1 1 0,0-1 0,1 1 0,-1 0 0,1 0 0,0 0 0,0 1 0,0 0 0,0 0 0,-7 6 0,6-3 0,0 0 0,1 0 0,-1 1 0,1 0 0,1 0 0,-1 0 0,1 0 0,0 0 0,-2 13 0,-1 10 0,1 1 0,2 0 0,1 0 0,3 36 0,-1-65 0,0 5 0,1 0 0,-1 0 0,1 1 0,1-1 0,0 0 0,0 0 0,0 0 0,1 0 0,-1 0 0,2-1 0,-1 1 0,1-1 0,0 0 0,0 0 0,1 0 0,0-1 0,0 0 0,0 1 0,0-2 0,1 1 0,0-1 0,0 1 0,0-2 0,1 1 0,-1-1 0,1 0 0,0 0 0,0-1 0,0 0 0,0 0 0,11 1 0,0 1 0,0-2 0,0 0 0,0-1 0,0 0 0,0-2 0,0 0 0,0-1 0,24-6 0,-39 6 0,0 1 0,0-1 0,-1 0 0,1 0 0,-1 0 0,1 0 0,-1 0 0,0 0 0,0-1 0,0 1 0,0-1 0,0 0 0,0 1 0,-1-1 0,1 0 0,1-6 0,15-59 0,-7 21 0,-1 19 0,-1 0 0,-2 0 0,-1-1 0,-1 0 0,-2 0 0,1-31 0,-3 90 0,1 0 0,1 0 0,2-1 0,1 1 0,1-1 0,1-1 0,23 52 0,-29-78 0,-1 0 0,0 1 0,0-1 0,1 0 0,-1 0 0,1 0 0,-1-1 0,1 1 0,0 0 0,0 0 0,0-1 0,0 0 0,0 1 0,4 1 0,-6-3 0,1 0 0,0 0 0,0 0 0,0 0 0,0 0 0,0 0 0,0 0 0,-1 0 0,1 0 0,0 0 0,0-1 0,0 1 0,0 0 0,0-1 0,-1 1 0,1 0 0,0-1 0,0 1 0,-1-1 0,1 1 0,0-1 0,-1 0 0,1 1 0,-1-1 0,1 0 0,0 0 0,2-5 0,0 1 0,0-1 0,-1 0 0,1 1 0,-1-1 0,-1 0 0,1 0 0,-1 0 0,0-11 0,0-214 0,-3 126 0,2 99-70,-5-56 269,4 59-278,0 0 1,0 0-1,0 0 1,0 1-1,0-1 0,-1 1 1,1-1-1,-1 1 0,1-1 1,-1 1-1,0 0 0,0-1 1,0 1-1,0 0 1,0 1-1,-1-1 0,1 0 1,-5-2-1,-13-4-6747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28.2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580 82 24575,'-121'-2'0,"53"-1"0,0 3 0,-90 11 0,151-10 0,-1 0 0,1 0 0,-1 1 0,1 0 0,0 0 0,0 1 0,0 0 0,0 0 0,0 1 0,0 0 0,1 0 0,0 0 0,0 1 0,0 0 0,0 0 0,1 0 0,0 1 0,0 0 0,1 0 0,-1 0 0,1 1 0,1-1 0,-1 1 0,1 0 0,0 0 0,1 0 0,-1 0 0,1 1 0,-1 11 0,0 2 0,2 1 0,0-1 0,2 0 0,0 0 0,1 0 0,1 0 0,1 0 0,1 0 0,1-1 0,1 0 0,0 0 0,2-1 0,0 0 0,1 0 0,22 30 0,0-3 0,52 100 0,-65-108 0,1-2 0,1 0 0,2-1 0,2-2 0,34 38 0,-23-35 0,-3-3 0,63 51 0,-82-74 0,1-1 0,-1 0 0,2-2 0,-1 1 0,1-2 0,0 0 0,0 0 0,24 3 0,20-1 0,0-2 0,0-3 0,1-2 0,76-10 0,-131 9 0,0-1 0,0 0 0,-1 0 0,1-1 0,0 0 0,-1 0 0,0 0 0,1-1 0,-1 1 0,0-1 0,0 0 0,0-1 0,-1 1 0,1-1 0,-1 0 0,0 0 0,0-1 0,4-5 0,2-6 0,-1 0 0,0 0 0,-2-1 0,9-26 0,-12 32 0,20-55 0,42-124 0,-57 156 0,-1 0 0,-1-1 0,2-60 0,-7 57 0,-2 1 0,-2-1 0,-10-55 0,9 78 0,-1 1 0,0 1 0,-1-1 0,0 0 0,-2 1 0,1 0 0,-1 1 0,-1 0 0,-1 0 0,1 0 0,-2 1 0,-11-11 0,0 1 0,0 2 0,-2 0 0,0 2 0,-1 0 0,0 2 0,-2 1 0,1 1 0,-2 0 0,0 3 0,-47-14 0,-219-23 11,171 31-1387,35 3-5450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37.0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1 541 24575,'20'36'0,"27"37"0,19 33 0,-51-77 0,2-1 0,0-1 0,2-1 0,2 0 0,0-2 0,29 27 0,-8-6 0,-2 2 0,59 91 0,-21-27 0,-57-83 0,-14-16 0,1-1 0,0 0 0,1-1 0,0 0 0,0 0 0,1-1 0,1 0 0,-1 0 0,15 7 0,-4-6 0,0-1 0,0-2 0,1 0 0,-1-1 0,2-1 0,-1-1 0,0-1 0,1-1 0,0-1 0,-1-1 0,37-5 0,-13-2 0,-1-1 0,0-3 0,0-2 0,72-30 0,-113 41 0,29-12 0,41-23 0,-62 29 0,0 0 0,-1-1 0,0 0 0,0-1 0,-1 0 0,13-17 0,-9 9 0,0 0 0,-2-1 0,0-1 0,-1 0 0,-1-1 0,-1 0 0,-1 0 0,-1-1 0,-1 0 0,-1 0 0,0-1 0,-2 0 0,-1 1 0,-1-1 0,-1-29 0,-7-265 0,7 305 0,-1 0 0,0 0 0,-1 0 0,0 0 0,-1 0 0,0 0 0,-1 0 0,0 1 0,-1 0 0,-1 0 0,1 0 0,-2 1 0,1-1 0,-1 2 0,-1-1 0,0 1 0,0 0 0,-1 0 0,0 1 0,-1 1 0,-15-11 0,-2 5 0,0 2 0,-2 0 0,1 2 0,-55-11 0,-6-2 0,-28-17 0,-155-76 0,238 100 0,-8-4 0,-1 1 0,0 2 0,-2 2 0,-63-11 0,92 22 0,0 2 0,0 0 0,1 1 0,-1 1 0,0 0 0,0 1 0,-17 5 0,22-4 0,1 0 0,0 1 0,1 0 0,-1 1 0,1 0 0,0 1 0,0 0 0,1 0 0,-1 1 0,1 0 0,-12 14 0,7-5 8,0 1 0,2 0 0,0 1-1,1 0 1,1 0 0,0 1 0,-7 25 0,0 14-210,-9 68 0,11-51-822,6-41-5802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41.7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189 0 24575,'-2'0'0,"0"0"0,-1 0 0,1 0 0,0 1 0,-1-1 0,1 1 0,0-1 0,-1 1 0,1 0 0,0 0 0,0 0 0,0 0 0,-1 0 0,1 0 0,1 1 0,-1-1 0,0 1 0,0-1 0,0 1 0,1 0 0,-3 3 0,2-2 0,0 1 0,0 0 0,0 0 0,1 0 0,0 1 0,0-1 0,0 0 0,0 0 0,1 1 0,-1-1 0,1 6 0,1 0 0,-1 0 0,2 0 0,-1 0 0,1 0 0,1 0 0,0-1 0,0 1 0,1-1 0,9 17 0,86 136 0,-94-154 0,-1 0 0,0 0 0,-1 0 0,1 0 0,-2 1 0,1-1 0,-1 1 0,-1 0 0,1 0 0,-1 13 0,-1-18 0,0-1 0,0 1 0,-1-1 0,1 1 0,-1-1 0,0 0 0,0 1 0,0-1 0,-1 0 0,1 0 0,-1 0 0,0 0 0,1 0 0,-1 0 0,-1 0 0,1 0 0,0-1 0,-1 1 0,1-1 0,-1 0 0,0 0 0,0 0 0,0 0 0,0 0 0,0-1 0,0 1 0,0-1 0,0 0 0,-5 1 0,-23 7 0,17-6 0,0 1 0,0 0 0,-25 13 0,34-14 0,1 0 0,-1 1 0,0-1 0,1 1 0,0 0 0,0 0 0,0 1 0,0-1 0,1 1 0,-1 0 0,1 0 0,1 0 0,-4 7 0,5-9-80,0-1 0,0 1-1,-1 0 1,1-1 0,-1 1-1,1-1 1,-1 1 0,0-1-1,0 0 1,0 0 0,0 0 0,-1 0-1,1 0 1,0-1 0,-1 1-1,-2 1 1,-18 4-6746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43.5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24575,'19'0'0,"-1"-1"0,0 1 0,0 2 0,28 4 0,-39-4 0,-1 0 0,1 0 0,-1 1 0,0-1 0,0 2 0,0-1 0,0 1 0,-1-1 0,1 2 0,-1-1 0,0 1 0,0-1 0,5 7 0,-3-2 0,0 1 0,-1 0 0,1 0 0,-2 0 0,0 0 0,0 1 0,-1 0 0,0 0 0,3 14 0,-1 8 0,2 65 0,-7-87 0,-1 1 0,0-1 0,2 0 0,-1 0 0,2 0 0,-1 0 0,1 0 0,1-1 0,0 1 0,1-1 0,-1 0 0,2 0 0,0 0 0,0-1 0,1 0 0,0 0 0,0-1 0,1 0 0,17 14 0,8 1 0,2-3 0,1-1 0,0-1 0,1-2 0,1-1 0,40 9 0,-48-20-1365,-23-11-5461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44.9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104 0 24575,'-3'1'0,"0"-1"0,0 1 0,0 0 0,0-1 0,0 1 0,0 1 0,0-1 0,0 0 0,1 1 0,-1-1 0,0 1 0,1 0 0,-1 0 0,1 0 0,0 0 0,0 0 0,0 1 0,0-1 0,0 1 0,0-1 0,0 1 0,1 0 0,-1 0 0,1-1 0,-2 7 0,-3 9 0,0 0 0,1 1 0,-2 21 0,3-22 0,-4 43-30,3 1 0,5 122 0,3-86-1245,-3-64-5551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46.8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1 308 24575,'0'-1'0,"1"0"0,-1 0 0,1-1 0,-1 1 0,1 0 0,-1 0 0,1 0 0,0 0 0,0 0 0,-1 0 0,1 0 0,0 0 0,0 0 0,0 1 0,0-1 0,0 0 0,0 0 0,0 1 0,1-1 0,-1 1 0,1-1 0,30-12 0,-29 12 0,151-47 0,3 6 0,222-29 0,180-7 0,-114 46-1365,-358 30-5461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48.0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105 0 24575,'-6'12'0,"-2"9"0,1 13 0,1 6 0,2 2 0,-4 0 0,-7-7 0,-1-5 0,3 0 0,3-1 0,4 2 0,2 6 0,2-3-8191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49.5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24575,'6'0'0,"7"0"0,8 12 0,6 3 0,-2 6 0,0 4 0,9 10 0,-3 4 0,6 8 0,-4 1 0,-2-8 0,-6-4 0,-1-9 0,0-3 0,-3 0 0,-6 2 0,1 2 0,-2-3-8191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50.5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1 125 24575,'0'-5'0,"6"-9"0,7-1 0,14 2 0,1-3 0,2 2 0,2 3 0,2-3 0,-1 2 0,-4 2-8191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2:04.8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27 24575,'0'-6'0,"6"-1"0,7-1 0,8 3 0,6 12 0,4 17 0,2 16 0,7 19 0,3 4 0,0 4 0,4 1 0,-6-4 0,-10-8 0,-5-8 0,-6-11-8191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2:06.4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1 212 24575,'0'-5'0,"1"1"0,0-1 0,0 1 0,0-1 0,0 0 0,1 1 0,0 0 0,0-1 0,0 1 0,1 0 0,-1 0 0,1 0 0,0 1 0,0-1 0,0 1 0,1-1 0,-1 1 0,1 0 0,-1 0 0,6-2 0,9-7 0,1 1 0,40-16 0,-55 25 0,37-13 0,1 1 0,0 2 0,2 3 0,-1 0 0,55-2 0,-2 7 0,131 9 0,-214-4 0,-1 0 0,1 1 0,-1 0 0,1 1 0,-1 1 0,0 0 0,0 0 0,-1 1 0,1 1 0,-1 0 0,18 13 0,-23-14 0,1 1 0,-1 0 0,0 1 0,0-1 0,-1 1 0,0 0 0,0 0 0,-1 1 0,0-1 0,0 1 0,-1 0 0,0 0 0,0 1 0,-1-1 0,0 0 0,-1 1 0,1-1 0,-1 11 0,1 37 0,-2 0 0,-9 71 0,6-118 0,1 1 0,-2-1 0,1 0 0,-1 0 0,-1 0 0,0 0 0,0-1 0,0 1 0,-1-1 0,0-1 0,-1 1 0,0-1 0,0 0 0,-1-1 0,1 0 0,-1 0 0,-1 0 0,-8 4 0,-10 5 0,0-2 0,-1 0 0,0-2 0,-48 12 0,-4 0 0,35-9 0,-1-2 0,-52 6 0,29-9-455,0 4 0,-69 22 0,104-26-6371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2:07.6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24575,'0'5'0,"0"9"0,11 7 0,5 11 0,10 18 0,1 6 0,-4 5 0,5-2 0,-1-6 0,-6-5 0,-7-6 0,7-3 0,-1-4 0,-4-1 0,-4-1 0,-5-7-8191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2:08.9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24575,'8'2'0,"-1"0"0,1 0 0,0 1 0,-1 0 0,0 0 0,0 1 0,0 0 0,0 0 0,0 0 0,-1 1 0,8 8 0,10 4 0,65 38 0,105 47 0,-47-27 0,-134-68 0,0 0 0,-1 1 0,1 1 0,-2 0 0,1 1 0,-1 0 0,-1 1 0,0 0 0,0 0 0,-1 1 0,-1 0 0,0 1 0,0 0 0,9 24 0,8 15-1365,-10-31-5461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2:09.8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24575,'0'11'0,"6"16"0,7 9 0,14 9 0,1 15 0,-3 3 0,5 2 0,-2 2 0,-1 0 0,-4-4 0,-7-3 0,1 1 0,-4-4 0,3-7 0,-2-5 0,-4-11-8191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2:12.5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34 24575,'5'-3'0,"1"0"0,-1 0 0,1 0 0,-1 1 0,1-1 0,0 1 0,0 1 0,0-1 0,0 1 0,1 0 0,-1 1 0,0-1 0,8 1 0,5-1 0,50-4 0,1 2 0,-1 4 0,0 3 0,0 2 0,96 23 0,-46-7 0,127 7 0,29 5 0,-226-23 0,0 3 0,76 31 0,-51-17 0,128 59 0,-176-76 0,180 66 0,-108-38-1365,-60-22-5461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2:13.5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1291 8 24575,'-11'-2'0,"1"0"0,-1 0 0,0 1 0,0 0 0,0 1 0,1 0 0,-1 1 0,0 0 0,0 1 0,1 0 0,-20 7 0,-8 4 0,-62 32 0,40-13 0,1 2 0,2 3 0,2 2 0,2 3 0,-54 53 0,32-18 0,3 3 0,-92 134 0,127-158 0,3 2 0,3 1 0,2 1 0,3 2 0,2 1 0,-20 88 0,35-117-455,-2 0 0,-27 56 0,19-52-6371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3:01.54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24575,'0'11'0,"0"22"0,12 16 0,9 11 0,1 14 0,3 4 0,-3-4 0,0-10 0,-3-15-8191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3:04.4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 27 24575,'-1'1'0,"1"-1"0,0 0 0,0 0 0,-1 0 0,1 0 0,0 1 0,-1-1 0,1 0 0,-1 0 0,1 0 0,0 0 0,-1 0 0,1 0 0,0 0 0,-1 0 0,1 0 0,0 0 0,-1 0 0,1 0 0,0 0 0,-1 0 0,1-1 0,0 1 0,-1 0 0,1 0 0,0 0 0,-1 0 0,1-1 0,0 1 0,0 0 0,-1 0 0,1-1 0,0 1 0,0 0 0,-1 0 0,1-1 0,0 1 0,0 0 0,0-1 0,-1 1 0,1 0 0,0-1 0,0 1 0,0 0 0,0-1 0,0 1 0,0 0 0,0-1 0,0 1 0,0 0 0,0-1 0,0 1 0,0 0 0,0-1 0,0 1 0,0-1 0,0 1 0,0 0 0,1-1 0,-1 1 0,0 0 0,0 0 0,1-1 0,0-1 0,0 1 0,0 0 0,0-1 0,1 1 0,-1 0 0,1 0 0,-1 0 0,1 0 0,-1 0 0,1 0 0,0 1 0,2-2 0,6 1 0,1 1 0,-1 1 0,1-1 0,-1 1 0,0 1 0,0 0 0,0 1 0,0-1 0,0 2 0,10 4 0,13 3 0,-19-6 0,-1 0 0,1 0 0,-1 2 0,0 0 0,-1 0 0,1 1 0,-1 0 0,16 16 0,-24-21 0,0 1 0,0 0 0,-1 0 0,1 0 0,-1 1 0,0-1 0,0 1 0,-1 0 0,1 0 0,-1 0 0,0 0 0,0 0 0,-1 0 0,1 0 0,-1 1 0,0-1 0,-1 0 0,1 1 0,-1-1 0,0 1 0,-1-1 0,1 1 0,-1-1 0,0 0 0,0 1 0,-3 4 0,3-7 0,-1 1 0,0-1 0,0 0 0,-1 0 0,1 0 0,-1-1 0,1 1 0,-1-1 0,0 1 0,0-1 0,0 0 0,0 0 0,0 0 0,0 0 0,-1-1 0,1 1 0,-1-1 0,-6 2 0,-3 0 0,1-1 0,0 1 0,-20-1 0,73-6 0,75-17 0,-15 1 0,-58 13 0,82-10 0,-113 16 0,0 1 0,-1 0 0,1 0 0,0 1 0,-1 1 0,1 0 0,-1 1 0,13 4 0,-21-6 0,-1 0 0,1 0 0,0 1 0,-1-1 0,1 1 0,-1-1 0,1 1 0,-1 0 0,0 0 0,0 0 0,0 0 0,0 0 0,0 1 0,0-1 0,2 4 0,-4-4 0,1 0 0,-1 0 0,1 0 0,-1-1 0,0 1 0,1 0 0,-1 0 0,0 0 0,0 0 0,-1 0 0,1 0 0,0 0 0,-1-1 0,1 1 0,-1 0 0,1 0 0,-1-1 0,-1 4 0,-1 0 0,-1 0 0,0 0 0,0 0 0,0-1 0,0 0 0,-1 1 0,1-1 0,-1-1 0,0 1 0,0-1 0,-1 0 0,1 0 0,-9 3 0,-191 54 0,52-18 0,21-5-1365,77-25-5461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3:07.1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5 112 24575,'-2'61'0,"0"-40"0,2 0 0,0 0 0,1 0 0,0 1 0,8 31 0,-7-49 0,0 0 0,1 0 0,-1 0 0,1 0 0,0-1 0,0 1 0,0-1 0,0 0 0,0 0 0,1 0 0,-1 0 0,1-1 0,0 1 0,0-1 0,0 0 0,0 0 0,0 0 0,1-1 0,-1 1 0,0-1 0,1 0 0,-1-1 0,1 1 0,8-1 0,1 1 0,-1 0 0,0-1 0,1-1 0,-1 0 0,0-1 0,1-1 0,18-5 0,-25 4 0,0 1 0,0-1 0,0 0 0,0 0 0,-1-1 0,0 0 0,0 0 0,0 0 0,-1-1 0,0 0 0,0 0 0,0-1 0,-1 1 0,0-1 0,0 0 0,-1 0 0,1 0 0,-2 0 0,5-15 0,-4 9 0,0 0 0,-1 0 0,0-1 0,-1 1 0,0-1 0,-1 1 0,-1 0 0,0-1 0,-1 1 0,0 0 0,-5-15 0,5 24 4,0-1-1,0 1 0,0 0 0,-1 0 1,0 0-1,1 0 0,-1 0 1,0 0-1,-1 1 0,1-1 1,-1 1-1,0 0 0,1 0 0,-1 1 1,-1-1-1,1 1 0,0 0 1,-1 0-1,1 0 0,-1 0 1,1 1-1,-1 0 0,-7-1 0,-11-2-154,0 2 0,0 1-1,-40 4 1,30-2-688,-23 1-5987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3:08.9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24575,'6'6'0,"1"13"0,1 9 0,-3 6 0,5-3 0,6-7 0,6-7 0,11-13 0,0-6-8191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3:10.9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246 0 24575,'-1'3'0,"1"1"0,-1-1 0,0 1 0,-1-1 0,1 0 0,0 1 0,-1-1 0,0 0 0,0 0 0,0 0 0,0-1 0,-4 5 0,-35 35 0,29-30 0,3-4 0,0 0 0,0 0 0,0 0 0,-1-1 0,-1-1 0,1 1 0,-21 8 0,26-13 0,1 0 0,-1 1 0,1-1 0,0 1 0,0 1 0,0-1 0,1 0 0,-1 1 0,1 0 0,-1 0 0,1 0 0,0 0 0,1 0 0,-1 1 0,1-1 0,0 1 0,0 0 0,0-1 0,1 1 0,0 0 0,-2 7 0,2-1 0,-1 0 0,2 0 0,-1-1 0,2 1 0,-1 0 0,1 0 0,1 0 0,0-1 0,4 13 0,-5-19-85,1-1 0,-1 0-1,1 1 1,0-1 0,-1 0-1,2 0 1,-1 0 0,0 0-1,0 0 1,1-1 0,0 1-1,-1-1 1,1 0 0,0 0-1,6 4 1,20 7-6741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3:12.7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8 24575,'11'0'0,"10"0"0,13 0 0,6 0 0,3 0 0,-2 0 0,6-6 0,-19 4 0,-12 3-8191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3:14.8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3:48.0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1 750 24575,'109'-2'0,"121"4"0,-209 1 0,-1 1 0,0 1 0,31 11 0,30 8 0,27-5 0,1-3 0,193 1 0,-251-15 0,71 12 0,30 2 0,174-14 0,291 15 0,193-1 0,-519-18 0,677 2 0,-907-4 0,0-2 0,0-3 0,87-24 0,-84 17 0,1 2 0,125-9 0,586 23 0,-330 3 0,1070-3 0,-1474-2 0,-1-2 0,1-2 0,47-14 0,-38 9 0,62-7 0,171 12 0,-74 3 0,-188 0 0,0-1 0,0-1 0,-1-1 0,0-1 0,0-1 0,28-15 0,-9 6 0,62-20 0,-74 28 0,0-1 0,0-1 0,-1-1 0,0-1 0,28-20 0,-24 10 0,2-2 0,48-26 0,-68 44 0,1 0 0,0 1 0,0 1 0,0 1 0,0 0 0,1 0 0,19-1 0,36 2 0,77 5 0,-32 2 0,-66-3 0,0 3 0,91 19 0,88 39 0,-145-37 0,-74-23 0,-1 1 0,1-1 0,0 0 0,-1-1 0,1 0 0,17-1 0,-23 0 0,-1 0 0,0-1 0,0 1 0,0-1 0,0 0 0,0 0 0,0 0 0,0 0 0,0 0 0,0 0 0,0 0 0,-1-1 0,1 1 0,-1-1 0,1 1 0,-1-1 0,1 0 0,-1 0 0,0 1 0,0-1 0,1 0 0,-2 0 0,1 0 0,0 0 0,0 0 0,-1 0 0,1-1 0,-1 1 0,1 0 0,-1 0 0,0 0 0,0-4 0,0-2 0,-1 0 0,0 0 0,0 1 0,-1-1 0,0 0 0,0 1 0,-1-1 0,1 1 0,-2 0 0,1 0 0,-1 0 0,0 0 0,-1 1 0,0-1 0,0 1 0,0 0 0,0 1 0,-1-1 0,0 1 0,-7-5 0,-8-5 0,0 0 0,0 1 0,-2 1 0,1 2 0,-27-11 0,-41-8 0,-123-24 0,51 15 0,109 24 0,0 3 0,-1 1 0,0 3 0,-89-1 0,113 9 0,-503 1 0,371-8 0,-206-36 0,274 31 0,0 5 0,-146 8 0,110 1 0,-2193-1 0,2243 4 0,-1 3 0,-94 21 0,30-3 0,50-16 0,61-7 0,-1 0 0,1 3 0,-1 0 0,2 3 0,-48 17 0,76-23 0,0 0 0,0 1 0,1-1 0,-1 1 0,1 0 0,0 1 0,0-1 0,0 1 0,1-1 0,0 1 0,-1 0 0,2 0 0,-1 1 0,1-1 0,0 1 0,0-1 0,0 1 0,1-1 0,-2 8 0,-1 15 0,0 0 0,2 48 0,1-53 0,-3 33 0,-11 59 0,0-18 0,9-57-1365,-2-4-5461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4:02.2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23380,'4843'68'0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4:27.4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37 24575,'4'-3'0,"0"1"0,0 0 0,0 0 0,0 0 0,0 0 0,1 1 0,-1 0 0,1-1 0,-1 2 0,1-1 0,0 0 0,4 1 0,4-1 0,140-13 0,234 11 0,-204 6 0,-57 1 0,-1 6 0,154 32 0,-205-33 0,1-2 0,-1-4 0,77-7 0,-16 1 0,2555 3 0,-2640-3-11,71-11-1,-57 5-1330,-27 4-5484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0:30.81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101 0 24575,'0'29'0,"0"15"0,-6 18 0,-1 3 0,-6 3 0,-1 1 0,-3-5 0,1-8 0,3-8 0,4-6 0,3-10-8191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0:33.5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1 261 24575,'0'-4'0,"-1"-6"0,1-1 0,1 1 0,4-21 0,-4 27 0,0 0 0,1 0 0,0 0 0,0 0 0,0 0 0,0 0 0,1 1 0,0-1 0,-1 1 0,1-1 0,0 1 0,5-4 0,14-12 0,1 0 0,1 2 0,1 0 0,0 2 0,0 0 0,2 2 0,32-12 0,-57 25 0,0-1 0,1 1 0,-1-1 0,0 1 0,0 0 0,0-1 0,0 1 0,1 0 0,-1 1 0,0-1 0,0 0 0,0 1 0,0-1 0,1 1 0,-1 0 0,0-1 0,0 1 0,0 0 0,-1 0 0,1 0 0,0 1 0,0-1 0,0 0 0,-1 1 0,1-1 0,-1 1 0,1-1 0,-1 1 0,0 0 0,1 0 0,-1 0 0,0 0 0,0-1 0,0 1 0,-1 1 0,1-1 0,1 4 0,-1-1 0,0 0 0,0 0 0,-1 0 0,1 0 0,-1 0 0,0 1 0,0-1 0,-1 0 0,0 0 0,0 0 0,0 0 0,0 0 0,-1 0 0,0 0 0,-3 6 0,-88 109 0,92-119 0,0 0 0,0 0 0,1 0 0,-1 0 0,0 0 0,1 0 0,-1 0 0,1 0 0,0 0 0,-1 0 0,1 0 0,0 0 0,0 0 0,-1 1 0,1-1 0,0 0 0,0 0 0,0 0 0,1 0 0,-1 1 0,0-1 0,0 0 0,1 0 0,-1 0 0,0 0 0,1 0 0,-1 0 0,1 0 0,-1 0 0,1 0 0,0 0 0,-1 0 0,1 0 0,0 0 0,0 0 0,0-1 0,0 1 0,-1 0 0,1-1 0,0 1 0,0 0 0,0-1 0,1 1 0,-1-1 0,0 0 0,0 1 0,0-1 0,0 0 0,0 0 0,0 1 0,3-1 0,10 2 0,0 0 0,0-1 0,22 0 0,-17-1 0,-12 0 0,-1 1 0,0 0 0,0 0 0,-1 0 0,1 0 0,0 1 0,0 0 0,-1 0 0,1 1 0,-1 0 0,1 0 0,-1 0 0,0 0 0,0 1 0,-1 0 0,1 0 0,6 8 0,-7-7 0,0 1 0,-1 0 0,0 0 0,-1 0 0,1 0 0,-1 0 0,0 0 0,-1 1 0,0-1 0,0 1 0,0-1 0,0 1 0,-1 0 0,0-1 0,-1 1 0,-1 9 0,0-6 7,-1-1 1,0 1-1,-1-1 0,0 0 0,0 0 0,0-1 0,-1 1 0,-1-1 0,1 0 1,-2-1-1,1 1 0,-1-1 0,0 0 0,0-1 0,-14 10 0,-12 7-438,-1-2-1,-50 24 1,78-42 246,-36 18-6641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0:35.0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24575,'0'514'0,"0"-509"7,0 1-1,1 0 0,-1-1 0,1 1 1,0 0-1,1-1 0,0 1 1,0-1-1,0 0 0,0 0 1,1 0-1,-1 0 0,1 0 0,1 0 1,-1-1-1,1 1 0,0-1 1,6 6-1,-1-3-192,1 0 1,0-1-1,0 0 0,1 0 1,0-1-1,0-1 1,20 6-1,6 0-6640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0:36.4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242 1 24575,'-7'0'0,"1"0"0,-1 1 0,1-1 0,-1 2 0,1-1 0,-1 1 0,1 0 0,0 0 0,0 1 0,0-1 0,0 1 0,0 1 0,1-1 0,0 1 0,-1 0 0,1 0 0,1 1 0,-1-1 0,0 1 0,1 0 0,0 0 0,0 1 0,1-1 0,-5 11 0,-7 9 0,1 0 0,2 0 0,0 1 0,2 1 0,1 0 0,1 0 0,1 1 0,2 0 0,1 0 0,-2 42 0,6-41 0,5 165 0,-4-189 0,0-1 0,1 1 0,-1 0 0,1-1 0,-1 1 0,1-1 0,1 1 0,-1-1 0,1 0 0,0 0 0,-1 0 0,2 0 0,-1-1 0,0 1 0,1-1 0,0 0 0,-1 0 0,1 0 0,0 0 0,1-1 0,-1 0 0,0 0 0,1 0 0,-1 0 0,1-1 0,7 2 0,-4-1 0,-1 0 0,1-1 0,0 0 0,-1 0 0,1-1 0,0 0 0,0 0 0,0-1 0,-1 0 0,1 0 0,0-1 0,-1 0 0,1 0 0,-1-1 0,0 0 0,8-4 0,-4-1 5,1-1-1,-2 0 0,0 0 1,0-1-1,0 0 0,-1-1 1,-1 0-1,0 0 0,-1-1 1,0 0-1,0 0 0,-1-1 1,-1 0-1,0 0 0,-1 0 1,-1 0-1,3-17 1,1-21-154,-3 0 1,-2-1 0,-5-66 0,0 41-703,3 35-5975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01.0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24575,'5'0'0,"3"0"-8191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0:45.9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13 24575,'5'-5'0,"3"-3"-8191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07.8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24575,'6'0'0,"1"6"0,1 13 0,-3 15 0,0 14 0,-3 3 0,0 6 0,-2-2 0,0-4 0,0-5 0,0-11-8191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09.2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1 355 24575,'0'-20'0,"-1"7"0,1 0 0,1 0 0,0 0 0,0 1 0,6-21 0,-5 29 0,-1-1 0,1 1 0,0 0 0,1 1 0,-1-1 0,1 0 0,-1 1 0,1-1 0,0 1 0,0 0 0,1 0 0,-1 0 0,1 0 0,-1 1 0,1-1 0,0 1 0,0 0 0,0 0 0,0 1 0,6-2 0,251-91 0,-92 46 29,-95 30-1423,-28 6-5432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10.6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0 211 24575,'6'-5'0,"2"-9"0,5-1 0,12-4 0,2-4 0,2 1 0,7-1 0,4-2 0,6 2 0,2 1 0,-8 2-8191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12.2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9 112 24575,'-2'139'0,"5"151"0,-2-285 0,0-1 0,0 0 0,0 0 0,0 0 0,1 0 0,0 0 0,0 0 0,0-1 0,0 1 0,0-1 0,1 1 0,-1-1 0,1 0 0,0 0 0,0 0 0,0 0 0,1 0 0,-1-1 0,1 1 0,-1-1 0,1 0 0,0 0 0,0-1 0,0 1 0,0-1 0,0 1 0,0-1 0,0-1 0,0 1 0,0-1 0,1 1 0,-1-1 0,7-1 0,-6 2 0,1-1 0,-1-1 0,1 1 0,-1-1 0,1 0 0,-1 0 0,0 0 0,1-1 0,-1 0 0,0 0 0,0 0 0,0 0 0,0-1 0,0 0 0,-1 0 0,0 0 0,1-1 0,-1 0 0,0 1 0,0-1 0,-1-1 0,1 1 0,-1 0 0,0-1 0,5-10 0,47-183 0,-49 172 0,0 0 0,-2 0 0,-1-1 0,-1 1 0,-2 0 0,0-1 0,-2 1 0,-5-33 0,5 55 4,0-1 0,0 1 0,-1-1-1,1 1 1,-1 0 0,0 0 0,0 0 0,-1 0 0,1 0-1,-1 1 1,1 0 0,-1 0 0,0 0 0,-1 0-1,1 0 1,0 1 0,-1 0 0,1 0 0,-1 0-1,0 0 1,1 1 0,-1-1 0,0 1 0,-6 0-1,-17-3-217,1 1-1,-1 2 0,-30 2 0,37-1-386,-27 2-6225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13.3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1 174 24575,'0'-12'0,"0"-9"0,0-7 0,0-4 0,5 2 0,9 2 0,1 5-8191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14.9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140 1 24575,'-19'56'0,"3"2"0,-14 93 0,-4 1 0,23-115 0,2 1 0,1 0 0,-3 62 0,10-86-70,0 13 119,1 0 1,1 0 0,8 44 0,-8-65-121,1 0 0,0 1 0,0-1 0,0 0-1,0 0 1,1 0 0,0-1 0,1 1 0,-1-1 0,1 1-1,0-1 1,0 0 0,1-1 0,-1 1 0,1-1 0,0 0 0,0 0-1,1 0 1,-1-1 0,9 5 0,16 3-6755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15.7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24575,'0'6'0,"0"19"0,0 23 0,0 14 0,0 8 0,11 5 0,5-6 0,-2-8 0,-2-10 0,-4-12-8191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1:16.4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36.7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452 29 24575,'-4'-3'0,"-1"0"0,1 0 0,-1 0 0,0 0 0,0 1 0,0 0 0,0 0 0,0 0 0,-1 0 0,1 1 0,-1 0 0,1 0 0,0 1 0,-1-1 0,1 1 0,-7 1 0,-5 0 0,-1 1 0,1 1 0,-29 7 0,28-5 0,1 1 0,-1 1 0,1 0 0,1 1 0,0 1 0,0 1 0,0 0 0,2 1 0,-1 0 0,-15 16 0,23-19 0,0 1 0,1-1 0,-1 1 0,2 0 0,-1 1 0,1-1 0,1 1 0,0 0 0,0 1 0,1-1 0,0 1 0,1-1 0,0 1 0,0 0 0,2 0 0,-1-1 0,1 1 0,3 18 0,-1-18 0,1 1 0,1 0 0,0-1 0,0 0 0,1 0 0,0 0 0,1 0 0,1-1 0,0 0 0,0 0 0,12 12 0,5 3 0,2 0 0,45 34 0,-50-43 0,1-2 0,0 0 0,1-1 0,1-1 0,0-1 0,1-1 0,0-2 0,0 0 0,1-2 0,0 0 0,0-2 0,0-1 0,0-1 0,43-3 0,-65 1 0,0-1 0,-1 1 0,1-1 0,0 0 0,-1 0 0,1-1 0,-1 1 0,1-1 0,-1 1 0,0-1 0,1 0 0,-1 0 0,0-1 0,-1 1 0,1-1 0,5-5 0,-5 3 0,1 0 0,-1-1 0,0 0 0,0 1 0,-1-1 0,0 0 0,0 0 0,0 0 0,0-9 0,1-8 0,-2 0 0,0-1 0,-2 1 0,-4-32 0,0 31 0,-1 0 0,-1 1 0,-1 0 0,-2 0 0,0 1 0,-15-26 0,11 22 0,11 19-124,-1 0 0,0 1 0,0 0 0,0 0 0,-1 0 0,0 0-1,-1 1 1,1-1 0,-1 1 0,-9-6 0,-8-2-6702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38.5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 0 24575,'-6'6'0,"-2"8"0,13 12 0,10 3 0,14-5 0,9-5 0,3-7 0,0-5 0,0-3 0,3-4 0,-5 0-8191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39.36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2.87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24575,'5'6'0,"3"2"-8191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3.0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4.6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 0 24575,'-5'6'0,"-3"13"0,1 15 0,1 8 0,2 13 0,1 4 0,2-3 0,0-5 0,1-5 0,0 1 0,1-3 0,-1-7-8191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6.7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140 3 24575,'36'-1'0,"-22"0"0,1 0 0,-1 1 0,1 1 0,21 4 0,-32-4 0,-1 0 0,1 0 0,0 1 0,-1-1 0,1 1 0,-1 0 0,1 0 0,-1 0 0,0 0 0,0 1 0,0-1 0,0 1 0,0 0 0,-1 0 0,1 0 0,-1 0 0,0 0 0,0 0 0,0 1 0,0-1 0,1 6 0,3 10 0,-2 0 0,-1 0 0,0 1 0,-1-1 0,-1 1 0,-1-1 0,-1 1 0,0-1 0,-1 1 0,-8 29 0,8-45 0,1 0 0,-1 0 0,0 0 0,0 0 0,0 0 0,0 0 0,-1 0 0,1-1 0,-1 1 0,0-1 0,0 0 0,-1 0 0,1 0 0,0 0 0,-1 0 0,0-1 0,0 0 0,0 0 0,0 0 0,0 0 0,0 0 0,0-1 0,0 0 0,-6 1 0,-11 1 0,0 0 0,-1-2 0,1-1 0,-24-2 0,27 0 0,0 2 0,0 0 0,-30 4 0,47-4 0,0 0 0,-1 0 0,1 1 0,0-1 0,0 0 0,0 1 0,0-1 0,0 1 0,0-1 0,0 1 0,0-1 0,0 1 0,0 0 0,0-1 0,0 1 0,0 0 0,0 0 0,1 0 0,-1 0 0,0 0 0,0 0 0,1 0 0,-1 0 0,1 0 0,-1 0 0,1 0 0,-1 2 0,1-1 0,0 0 0,0 1 0,1-1 0,-1 0 0,1 0 0,-1 1 0,1-1 0,0 0 0,0 0 0,0 0 0,0 0 0,0 0 0,2 3 0,6 7 0,1 1 0,0-2 0,15 14 0,-21-21 0,11 9 0,-1 0 0,-1 1 0,0 1 0,-1 0 0,-1 1 0,0 0 0,-1 1 0,-1 0 0,-1 1 0,11 29 0,4 32-1365,-14-48-5461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7.8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24575,'0'43'0,"1"1"0,12 66 0,-10-96 0,0 0 0,1 0 0,1 0 0,0-1 0,1 1 0,0-1 0,1-1 0,1 1 0,0-1 0,1-1 0,14 17 0,-11-18 0,-1 0 0,2 0 0,0-1 0,0 0 0,0-1 0,1-1 0,0 0 0,1-1 0,-1-1 0,1 0 0,0-1 0,0 0 0,1-1 0,-1-1 0,22 0 0,-33-2 0,1 0 0,-1-1 0,1 0 0,-1 0 0,1 0 0,-1 0 0,0-1 0,0 1 0,0-1 0,0 0 0,0 0 0,5-4 0,-9 6 0,1-1 0,0 1 0,-1-1 0,1 1 0,-1-1 0,1 1 0,-1-1 0,1 0 0,-1 1 0,1-1 0,-1 0 0,0 1 0,1-1 0,-1 0 0,0 0 0,1 1 0,-1-1 0,0 0 0,0 0 0,0 0 0,0 1 0,0-1 0,0 0 0,0 0 0,0 0 0,0 1 0,0-2 0,-2 0 0,1 0 0,0 1 0,0-1 0,-1 1 0,1-1 0,-1 1 0,0-1 0,1 1 0,-1 0 0,0 0 0,0-1 0,1 1 0,-1 1 0,0-1 0,-4-1 0,-68-19-1365,-17 1-5461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8.7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1 166 24575,'0'-6'0,"6"-13"0,1-9 0,6-1 0,1 0 0,3 5 0,11 6 0,0 6-8191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9.66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58 24575,'11'0'0,"16"0"0,15 0 0,11 0 0,3-5 0,-3-9 0,-4-1 0,-5 2 0,-10 3-8191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01.1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378 73 24575,'0'-3'0,"-1"0"0,0 1 0,1-1 0,-1 1 0,0-1 0,0 1 0,-1-1 0,1 1 0,0 0 0,-1-1 0,0 1 0,1 0 0,-1 0 0,0 0 0,0 0 0,0 1 0,0-1 0,0 0 0,-1 1 0,1-1 0,0 1 0,-1 0 0,1 0 0,-1 0 0,1 0 0,-6-1 0,-7-2 0,0 0 0,0 1 0,-16-1 0,30 4 0,32-2 0,1 0 0,-1 1 0,34 3 0,-58-1 0,0-1 0,1 1 0,-1 0 0,0 1 0,0-1 0,0 2 0,0-1 0,0 1 0,-1 0 0,1 0 0,-1 1 0,0-1 0,0 2 0,0-1 0,0 0 0,5 7 0,-3 2 0,0 1 0,-1-1 0,0 2 0,-1-1 0,0 1 0,-2 0 0,0 0 0,0 0 0,1 19 0,-3-21 0,0-1 0,-2 1 0,1 0 0,-2-1 0,1 1 0,-2 0 0,0-1 0,0 0 0,-1 1 0,-1-1 0,-9 22 0,10-29 0,-1 0 0,0 0 0,0 0 0,0-1 0,-1 0 0,0 0 0,0 0 0,0 0 0,0-1 0,0 1 0,-1-2 0,1 1 0,-1 0 0,0-1 0,0 0 0,0 0 0,0-1 0,0 0 0,-9 1 0,-15 0 0,0 0 0,-55-5 0,45 0 0,20 3-96,-21-1-222,1-1 1,0-2 0,-65-16 0,83 14-6509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03.7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0 234 24575,'0'-6'0,"0"-13"0,0-9 0,0-6 0,12 3 0,9 1 0,7 0 0,10 5 0,11 7 0,-4 6-8191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04.8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24.82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0 441 23892,'474'-441'0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19.2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 0 24575,'-6'12'0,"16"20"0,17 17 0,10 12 0,10 1 0,-2-5 0,2-5 0,-7-7 0,-10-10-8191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20.7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104 0 24575,'-1'0'0,"0"1"0,0-1 0,0 0 0,0 0 0,0 1 0,0-1 0,0 1 0,0-1 0,0 1 0,0-1 0,1 1 0,-1 0 0,0-1 0,0 1 0,1 0 0,-1 0 0,0-1 0,1 1 0,-1 0 0,1 0 0,-1 0 0,1 0 0,0 0 0,-1 0 0,1 0 0,0 0 0,-1 1 0,-5 33 0,5-29 0,-29 205 0,-13 127 0,39-111-207,5-170-951,0-16-5668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23.1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24575,'6'0'0,"1"1"0,0-1 0,0 1 0,-1 1 0,1-1 0,0 1 0,-1 0 0,0 0 0,1 1 0,-1 0 0,0 0 0,0 0 0,-1 1 0,1 0 0,-1 0 0,0 1 0,0-1 0,0 1 0,0 0 0,-1 0 0,0 1 0,0-1 0,0 1 0,3 9 0,-3-10 0,9 15 0,-1 0 0,-1 1 0,0 0 0,-2 1 0,0 0 0,-2 0 0,0 1 0,4 27 0,-11-43 0,1 1 0,-1-1 0,2 0 0,-1 0 0,1 0 0,0 0 0,0 0 0,1 0 0,0-1 0,0 1 0,0-1 0,1 0 0,0 0 0,0 0 0,1 0 0,0-1 0,0 0 0,0 0 0,0 0 0,1 0 0,0-1 0,0 0 0,0 0 0,0-1 0,10 4 0,4 2 0,0-1 0,1-1 0,0-1 0,32 5 0,-44-9 0,0-1 0,1 0 0,-1-1 0,0 0 0,0 0 0,1 0 0,-1-2 0,0 1 0,0-1 0,0 0 0,0-1 0,0 0 0,8-4 0,-13 4 0,-1 0 0,1 0 0,-1 0 0,0 0 0,0-1 0,-1 1 0,1-1 0,-1 0 0,1 0 0,-1 0 0,0 0 0,-1 0 0,1 0 0,-1 0 0,1-1 0,-1 1 0,-1 0 0,1-1 0,-1 1 0,1-1 0,-2-7 0,1-5 0,-2-1 0,0 1 0,-1-1 0,-6-18 0,7 25 0,-2 0 0,1 0 0,-1 0 0,-1 1 0,0-1 0,-1 1 0,0 0 0,0 1 0,-1 0 0,-10-12 0,12 17 0,-1-1 0,0 0 0,0 1 0,0 0 0,-1 1 0,1-1 0,-1 1 0,0 1 0,0-1 0,0 1 0,0 0 0,0 1 0,0-1 0,-1 2 0,1-1 0,0 1 0,-11 0 0,-22 6-1365,2 2-5461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25.8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28.38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24575,'3'1'0,"-1"-1"0,0 1 0,0 0 0,0-1 0,0 1 0,0 0 0,0 1 0,0-1 0,0 0 0,-1 0 0,1 1 0,0-1 0,-1 1 0,1 0 0,-1-1 0,3 5 0,24 36 0,-23-34 0,12 24 0,0 0 0,-2 1 0,-2 1 0,0 0 0,-3 0 0,11 62 0,-11-54 0,-6-30 0,-1 1 0,0-1 0,-1 1 0,1 16 0,-3-26 0,0 0 0,0 0 0,-1 0 0,1 0 0,-1 0 0,1 0 0,-1 0 0,0-1 0,0 1 0,0 0 0,0 0 0,-1-1 0,1 1 0,-1-1 0,0 0 0,1 1 0,-1-1 0,0 0 0,-1 0 0,1 0 0,0 0 0,0 0 0,-5 2 0,-49 14 0,29-9 0,64-8 0,93-5-1365,-90 3-5461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29.6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36 24575,'5'-6'0,"14"-2"0,16 1 0,12 1 0,10 2 0,19 1 0,8 2 0,0 0 0,-7 1 0,-12 1 0,-10-1 0,-16 0-8191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7:30.8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02.1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236 46 24575,'-2'23'0,"-1"0"0,-1 0 0,-1 0 0,-1 0 0,0-1 0,-18 36 0,-8 30 0,-17 49 0,32-93 0,1 1 0,2 0 0,-10 59 0,11-28 0,6-44 0,1 0 0,2 1 0,0 35 0,27-110 0,55-206 0,-7 19 0,-4 1 0,-59 201 0,7-50 0,1-5 0,-16 82 0,0-1 0,0 1 0,0-1 0,0 1 0,1 0 0,-1-1 0,0 1 0,0-1 0,0 1 0,0-1 0,0 1 0,1-1 0,-1 1 0,0 0 0,0-1 0,1 1 0,-1-1 0,0 1 0,1 0 0,-1-1 0,0 1 0,1 0 0,-1 0 0,1-1 0,-1 1 0,0 0 0,1 0 0,-1-1 0,1 1 0,-1 0 0,1 0 0,10 12 0,9 38 0,-16-37 0,29 74 0,3-2 0,65 111 0,-48-98 5,-4 3 0,40 116-1,-18-41-1383,-46-118-5447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03.2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0 138 24575,'0'-6'0,"6"-1"0,2-6 0,11-7 0,8 1 0,5 3 0,3-1 0,-5-3 0,-6 1-8191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06.1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40 0 24575,'-1'1'0,"-1"0"0,1 0 0,0 0 0,-1 0 0,1 1 0,0-1 0,0 0 0,0 1 0,0-1 0,0 0 0,0 1 0,0-1 0,0 1 0,1-1 0,-1 1 0,0 0 0,1-1 0,-1 1 0,1 0 0,0-1 0,0 1 0,0 3 0,-1-1 0,-9 64 0,4 1 0,2-1 0,7 91 0,0-46 0,-3-77 0,0-27 0,0-22 0,0-425 0,0 432 0,5-41 0,-5 46 0,0 0 0,1 0 0,-1 1 0,0-1 0,1 0 0,-1 0 0,1 0 0,-1 1 0,1-1 0,-1 0 0,1 1 0,0-1 0,-1 0 0,1 1 0,0-1 0,0 1 0,-1-1 0,1 1 0,0-1 0,0 1 0,0-1 0,-1 1 0,1 0 0,0 0 0,0-1 0,0 1 0,0 0 0,0 0 0,0 0 0,0 0 0,0 0 0,0 0 0,-1 0 0,1 0 0,0 1 0,0-1 0,0 0 0,0 0 0,0 1 0,0-1 0,-1 1 0,1-1 0,0 0 0,0 1 0,-1 0 0,2 0 0,6 4 0,0 1 0,-1-1 0,0 1 0,0 1 0,0-1 0,-1 1 0,9 13 0,37 62 0,-36-54 0,13 25 0,24 64 0,-34-70 0,2-1 0,44 70 0,-63-113 0,0 0 0,1 0 0,-1 0 0,1 0 0,-1 0 0,1 0 0,0-1 0,0 1 0,0-1 0,0 0 0,4 2 0,-5-4 0,-1 1 0,1-1 0,-1 0 0,1 0 0,0 0 0,-1 0 0,1 0 0,-1 0 0,1 0 0,0 0 0,-1-1 0,1 1 0,-1 0 0,1-1 0,-1 1 0,1-1 0,-1 0 0,0 0 0,1 1 0,-1-1 0,0 0 0,1 0 0,-1 0 0,0 0 0,0-1 0,0 1 0,0 0 0,2-3 0,3-6 0,1 1 0,-1-2 0,-1 1 0,0-1 0,0 0 0,-1 0 0,5-22 0,13-94 0,-11 54 0,24-100 0,-34 170 0,-1 1 0,1 0 0,-1-1 0,1 1 0,0 0 0,0 0 0,0 0 0,0 0 0,0 0 0,0 0 0,1 0 0,2-3 0,-4 5 0,1 0 0,-1 0 0,1 0 0,-1 0 0,0 0 0,1 0 0,-1 0 0,1 0 0,-1 0 0,1 0 0,-1 0 0,1 0 0,-1 0 0,1 0 0,-1 0 0,0 0 0,1 0 0,-1 1 0,1-1 0,-1 0 0,0 0 0,1 1 0,-1-1 0,1 0 0,-1 0 0,0 1 0,1-1 0,-1 0 0,0 1 0,0-1 0,1 1 0,-1-1 0,0 0 0,0 1 0,1 0 0,20 56 0,-19-51 0,23 86 0,-12-43 0,1-1 0,27 61 0,-14-59 0,48 68 0,-17-27 0,-30-49-1365,-3-8-5461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09.2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37 676 24575,'19'292'0,"-3"-58"0,-51-611 0,17 240 0,0-143 0,18 205 0,3-130 0,-2 197 0,0-1 0,1 0 0,0 1 0,0-1 0,1 1 0,0 0 0,0 0 0,1 0 0,0 0 0,6-7 0,-9 13 0,1-1 0,-1 1 0,1 0 0,0 0 0,0 0 0,0 0 0,0 1 0,0-1 0,0 1 0,1-1 0,-1 1 0,0 0 0,1-1 0,-1 1 0,1 0 0,0 1 0,-1-1 0,1 0 0,0 1 0,-1 0 0,1-1 0,0 1 0,0 0 0,-1 0 0,1 1 0,0-1 0,-1 1 0,1-1 0,0 1 0,-1 0 0,1 0 0,-1 0 0,1 0 0,-1 0 0,4 3 0,1 1 0,0 0 0,-1 1 0,0 0 0,0 0 0,0 1 0,-1 0 0,1 0 0,-2 0 0,1 0 0,5 14 0,0 0 0,-2 0 0,12 43 0,-18-58 0,-1-1 0,0 1 0,0-1 0,-1 1 0,1-1 0,-1 1 0,0-1 0,-1 1 0,1-1 0,-1 1 0,0-1 0,-1 1 0,1-1 0,-1 0 0,0 1 0,0-1 0,-1 0 0,1 0 0,-1-1 0,-1 1 0,-4 5 0,-4 2 0,-1 0 0,-1-2 0,0 1 0,0-2 0,-25 13 0,35-20 0,-38 25-1365,5 0-5461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09.8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24575,'6'0'0,"1"0"-8191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31.4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12.7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 1 24575,'-1'7'0,"0"0"0,0 0 0,-1 0 0,0 0 0,-5 12 0,-6 25 0,6 43 0,5 159 0,4-119 0,-2-119 0,0 1 0,0-1 0,1 0 0,0 1 0,1-1 0,4 14 0,-4-18 0,0 1 0,1-1 0,-1 0 0,1 0 0,0 0 0,0 0 0,1 0 0,-1-1 0,1 1 0,0-1 0,0 0 0,0 0 0,0-1 0,5 3 0,30 15 0,0-2 0,1-2 0,70 18 0,140 21 0,-174-40 0,506 85-1365,-504-92-5461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14.1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71 24575,'11'0'0,"10"0"0,7 0 0,11-6 0,3-7 0,2-2 0,-2-4 0,-8 1-8191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15.2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24575,'11'11'0,"16"5"0,26 10 0,16 7 0,24 9 0,26 9 0,-2-4 0,-15-5 0,-25-8-8191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17.9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449 0 24575,'-41'0'0,"-1"2"0,1 1 0,-43 10 0,65-8 0,-1 0 0,1 2 0,-1 0 0,2 1 0,-1 1 0,1 1 0,1 0 0,-20 15 0,33-20 0,-1-1 0,0 0 0,1 1 0,0 0 0,0 0 0,1 0 0,-1 0 0,1 1 0,0-1 0,1 1 0,-1 0 0,1 0 0,0 0 0,1 0 0,0 0 0,-1 0 0,2 0 0,-1 0 0,1 1 0,0-1 0,0 0 0,1 0 0,0 1 0,0-1 0,0 0 0,1 0 0,0 0 0,0 0 0,0 0 0,1-1 0,0 1 0,0-1 0,0 1 0,1-1 0,0 0 0,0-1 0,0 1 0,5 4 0,6 2 0,0-1 0,0-1 0,1-1 0,0 0 0,1 0 0,0-2 0,18 5 0,129 21 0,-116-25 0,90 26 0,-133-31 0,0-1 0,0 1 0,0 1 0,0-1 0,0 1 0,0 0 0,-1 0 0,0 0 0,1 0 0,-1 1 0,0 0 0,-1 0 0,1 0 0,-1 0 0,0 0 0,0 1 0,0 0 0,0-1 0,-1 1 0,0 0 0,2 6 0,-2-1 0,0 0 0,-1 0 0,0 0 0,-1 0 0,0 0 0,-1 0 0,0 0 0,0 0 0,-1 0 0,-5 15 0,4-18 0,0 0 0,0 0 0,-1 0 0,0 0 0,-1-1 0,0 0 0,0 0 0,0 0 0,0 0 0,-1-1 0,0 0 0,0 0 0,-1-1 0,1 1 0,-1-1 0,0-1 0,-7 4 0,-15 5 0,-1 0 0,-53 12 0,20-10-1365,11-6-5461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20.1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24575,'0'5'0,"0"15"0,0 8 0,0 6 0,0 8 0,0 15 0,0 15 0,0 6 0,0 8 0,0 0 0,0-3 0,0-3 0,0-5 0,0-9 0,6-10 0,2-14-8191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21.4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0 274 24575,'153'-128'0,"-84"73"0,-55 45 0,1 1 0,-1 0 0,2 1 0,-1 0 0,1 2 0,0 0 0,0 0 0,0 2 0,1 0 0,18-2 0,28-1 0,87 2 0,-89 4 0,12-1 0,508 10 0,-564-8 0,-1 1 0,1 1 0,-1 1 0,1 0 0,-1 1 0,0 1 0,-1 1 0,26 11 0,-39-16 0,0 0 0,0 0 0,0 1 0,0-1 0,0 0 0,0 1 0,0-1 0,0 1 0,-1 0 0,1-1 0,-1 1 0,1 0 0,-1 0 0,0 0 0,0 0 0,0 0 0,0 0 0,0 1 0,0-1 0,0 0 0,-1 0 0,1 1 0,-1-1 0,1 0 0,-1 1 0,0-1 0,0 1 0,0-1 0,-1 0 0,1 1 0,0-1 0,-1 0 0,0 1 0,1-1 0,-1 0 0,0 0 0,0 0 0,0 0 0,-2 3 0,-3 3 0,0 0 0,-1 0 0,0-1 0,0 0 0,-1 0 0,0-1 0,0 1 0,-9 4 0,-37 19 0,-115 46 0,-22 12 0,159-70 0,6-6 0,2 2 0,-1 1 0,2 1 0,0 2 0,-35 33 0,31-23-227,1 2-1,2 1 1,1 1-1,1 0 1,-21 46-1,27-42-6598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22.7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24575,'1'1'0,"0"-1"0,0 1 0,0-1 0,0 1 0,0-1 0,0 1 0,0 0 0,0-1 0,0 1 0,0 0 0,-1 0 0,1 0 0,0-1 0,0 1 0,-1 0 0,1 0 0,-1 0 0,1 0 0,-1 0 0,1 0 0,-1 0 0,0 1 0,1-1 0,-1 2 0,8 32 0,-8-31 0,10 102 0,-9-72 0,2 1 0,12 52 0,-13-77 0,1-1 0,0 0 0,0 0 0,1 0 0,1-1 0,-1 1 0,1-1 0,1 0 0,-1-1 0,1 1 0,1-1 0,-1 0 0,14 11 0,-12-13 0,1 0 0,-1-1 0,0 0 0,1 0 0,0-1 0,0 0 0,0-1 0,0 0 0,1 0 0,-1-1 0,10 0 0,20 0 0,53-6 0,-39 2 0,64-1-1365,-80 3-5461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23.7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1 126 24575,'0'-6'0,"0"-7"0,5-2 0,9-4 0,6 1 0,7 4 0,4 4 0,-3-1 0,-1 0 0,-5 2-8191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24.52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1 165 24575,'5'0'0,"9"0"0,6 0 0,7-6 0,10-7 0,4-8 0,1 0 0,-1-2 0,-1-3 0,3-3 0,-5 4-8191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25.8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412 64 24575,'0'-3'0,"0"1"0,0 0 0,0-1 0,0 1 0,-1-1 0,1 1 0,-1-1 0,1 1 0,-1 0 0,0-1 0,0 1 0,0 0 0,0 0 0,0-1 0,0 1 0,-1 0 0,1 0 0,-1 0 0,1 1 0,-1-1 0,0 0 0,0 1 0,0-1 0,0 1 0,0-1 0,0 1 0,0 0 0,0 0 0,-1 0 0,1 0 0,0 0 0,-1 1 0,1-1 0,-1 1 0,1-1 0,0 1 0,-1 0 0,1 0 0,-1 0 0,1 0 0,-1 1 0,-2 0 0,-5 0 0,-1 1 0,0 0 0,1 1 0,0 0 0,0 1 0,0 0 0,0 1 0,-13 7 0,-32 22 0,32-21 0,0 0 0,-38 33 0,54-40 0,1 1 0,0-1 0,0 1 0,1 0 0,-1 1 0,2 0 0,-1-1 0,1 1 0,0 1 0,1-1 0,0 1 0,-3 12 0,3-11 0,1 1 0,0 0 0,1-1 0,0 1 0,1 0 0,0 0 0,1 0 0,0 0 0,1-1 0,0 1 0,0-1 0,1 1 0,6 14 0,-5-18 0,1 1 0,0-1 0,0 0 0,0-1 0,1 1 0,0-1 0,0 0 0,1 0 0,-1-1 0,1 0 0,0 0 0,1 0 0,-1-1 0,1 0 0,0-1 0,0 0 0,12 3 0,8 2 0,1-2 0,0-1 0,53 2 0,91-9 0,-126 0 0,-33 2-341,1-1 0,0 0-1,19-5 1,-9-3-6485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26.7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24575,'0'6'0,"0"8"0,0 12 0,0 26 0,6 20 0,2 16 0,-1 10 0,-1-6 0,4-7 0,0-6 0,-1-5 0,-3-10 0,4-10 0,0-14-8191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27.5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1 377 24575,'0'-6'0,"0"-8"0,6-12 0,13-3 0,15-7 0,19-3 0,18-2 0,37 7 0,46 4 0,32-6 0,-5 5 0,-21 0 0,-38 7-8191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29.1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24575,'17'0'0,"6"0"-8191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49.1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479 1 24575,'-9'2'0,"-1"0"0,1 1 0,0 1 0,-1-1 0,2 1 0,-1 1 0,0 0 0,1 0 0,0 0 0,0 1 0,-9 9 0,7-7 0,-38 30 0,-108 75 0,148-107 0,0 1 0,-1-1 0,2 1 0,-1 1 0,1 0 0,0 0 0,1 0 0,-10 17 0,2 0 0,2 0 0,-10 29 0,15-35 0,2 0 0,0 0 0,1 1 0,2-1 0,-2 23 0,6 102 0,0-69 0,-1-44 0,0 0 0,11 51 0,-9-68 0,1-1 0,0 1 0,1 0 0,0-1 0,1 0 0,1-1 0,0 1 0,10 11 0,-7-11-273,0 1 0,-1 0 0,-1 0 0,9 21 0,-8-10-6553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50.3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24575,'0'17'0,"0"18"0,0 13 0,0 11 0,0 1 0,0-9-8191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51.0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54.1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39 119 24575,'1'97'0,"-3"105"0,2-200 0,0 0 0,0-1 0,0 1 0,0 0 0,0-1 0,-1 1 0,1 0 0,-1-1 0,1 1 0,-1-1 0,1 1 0,-1-1 0,0 1 0,-1 2 0,1-5 0,1 1 0,-1 0 0,1 0 0,-1-1 0,1 1 0,-1 0 0,1-1 0,-1 1 0,1-1 0,-1 1 0,1-1 0,-1 1 0,1-1 0,0 1 0,-1-1 0,1 1 0,0-1 0,0 1 0,-1-1 0,1 0 0,0 1 0,0-1 0,0 0 0,0 0 0,-14-56 0,9-13 0,2 0 0,8-78 0,-5 145 0,0 1 0,0 0 0,1-1 0,-1 1 0,0 0 0,1-1 0,0 1 0,-1 0 0,1 0 0,0-1 0,0 1 0,0 0 0,1 0 0,-1 0 0,0 0 0,1 0 0,-1 1 0,4-3 0,-4 3 0,0 0 0,1 1 0,-1-1 0,1 1 0,-1-1 0,1 1 0,-1 0 0,1 0 0,-1 0 0,1 0 0,-1 0 0,1 0 0,-1 0 0,1 0 0,-1 0 0,1 1 0,-1-1 0,1 1 0,-1-1 0,1 1 0,1 1 0,3 1 0,0 1 0,0 0 0,0 0 0,-1 1 0,1 0 0,-1 0 0,0 0 0,-1 1 0,1-1 0,5 11 0,9 22 0,26 78 0,-8-20 0,-35-91 0,1 0 0,-1 0 0,2 0 0,-1 0 0,0 0 0,8 7 0,-10-11 0,0 0 0,-1-1 0,1 1 0,0 0 0,-1-1 0,1 1 0,0-1 0,0 1 0,0-1 0,0 1 0,-1-1 0,1 1 0,0-1 0,0 0 0,0 0 0,0 1 0,0-1 0,0 0 0,0 0 0,0 0 0,0 0 0,0 0 0,0 0 0,0 0 0,0-1 0,0 1 0,-1 0 0,1 0 0,0-1 0,0 1 0,0 0 0,0-1 0,0 1 0,-1-1 0,1 1 0,0-1 0,0 0 0,-1 1 0,1-1 0,0 0 0,-1 0 0,1 1 0,-1-1 0,1 0 0,-1 0 0,1 0 0,-1 0 0,1 1 0,-1-3 0,7-17 0,0 0 0,-2-1 0,0 0 0,-2 0 0,2-40 0,0 13 0,-3 23 0,-1 9 0,1 1 0,0 0 0,1 0 0,0 0 0,1 1 0,1-1 0,8-16 0,-13 30 0,1 0 0,-1 0 0,0 0 0,1 0 0,-1 0 0,1 1 0,-1-1 0,1 0 0,-1 0 0,1 0 0,0 1 0,-1-1 0,1 0 0,0 1 0,0-1 0,-1 1 0,1-1 0,0 1 0,0-1 0,0 1 0,0-1 0,0 1 0,0 0 0,0-1 0,0 1 0,-1 0 0,1 0 0,0 0 0,0 0 0,1 0 0,0 1 0,0 0 0,-1 0 0,1 0 0,-1 0 0,0 0 0,1 0 0,-1 1 0,0-1 0,0 1 0,0-1 0,0 1 0,0-1 0,0 1 0,1 2 0,5 11 0,-1 1 0,6 25 0,-12-38 0,112 368-1365,-97-333-5461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55.1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24575,'0'11'0,"0"10"0,0 13 0,0 12 0,0 10 0,0 0 0,0 4 0,6 2 0,1 2 0,1-10-8191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57.5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24575,'0'0'0,"6"0"0,1 5 0,6 14 0,7 4 0,-1 3 0,2 4 0,-2 1 0,-4 3 0,-5 0 0,-4 0 0,-3 1 0,-8-1 0,-15 6 0,-3-3-8191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58.4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24575,'6'0'0,"1"0"-8191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9:59.8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47 1 24575,'-5'0'0,"-3"5"0,1 9 0,1 6 0,2 7 0,1 4 0,2 8 0,0 9 0,1 3 0,0 3 0,1-1 0,-1-4 0,0-5 0,-5 2 0,-3-7-8191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02.0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1 211 24575,'0'-6'0,"1"1"0,1-1 0,-1 0 0,1 1 0,0-1 0,1 1 0,-1 0 0,1 0 0,0 0 0,0 0 0,0 0 0,1 0 0,0 1 0,0 0 0,6-6 0,10-7 0,41-30 0,-46 38 0,0 1 0,1 1 0,0 0 0,1 1 0,-1 0 0,1 2 0,0 0 0,0 1 0,0 0 0,1 2 0,-1 0 0,1 1 0,24 3 0,-38-3 0,-1-1 0,1 2 0,-1-1 0,1 0 0,-1 1 0,0 0 0,1-1 0,-1 1 0,1 1 0,-1-1 0,0 0 0,0 1 0,0 0 0,0-1 0,0 1 0,0 0 0,0 1 0,-1-1 0,1 0 0,-1 1 0,0 0 0,1-1 0,-1 1 0,0 0 0,-1 0 0,1 0 0,0 0 0,-1 1 0,0-1 0,0 0 0,0 1 0,0-1 0,0 0 0,-1 1 0,1-1 0,-1 7 0,-1 0 0,0-1 0,0 1 0,-1 0 0,-1-1 0,0 0 0,0 1 0,0-1 0,-1 0 0,-1-1 0,1 1 0,-13 15 0,11-15 0,0-1 0,0 0 0,-1 0 0,-1-1 0,1 0 0,-1 0 0,0 0 0,-1-1 0,1-1 0,-1 1 0,0-2 0,-1 1 0,1-1 0,-1 0 0,0-1 0,-19 4 0,26-7 0,0 0 0,0 1 0,-1 0 0,1-1 0,0 1 0,0 0 0,0 0 0,0 1 0,0-1 0,0 1 0,1-1 0,-1 1 0,0 0 0,1 0 0,-1 0 0,1 0 0,0 1 0,0-1 0,0 1 0,0-1 0,0 1 0,-2 5 0,3-5 0,1 0 0,-1 1 0,1-1 0,0 0 0,0 1 0,1-1 0,-1 1 0,1-1 0,0 0 0,0 0 0,0 1 0,0-1 0,0 0 0,1 0 0,-1 0 0,1 0 0,0 0 0,0 0 0,0-1 0,0 1 0,5 4 0,16 16 0,2 0 0,40 29 0,31 26 0,-92-73 9,0 0 1,0 0-1,0 0 0,-1 1 0,1-1 1,-1 1-1,-1 0 0,1 0 0,-1 0 0,0 0 1,0 0-1,1 8 0,-1 5-504,0-1 0,-2 35 0,-2-20-6331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04.1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24575,'1'1'0,"0"-1"0,0 0 0,0 1 0,0-1 0,1 0 0,-1 1 0,0 0 0,0-1 0,0 1 0,-1 0 0,1-1 0,0 1 0,0 0 0,0 0 0,0 0 0,-1 0 0,1-1 0,0 1 0,-1 0 0,1 0 0,-1 1 0,1-1 0,0 1 0,11 33 0,-9-21 0,7 14 0,1 5 0,1 0 0,2 0 0,32 56 0,-43-86 3,0 0 0,0 0 0,0 0 0,1-1-1,-1 1 1,1-1 0,-1 0 0,1 0 0,0 0 0,0 0-1,0-1 1,0 1 0,0-1 0,0 0 0,0 0 0,0-1-1,0 1 1,5-1 0,14 1-109,0-2 0,27-3-1,-15 1-993,19 1-5726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05.3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 1 24575,'-6'0'0,"4"0"0,14 0 0,5 0-8191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06.58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81 24575,'6'-6'0,"8"-1"0,18-7 0,10-5 0,-14 0 0,-12 3-8191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12.7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24575,'5'0'0,"9"6"0,1 13 0,4 15 0,-2 19 0,-2 7 0,0-2 0,-1 1 0,-4-4 0,3-5 0,-1-11-8191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14.4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37 24575,'17'-1'0,"-1"0"0,1-2 0,19-5 0,37-5 0,-68 13 0,70-7 0,1 3 0,97 8 0,-168-3 0,1 0 0,-1 1 0,0-1 0,0 1 0,0 0 0,0 1 0,0-1 0,-1 1 0,1 0 0,-1 0 0,1 0 0,-1 1 0,0-1 0,0 1 0,-1 0 0,1 0 0,-1 1 0,0-1 0,0 1 0,3 5 0,-4-6 0,-1-1 0,1 1 0,-1 0 0,1 0 0,-1 0 0,-1 0 0,1 0 0,0 0 0,-1 0 0,0 0 0,0 0 0,0 0 0,0 0 0,-1 0 0,0 0 0,1 0 0,-2 0 0,1 0 0,0 0 0,-1-1 0,1 1 0,-1 0 0,0-1 0,-1 0 0,1 1 0,0-1 0,-1 0 0,-3 3 0,-9 6-198,-1 0-1,0-2 0,-1 0 0,0-1 1,-28 11-1,42-19 26,-46 20-6653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16.1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24575,'6'0'0,"1"6"0,1 7 0,-3 14 0,0 7 0,-3 4 0,0 1 0,-2 0 0,6-1 0,1-1 0,0 4 0,5 2 0,-1-2 0,11 5 0,6-6 0,-1-10-8191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17.0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24575,'6'0'0,"7"6"0,2 13 0,-1 9 0,-4 6 0,-4 3 0,-2 6 0,-2 2 0,16 5 0,11 0 0,0-4 0,-5-9-8191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17.7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14 24575,'0'-6'0,"0"-2"-8191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19.4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262 1 24575,'-13'1'0,"0"1"0,-1 1 0,1 0 0,0 0 0,1 1 0,-1 1 0,1 0 0,0 1 0,0 1 0,0-1 0,1 2 0,0 0 0,1 0 0,-1 1 0,2 0 0,-1 0 0,1 1 0,1 1 0,-15 22 0,20-28 0,0 1 0,0 0 0,1 0 0,0 1 0,0-1 0,0 0 0,1 1 0,0-1 0,0 1 0,1 0 0,0-1 0,0 1 0,0-1 0,1 1 0,0-1 0,0 1 0,1-1 0,-1 1 0,1-1 0,1 0 0,-1 0 0,1 0 0,1 0 0,-1 0 0,1-1 0,-1 0 0,2 1 0,-1-1 0,0-1 0,1 1 0,0-1 0,0 0 0,1 0 0,-1 0 0,1 0 0,-1-1 0,1 0 0,0-1 0,0 1 0,1-1 0,7 2 0,37 2-39,-44-6-56,1 1 1,-1-1-1,1 1 0,-1 0 0,1 1 1,-1 0-1,0 0 0,0 1 1,0 0-1,0 0 0,0 0 0,0 1 1,8 7-1,20 24-6731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20.0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61 24575,'0'-5'0,"6"-20"0,1-6-8191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21.3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24575,'0'6'0,"0"13"0,0 10 0,0 5 0,0 2 0,0 2 0,0-1 0,0 0 0,0-1 0,0-1 0,0-1 0,0 1 0,0-2 0,0-5-8191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22.1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7 24575,'0'-6'0,"17"10"0,35 15 0,20 11 0,14 17 0,17 18 0,7 16 0,-8-7 0,-17-10 0,-23-15-8191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23.0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24575,'6'0'0,"13"0"0,27 11 0,28 5 0,36-2 0,28 10 0,-3-1 0,-19 3 0,-29-4-8191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23.9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24575,'0'6'0,"0"13"0,12 21 0,3 9 0,0 2 0,2 10 0,-1 0 0,-3-10-8191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26.0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303 3 24575,'34'0'0,"-19"-2"0,0 2 0,0 0 0,0 1 0,0 1 0,18 3 0,-30-4 0,0 0 0,0 0 0,0 0 0,0 1 0,0-1 0,-1 0 0,1 1 0,0 0 0,-1 0 0,1 0 0,-1 0 0,0 0 0,0 0 0,1 1 0,-2-1 0,1 1 0,0 0 0,0-1 0,-1 1 0,1 0 0,-1 0 0,0 0 0,0 0 0,0 0 0,-1 0 0,1 0 0,-1 0 0,1 0 0,-1 1 0,0 2 0,0 7 0,-1-1 0,-1 1 0,0-1 0,0 1 0,-1-1 0,-1 0 0,0 0 0,0 0 0,-1 0 0,-1-1 0,0 0 0,-1 0 0,0-1 0,-11 14 0,-12 10 0,-2-2 0,-61 49 0,27-26 0,55-43-124,-1-1 0,0-1 0,-1 0 0,-1 0 0,1-1 0,-1-1-1,-1 0 1,1-1 0,-1-1 0,-31 9 0,17-11-6702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28.5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45 24575,'1'1'0,"1"-1"0,-1 1 0,1 0 0,-1-1 0,1 1 0,-1 0 0,0 0 0,1 0 0,-1 0 0,0 0 0,0 0 0,0 1 0,0-1 0,0 0 0,0 0 0,0 1 0,0-1 0,0 1 0,-1-1 0,1 1 0,-1-1 0,1 1 0,-1-1 0,1 1 0,-1-1 0,0 1 0,0 2 0,7 52 0,-7-50 0,1 231 0,-1-200 0,0-47 0,0-22 0,0 32 0,0 0 0,0-1 0,0 1 0,0 0 0,0 0 0,0 0 0,0 0 0,0 0 0,0 0 0,0 0 0,0 0 0,0-1 0,0 1 0,0 0 0,0 0 0,0 0 0,0 0 0,0 0 0,0 0 0,1 0 0,-1 0 0,0-1 0,0 1 0,0 0 0,0 0 0,0 0 0,0 0 0,0 0 0,0 0 0,0 0 0,0 0 0,0 0 0,0 0 0,1 0 0,-1 0 0,0 0 0,0 0 0,0 0 0,0-1 0,0 1 0,0 0 0,0 0 0,0 0 0,1 0 0,-1 0 0,0 0 0,0 0 0,0 0 0,0 0 0,0 0 0,0 1 0,0-1 0,0 0 0,1 0 0,-1 0 0,0 0 0,0 0 0,0 0 0,0 0 0,0 0 0,0 0 0,0 0 0,0 0 0,1 0 0,7 19 0,1 7 0,0 3 0,1-1 0,1 0 0,1-1 0,2-1 0,25 37 0,-39-61 0,1-1 0,0 0 0,-1 0 0,1 0 0,0 0 0,0 0 0,0 0 0,0 0 0,0 0 0,0 0 0,1 0 0,-1-1 0,0 1 0,0 0 0,1-1 0,-1 1 0,0-1 0,1 1 0,-1-1 0,0 0 0,1 0 0,-1 1 0,2-1 0,-2-1 0,0 1 0,0-1 0,0 0 0,0 0 0,0 1 0,0-1 0,0 0 0,0 0 0,0 0 0,0 0 0,0 0 0,-1 0 0,1 0 0,0 0 0,-1 0 0,1 0 0,-1-1 0,1 1 0,-1-2 0,3-9 0,0 0 0,-1-1 0,1-20 0,-2-40 0,-4-1 0,-2 1 0,-4 1 0,-25-101 0,26 132-1365,1 2-5461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30.31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24575,'0'6'0,"0"13"0,0 10 0,0 10 0,0 6 0,0 5 0,0 7 0,0-1 0,6 1 0,1-8-8191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31.32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24575,'0'12'0,"0"20"0,0 23 0,0 13 0,0 13 0,0-2 0,0-9 0,0-5 0,0-7 0,0-8 0,0-7 0,0-4 0,0 1 0,0-4-8191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33.1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502 1 24575,'6'-1'0,"-1"1"0,1 1 0,-1-1 0,1 1 0,-1 0 0,0 0 0,1 0 0,-1 1 0,10 4 0,-12-4 0,0 0 0,-1 0 0,1 0 0,-1 1 0,0-1 0,1 1 0,-1-1 0,0 1 0,-1 0 0,1 0 0,0 0 0,-1 0 0,0 0 0,1 0 0,-1 0 0,0 0 0,-1 1 0,1 3 0,1 0 0,-1 0 0,0 0 0,0 1 0,-1-1 0,0 0 0,0 1 0,-1-1 0,0 0 0,0 0 0,-1 0 0,0 0 0,0 0 0,-1 0 0,1 0 0,-2-1 0,1 1 0,-1-1 0,0 0 0,0 0 0,0 0 0,-1-1 0,0 1 0,0-1 0,-1 0 0,1 0 0,-1-1 0,0 0 0,0 0 0,0 0 0,-1-1 0,1 0 0,-1 0 0,0-1 0,-12 3 0,-27 14 0,45-19 0,1 0 0,-1 1 0,0-1 0,1 0 0,-1 1 0,0-1 0,1 0 0,-1 1 0,0-1 0,1 1 0,-1-1 0,1 1 0,-1 0 0,1-1 0,-1 1 0,1-1 0,0 1 0,-1 0 0,1-1 0,0 1 0,-1 0 0,1-1 0,0 1 0,0 0 0,0 0 0,0-1 0,-1 1 0,1 0 0,0 0 0,0-1 0,0 1 0,1 0 0,-1 0 0,0-1 0,0 1 0,0 0 0,0 0 0,1-1 0,-1 1 0,0 0 0,1-1 0,-1 1 0,1-1 0,-1 1 0,0 0 0,1-1 0,-1 1 0,1-1 0,0 1 0,-1-1 0,1 1 0,-1-1 0,1 0 0,0 1 0,-1-1 0,1 0 0,0 1 0,0-1 0,-1 0 0,1 0 0,0 0 0,1 1 0,17 7 0,0-1 0,1-1 0,0 0 0,39 5 0,-37-8 0,-1 1 0,0 1 0,0 1 0,37 15 0,-54-18 0,1-1 0,-1 1 0,0 0 0,0 0 0,0 0 0,0 0 0,-1 1 0,1 0 0,-1-1 0,0 1 0,0 0 0,-1 1 0,1-1 0,-1 0 0,0 1 0,0 0 0,0-1 0,0 1 0,-1 0 0,0 0 0,0 0 0,0 0 0,-1 0 0,0 0 0,0 0 0,0 0 0,-2 8 0,1-6 0,0 0 0,-1 0 0,0-1 0,0 1 0,-1-1 0,0 1 0,0-1 0,0 0 0,-1 0 0,0 0 0,0-1 0,0 0 0,-1 1 0,0-1 0,0-1 0,0 1 0,-1-1 0,1 0 0,-10 5 0,-4-1 0,0 0 0,-1-2 0,1 0 0,-1-1 0,0-1 0,-35 2 0,-128-4 0,133-3 0,-184-5-1365,183 5-5461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33.9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14 24575,'5'-5'0,"3"-3"-8191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35.2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24575,'3'30'0,"1"0"0,2 1 0,0-2 0,3 1 0,0-1 0,22 46 0,-12-27 0,85 258 0,-57-160 0,-25-79 0,-4 1 0,15 98 0,-22-101 0,23 70 0,-20-84 0,-1 0 0,9 96 0,-15-35 0,22 630 0,-29-741-12,1 9-124,-1 0 1,0 0 0,-1 0 0,0 0-1,0-1 1,-1 1 0,0 0 0,-1-1-1,-8 18 1,-4-5-6691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47.7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72 24575,'50'-3'0,"0"-2"0,63-15 0,28-3 0,731 3 0,-539 23 0,-14-5 0,362 5 0,-236 31 0,11 0 0,-14 18 0,-298-29 0,166 5 0,-182-27 0,140 9 0,-127 11 0,-59-7 0,96 3 0,-163-17-170,0-1-1,0 0 0,-1-1 1,1-1-1,0 0 0,-1-1 1,24-10-1,-12 2-6655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0:52.5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24575,'0'1'0,"0"-1"0,1 1 0,-1 0 0,0 0 0,0-1 0,1 1 0,-1 0 0,1-1 0,-1 1 0,0 0 0,1-1 0,-1 1 0,1-1 0,0 1 0,-1-1 0,1 1 0,-1-1 0,1 1 0,0-1 0,-1 0 0,1 1 0,0-1 0,-1 0 0,1 1 0,0-1 0,0 0 0,26 6 0,-25-6 0,111 12 0,1-5 0,135-9 0,-88-1 0,1750 3 0,-1503 35 0,-50-2 0,-129-30 0,188 9 0,228 57 17,-378-37-1399,-155-20-5444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00.4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40 24575,'7'-1'0,"1"0"0,-1 0 0,1-1 0,-1 0 0,11-5 0,24-5 0,44 3 0,-1 4 0,100 8 0,-59-1 0,68-2 0,541 22 0,-387-10 0,12 2 0,-134 4 0,309-16 0,-339-17 0,33-2 0,760 14 66,-514 5-1497,-348-2-5395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47.3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24575,'1'0'0,"0"0"0,0 1 0,0-1 0,0 0 0,0 1 0,0-1 0,0 1 0,0-1 0,0 1 0,0 0 0,0-1 0,-1 1 0,1 0 0,0 0 0,0-1 0,-1 1 0,1 0 0,0 0 0,-1 0 0,1 0 0,-1 0 0,1 0 0,-1 0 0,0 0 0,1 0 0,-1 0 0,0 0 0,0 1 0,6 36 0,-5-31 0,6 106 0,-5-63 0,17 98 0,-10-107 0,20 77 0,-28-115 0,0-1 0,0 1 0,-1-1 0,2 1 0,-1-1 0,0 0 0,0 0 0,1 0 0,-1 1 0,1-1 0,-1 0 0,1-1 0,0 1 0,0 0 0,0 0 0,0-1 0,0 1 0,0-1 0,1 0 0,3 2 0,-4-3 0,0 0 0,0 0 0,0 0 0,1 0 0,-1 0 0,0 0 0,0-1 0,0 1 0,0-1 0,0 0 0,0 1 0,0-1 0,0 0 0,0 0 0,0 0 0,0-1 0,0 1 0,-1 0 0,1-1 0,0 1 0,-1-1 0,1 1 0,-1-1 0,2-2 0,8-9 0,-1-1 0,0 0 0,-1 0 0,0-1 0,-1 0 0,-1 0 0,-1-1 0,0 0 0,-1-1 0,0 1 0,-1-1 0,-1 0 0,-1 0 0,-1 0 0,0 0 0,-2-20 0,-2-99-1365,2 107-5461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0.1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0 334 24575,'0'319'0,"0"-852"0,0 523 0,0 1 0,1-1 0,0 0 0,1 0 0,4-17 0,-5 25 0,0-1 0,0 1 0,0 0 0,0-1 0,1 1 0,-1 0 0,0 0 0,1 0 0,0 0 0,-1 0 0,1 0 0,0 0 0,0 0 0,0 1 0,0-1 0,1 1 0,-1 0 0,0 0 0,1-1 0,-1 1 0,1 1 0,-1-1 0,1 0 0,-1 1 0,1-1 0,-1 1 0,5-1 0,-2 1 0,-1 0 0,1 0 0,0 0 0,0 1 0,0-1 0,0 1 0,0 0 0,0 0 0,0 1 0,-1 0 0,1 0 0,-1 0 0,1 0 0,-1 0 0,0 1 0,0 0 0,0 0 0,0 0 0,0 1 0,-1-1 0,1 1 0,-1 0 0,4 6 0,-1 0 0,-1 1 0,-1-1 0,0 1 0,-1 0 0,0 0 0,0 1 0,-1-1 0,-1 0 0,1 15 0,-2-19 0,1 1 0,0 1 0,0 0 0,-1-1 0,0 1 0,-1 0 0,1 0 0,-2-1 0,1 1 0,-2-1 0,1 1 0,-1-1 0,0 0 0,-7 13 0,8-18 0,0 0 0,-1 0 0,1 1 0,0-1 0,1 0 0,-1 1 0,1 0 0,-1-1 0,0 7 0,2-9 0,0 1 0,0-1 0,0 0 0,1 1 0,-1-1 0,0 1 0,1-1 0,-1 0 0,1 1 0,0-1 0,-1 0 0,1 0 0,0 0 0,0 1 0,-1-1 0,1 0 0,0 0 0,0 0 0,0 0 0,1 0 0,-1-1 0,0 1 0,0 0 0,0 0 0,1-1 0,-1 1 0,0-1 0,1 1 0,-1-1 0,2 1 0,12 4 0,0-1 0,1-1 0,0 0 0,21 1 0,-27-4 0,0 0 0,0 1 0,-1 0 0,1 1 0,0 0 0,-1 0 0,0 1 0,0 0 0,0 1 0,0 0 0,0 1 0,0 0 0,-1 0 0,0 0 0,9 9 0,-10-5-80,1 1 0,-1 0-1,-1 1 1,0-1 0,-1 1-1,0 0 1,0 1 0,-1-1-1,0 1 1,-1 0 0,-1 0 0,0 0-1,-1 0 1,0 0 0,0 0-1,-3 17 1,2 1-6746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1.09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 0 24575,'-6'0'0,"-2"12"0,1 14 0,1 16 0,2 17 0,1 10 0,2-1 0,0 0 0,1-6 0,0-8 0,7-7 0,0-12-8191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1.7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52.6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24575,'6'0'0,"13"0"0,21 0 0,3 0-8191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43.4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171 0 24575,'0'20'0,"0"115"0,-27 230 0,15-283 0,-16 87 0,22-148 0,0 0 0,-1 0 0,-1 0 0,0-1 0,-21 32 0,26-48 0,0 0 0,0-1 0,-1 1 0,1-1 0,-1 0 0,-7 5 0,3 0 0,30-9 0,312-13-527,-286 13-311,29 1-5988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44.7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0 195 24575,'1'-5'0,"0"1"0,0 0 0,0 0 0,0 0 0,0-1 0,1 1 0,0 1 0,0-1 0,0 0 0,0 0 0,1 1 0,-1-1 0,1 1 0,0 0 0,0 0 0,0 0 0,0 0 0,1 0 0,-1 1 0,1-1 0,0 1 0,4-2 0,12-6 0,0 0 0,41-12 0,-50 18 0,37-13 0,0 2 0,1 3 0,57-8 0,-91 18 0,1 1 0,-1 0 0,0 2 0,1 0 0,-1 0 0,0 1 0,0 1 0,0 1 0,0 0 0,0 1 0,-1 0 0,0 2 0,0-1 0,22 16 0,-21-11-341,-1 0 0,0 1-1,13 15 1,-2 2-6485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26:45.6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21.1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 47 24575,'-1'1'0,"-1"-1"0,1 0 0,0 1 0,0-1 0,0 1 0,0-1 0,-1 1 0,1 0 0,0 0 0,0-1 0,0 1 0,0 0 0,1 0 0,-1 0 0,0 0 0,0 0 0,0 0 0,1 0 0,-1 0 0,0 0 0,1 0 0,-1 0 0,1 1 0,0-1 0,-1 0 0,1 0 0,-1 3 0,-5 39 0,5-38 0,-3 271 0,4-251 0,0-32 0,1-68 0,0 70 0,-1-1 0,1 0 0,0 1 0,0-1 0,1 1 0,-1-1 0,1 1 0,0 0 0,1 0 0,0 0 0,-1 0 0,6-6 0,-8 10 0,1 1 0,-1 0 0,1-1 0,-1 1 0,1 0 0,-1-1 0,1 1 0,-1 0 0,1-1 0,-1 1 0,1 0 0,-1 0 0,1 0 0,-1-1 0,1 1 0,0 0 0,-1 0 0,1 0 0,-1 0 0,1 0 0,0 0 0,-1 0 0,1 0 0,-1 1 0,1-1 0,-1 0 0,1 0 0,0 0 0,-1 1 0,1-1 0,-1 0 0,1 0 0,-1 1 0,1 0 0,16 17 0,-14-14 0,17 25 0,-2 1 0,-1 1 0,-1 1 0,-1 0 0,-2 1 0,-2 0 0,13 58 0,-22-81 0,-1-3 0,0 0 0,1 0 0,-1 0 0,2 0 0,-1 0 0,1-1 0,-1 1 0,2-1 0,-1 0 0,1 0 0,0 0 0,6 7 0,-9-12 0,-1-1 0,1 0 0,-1 0 0,0 1 0,1-1 0,-1 0 0,1 0 0,-1 0 0,1 1 0,-1-1 0,0 0 0,1 0 0,-1 0 0,1 0 0,-1 0 0,1 0 0,-1 0 0,1 0 0,-1 0 0,1 0 0,-1 0 0,1 0 0,-1 0 0,0-1 0,1 1 0,-1 0 0,1 0 0,-1 0 0,1-1 0,-1 1 0,0 0 0,1-1 0,12-17 0,2-25 0,-14 41 0,23-87-273,-3 0 0,-5-1 0,-3-1 0,1-150 0,-14 205-6553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22.5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35 1 24575,'-5'0'0,"-3"6"0,1 13 0,1 9 0,2 6 0,1 14 0,2 11 0,0 6 0,1 5 0,0 0 0,1 2 0,-1-2 0,0 0 0,0-12-8191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24.06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0 135 24575,'0'-6'0,"12"-2"0,9-5 0,13-6 0,12-6 0,15 1 0,9 6 0,-1 4 0,-13 6-8191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25.3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1 118 24575,'6'-5'0,"7"-3"0,2-5 0,4-1 0,4 3 0,-1-3 0,1-5 0,8 0 0,-1 5-8191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27.6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170 0 24575,'-11'0'0,"-16"0"0,-14 0 0,-7 6 0,6 2-8191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30.0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71 24575,'0'-5'0,"0"-9"0,11-1 0,11 2 0,6 3 0,4 3 0,3 3 0,1 2 0,0 2 0,-6 0-8191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52.0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 0 24575,'-2'186'0,"5"201"0,0-355 0,0-1 0,2 0 0,2 0 0,11 33 0,-11-45 0,1-1 0,0 0 0,1-1 0,1 0 0,1 0 0,0-1 0,24 26 0,23 21-1365,-36-36-5461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54.51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1 177 24575,'0'22'0,"0"-1"0,2 0 0,0 1 0,1-1 0,1 0 0,1 0 0,1-1 0,1 1 0,1-1 0,0-1 0,2 0 0,12 19 0,-12-21 0,1-1 0,1 0 0,1-1 0,0 0 0,1-1 0,17 13 0,-28-24 0,0-1 0,0 1 0,1-1 0,-1 0 0,0-1 0,1 1 0,-1 0 0,1-1 0,-1 0 0,1 0 0,0 0 0,-1 0 0,1-1 0,0 1 0,0-1 0,-1 0 0,1 0 0,0 0 0,0-1 0,0 1 0,-1-1 0,1 0 0,0 0 0,-1 0 0,1-1 0,-1 1 0,1-1 0,-1 0 0,0 0 0,0 0 0,0 0 0,0-1 0,0 1 0,0-1 0,0 1 0,-1-1 0,0 0 0,4-6 0,4-8 0,-1 1 0,0-2 0,-1 1 0,-2-1 0,0 0 0,6-25 0,0 0 0,-4 10 0,-2-1 0,0 0 0,-3 0 0,-1 0 0,-1-1 0,-7-60 0,6 92 0,-1 0 0,1 0 0,-1 0 0,0 0 0,0 0 0,0 0 0,0 0 0,0 0 0,-1 0 0,1 0 0,-1 1 0,0-1 0,0 1 0,0-1 0,0 1 0,0 0 0,0 0 0,-1 0 0,1 0 0,-4-2 0,1 1 0,0 1 0,-1 0 0,0 0 0,0 0 0,1 0 0,-1 1 0,0 0 0,0 0 0,-12 1 0,1 0 0,0 1 0,1 2 0,-1-1 0,0 2 0,1 0 0,-30 12 0,-33 24-1365,45-23-5461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02.5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96 24575,'0'-6'0,"6"-8"0,7-1 0,8-4 0,6 2 0,3 3 0,-2 4-8191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05.7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104 78 24575,'-5'0'0,"-1"0"0,1 0 0,-1 0 0,1 1 0,-1 0 0,1 0 0,0 1 0,0-1 0,-1 1 0,-4 3 0,7-3 0,1 0 0,-1 0 0,0 0 0,1 0 0,0 1 0,0 0 0,-1-1 0,2 1 0,-1 0 0,0 0 0,0 0 0,1 0 0,0 0 0,-1 0 0,1 0 0,1 1 0,-2 4 0,0 3 0,0-1 0,1 1 0,1-1 0,0 1 0,0-1 0,1 1 0,0-1 0,1 0 0,0 1 0,6 15 0,3 4 0,2-1 0,19 31 0,-20-37 0,-9-18 0,1 0 0,-1 0 0,1 0 0,0-1 0,0 1 0,1-1 0,-1 0 0,1 0 0,0-1 0,0 1 0,0-1 0,1 0 0,-1-1 0,1 1 0,11 3 0,-13-5 0,1 0 0,0 0 0,0 0 0,-1 0 0,1-1 0,0 0 0,0 0 0,0 0 0,0-1 0,-1 0 0,1 1 0,0-2 0,0 1 0,-1 0 0,1-1 0,-1 0 0,1 0 0,-1-1 0,0 1 0,6-5 0,4-6 0,-1 0 0,-1-1 0,0 0 0,0-1 0,-2 0 0,0 0 0,0-1 0,-2-1 0,0 0 0,-1 0 0,-1 0 0,0-1 0,-1 0 0,-1 0 0,-1 0 0,0-1 0,-2 1 0,0-1 0,-3-31 0,1 45 4,1 0 1,-1 1-1,-1-1 0,1 1 0,-1-1 0,1 1 0,-1 0 0,0 0 0,-1-1 1,1 2-1,-1-1 0,0 0 0,0 0 0,0 1 0,0-1 0,-1 1 0,1 0 1,-1 0-1,0 1 0,0-1 0,0 1 0,0 0 0,0 0 0,-1 0 0,1 0 1,-1 1-1,1-1 0,-7 0 0,-3 0-169,0 0 0,-1 0 0,1 2 0,0 0 0,-1 0 0,1 2 0,0-1 0,-18 6 0,0 2-6661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07.5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36 24575,'0'-6'0,"6"-2"0,8 1 0,24 1 0,28 2 0,39 1 0,23 2 0,14 0 0,-12 1 0,-28 1-8191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57.8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24575,'11'5'0,"5"9"0,-2 7 0,-2 11 0,-4 6 0,-2 3 0,-4-6-8191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59.4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24575,'0'6'0,"0"8"0,0 6 0,0 7 0,0 4 0,0 2 0,0 2 0,0 0 0,0 1 0,5-1 0,3-1 0,-1 1 0,-1-7-8191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13.9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63 24575,'5'-6'0,"9"-2"0,7 1 0,5 1 0,5 2 0,2-4 0,2-1 0,0 1 0,-5 2-8191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06.6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 1 24575,'-6'5'0,"-1"9"0,-1 7 0,3 11 0,0 6 0,3 9 0,0 7 0,2 6 0,0 5 0,0 2 0,0-10-8191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09.1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145 27 24575,'-3'-2'0,"1"-1"0,0 1 0,-1 0 0,0 0 0,1 0 0,-1 0 0,0 0 0,0 1 0,0-1 0,0 1 0,0 0 0,0 0 0,0 0 0,-1 0 0,1 0 0,0 1 0,-1-1 0,1 1 0,0 0 0,-1 0 0,1 0 0,0 1 0,-1-1 0,1 1 0,0 0 0,0 0 0,-1 0 0,1 0 0,0 0 0,0 1 0,0-1 0,0 1 0,1 0 0,-1 0 0,0 0 0,1 0 0,-1 1 0,1-1 0,0 1 0,0-1 0,0 1 0,0 0 0,0 0 0,1 0 0,-1 0 0,1 0 0,0 0 0,-2 6 0,-1 16 0,1 0 0,0 0 0,2 0 0,2 0 0,0 0 0,1 0 0,7 32 0,-7-53 0,-1 1 0,1-1 0,0 0 0,0 1 0,1-1 0,-1 0 0,1 0 0,0 0 0,0-1 0,0 1 0,1-1 0,-1 1 0,1-1 0,0 0 0,0-1 0,0 1 0,0-1 0,0 1 0,1-1 0,-1 0 0,1-1 0,-1 1 0,1-1 0,0 0 0,-1 0 0,6 0 0,15 1 0,0 0 0,-1-2 0,46-4 0,-56 3 0,-6 0 0,0 0 0,0 0 0,0 0 0,-1-1 0,1 0 0,0 0 0,-1-1 0,0 0 0,1-1 0,-1 1 0,0-1 0,-1-1 0,9-6 0,-10 7 0,-1-1 0,0 0 0,-1 0 0,1 0 0,-1-1 0,0 1 0,0-1 0,-1 1 0,0-1 0,0 0 0,0 0 0,-1 0 0,1 0 0,-1 0 0,-1 0 0,1-1 0,-2-9 0,2 11 7,-1 0-1,-1 0 0,1-1 0,-1 1 1,0 0-1,0 0 0,-1 0 1,1 0-1,-1 0 0,0 0 1,0 0-1,-1 1 0,0-1 0,1 1 1,-2-1-1,1 1 0,0 0 1,-7-6-1,4 6-120,-1 0 0,1 0-1,0 1 1,-1 0 0,0 0 0,0 0-1,1 1 1,-2 0 0,1 1 0,0-1-1,0 2 1,-14-1 0,-17 0-6712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10.1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14 24575,'0'-6'0,"12"-2"0,20 13 0,29 16 0,20 4 0,9 5 0,-11-4-8191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11.04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195 1 24575,'0'5'0,"0"9"0,0 7 0,0 17 0,-6 8 0,-7 2 0,-8-2 0,-5-8 0,1-5 0,-1-8 0,4-3 0,6 1 0,0 3 0,2 1 0,4-2-8191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11.7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13 24575,'0'-5'0,"0"-3"-8191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15.5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24575,'5'0'0,"20"0"0,6 0-8191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18.3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24575,'1'4'0,"0"0"0,1 0 0,-1-1 0,1 1 0,0 0 0,0-1 0,0 1 0,0-1 0,1 0 0,-1 0 0,1 0 0,4 3 0,-2 0 0,295 302 0,-284-289 0,-1 0 0,-1 1 0,-1 1 0,-1 0 0,-1 0 0,0 1 0,-2 1 0,8 26 0,-1 15 56,-14-49-340,2 0-1,0-1 1,0 0 0,9 19 0,3-6-6542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45.7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686 1 24575,'5'567'0,"-5"-562"0,0 0 0,0-1 0,0 1 0,-1-1 0,1 1 0,-1-1 0,0 1 0,-1-1 0,1 0 0,-1 1 0,1-1 0,-1 0 0,-1 0 0,1 0 0,-4 5 0,2-5 0,0-1 0,-1 0 0,1 1 0,-1-1 0,1-1 0,-1 1 0,0-1 0,0 1 0,0-1 0,0-1 0,-1 1 0,-7 0 0,-43 7 0,-1-4 0,-1-1 0,1-4 0,-86-9 0,14 2 0,122 7 0,0 0 0,0 0 0,0-1 0,0 0 0,1 0 0,-1 0 0,0-1 0,1 0 0,-1-1 0,1 1 0,-9-6 0,14 8 0,0-1 0,1 1 0,-1 0 0,1-1 0,-1 1 0,1 0 0,-1-1 0,1 1 0,-1-1 0,1 1 0,-1-1 0,1 1 0,0-1 0,-1 1 0,1-1 0,0 1 0,-1-1 0,1 0 0,0 1 0,0-1 0,0 1 0,-1-1 0,1 0 0,0 1 0,0-1 0,0 0 0,0 1 0,0-1 0,0 0 0,16-10 0,38 1 0,100-2-682,300 17-1,-372 3-6143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1:47.1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35 24575,'6'-5'0,"24"-3"0,20 1 0,12 1 0,1 2 0,-4 1 0,6 2 0,8 0 0,21 1 0,23 0 0,9 1 0,-6-1 0,-11 0 0,-24 0-8191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25.6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0 186 24575,'0'39'0,"5"175"0,-2-175 0,2 1 0,2-1 0,14 48 0,-21-85 0,1 0 0,-1-1 0,0 1 0,1 0 0,-1-1 0,1 1 0,-1 0 0,1-1 0,0 1 0,0-1 0,0 1 0,0-1 0,0 1 0,0-1 0,0 1 0,0-1 0,3 2 0,-3-4 0,0 1 0,-1-1 0,1 0 0,0 0 0,0 0 0,-1 0 0,1 0 0,-1 0 0,1 0 0,-1 0 0,0 0 0,1 0 0,-1 0 0,0 0 0,1 0 0,-1 0 0,0 0 0,0 0 0,0-2 0,5-70 0,-7 24 0,0 37 0,1 0 0,0-1 0,1 1 0,1 0 0,0 0 0,0-1 0,7-22 0,-7 34 0,-1 0 0,0 1 0,1-1 0,-1 1 0,1-1 0,-1 0 0,1 1 0,-1-1 0,1 1 0,0-1 0,-1 1 0,1 0 0,0-1 0,-1 1 0,1 0 0,0-1 0,-1 1 0,1 0 0,0 0 0,0-1 0,-1 1 0,1 0 0,0 0 0,0 0 0,-1 0 0,1 0 0,0 0 0,0 0 0,0 1 0,-1-1 0,1 0 0,0 0 0,-1 0 0,1 1 0,0-1 0,0 0 0,-1 1 0,1-1 0,-1 1 0,2 0 0,27 22 0,-26-20 0,39 40 0,-32-31 0,0-1 0,1 0 0,0-1 0,1 0 0,0-1 0,24 14 0,-34-22 0,0 0 0,0 0 0,0 0 0,0 0 0,0-1 0,0 1 0,0-1 0,0 0 0,1 0 0,-1 0 0,0 0 0,0 0 0,0 0 0,1 0 0,-1-1 0,0 1 0,0-1 0,0 1 0,0-1 0,0 0 0,0 0 0,0 0 0,0 0 0,0 0 0,0-1 0,-1 1 0,1 0 0,0-1 0,-1 1 0,1-1 0,-1 0 0,0 1 0,3-5 0,2-5 0,0-1 0,0 0 0,-1 0 0,6-22 0,-3 8 0,57-185 132,-11 30-1629,-39 140-5329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27.0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24575,'0'5'0,"0"15"0,0 14 0,0 19 0,0 6 0,0 5 0,0-3 0,0-6 0,0-7 0,0-5 0,0-11-8191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28.1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 35 24575,'-6'0'0,"16"-5"0,28-3 0,21 1 0,10 1 0,23 2 0,8 1 0,-3 2 0,-11 0 0,-21 1-8191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29.1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24575,'6'0'0,"13"0"0,21 0 0,15 0 0,10 0 0,-1 0 0,-5 0 0,-13 0-8191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31.1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24575,'0'5'0,"0"9"0,0 7 0,0 5 0,0 5 0,5 2 0,3 2 0,-1 0 0,-1 1 0,-2-1 0,-1 0 0,-2-1 0,0 0 0,-1 0 0,0 6 0,-1-4-8191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32.9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52 24575,'6'-6'0,"7"-7"0,8-2 0,5 2 0,11 9 0,-2 10 0,-6 17 0,-9 3-8191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34.1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24575,'0'6'0,"5"7"0,9 2 0,6-2 0,19 3 0,7-1 0,2-4 0,-2-3 0,-2-3 0,-9-3-8191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48.1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24575,'20'397'0,"-4"-214"0,-16-180 0,0 0 0,1 0 0,-1 1 0,1-1 0,0 0 0,0 0 0,0 0 0,1 0 0,-1 0 0,1 0 0,-1-1 0,1 1 0,0 0 0,0-1 0,0 0 0,1 1 0,-1-1 0,0 0 0,5 3 0,-3-3 0,1 0 0,-1 0 0,1 0 0,-1-1 0,1 1 0,0-1 0,0 0 0,0-1 0,0 1 0,0-1 0,8 0 0,-2-1 0,1 0 0,-1-1 0,0-1 0,1 0 0,-1 0 0,0-1 0,-1 0 0,1-1 0,-1 0 0,13-9 0,-12 5 0,-1-1 0,1 0 0,-2-1 0,1 0 0,-2 0 0,0-1 0,11-19 0,41-99 0,-39 82 0,-13 28-227,0-1-1,-1 0 1,-1 0-1,-1 0 1,3-30-1,-6 20-6598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51.5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138 340 24575,'-1'22'0,"-2"1"0,-1-1 0,-1-1 0,-10 30 0,7-24 0,-51 147 0,41-138 0,18-36 0,0 0 0,0 0 0,-1 1 0,1-1 0,0 0 0,0 0 0,0 0 0,-1 1 0,1-1 0,0 0 0,0 0 0,-1 0 0,1 0 0,0 1 0,0-1 0,-1 0 0,1 0 0,0 0 0,-1 0 0,1 0 0,0 0 0,0 0 0,-1 0 0,1 0 0,0 0 0,-1 0 0,1 0 0,0 0 0,0 0 0,-1 0 0,1 0 0,0-1 0,0 1 0,-1 0 0,1 0 0,0 0 0,-1-1 0,-6-21 0,0-56 0,6-133 0,3 117 0,-1 70 0,0 1 0,2-1 0,1 1 0,11-40 0,-11 51 0,0 1 0,0 0 0,1 0 0,1 0 0,0 1 0,0 0 0,1 0 0,0 0 0,1 1 0,0 0 0,10-8 0,-14 14 0,0 0 0,0 1 0,1-1 0,-1 1 0,1 0 0,-1 1 0,1-1 0,0 1 0,0-1 0,0 2 0,0-1 0,0 0 0,0 1 0,0 0 0,0 0 0,0 0 0,0 1 0,0 0 0,0 0 0,8 3 0,-10-3 0,1 0 0,-1 0 0,0 1 0,0-1 0,0 1 0,-1 0 0,1 0 0,0 0 0,-1 0 0,1 1 0,-1-1 0,0 0 0,0 1 0,0 0 0,0-1 0,0 1 0,0 0 0,-1 0 0,0 0 0,1 0 0,-1 0 0,0 1 0,0-1 0,-1 0 0,1 0 0,-1 1 0,0-1 0,1 0 0,-1 1 0,-1-1 0,0 6 0,-1-2 0,0-1 0,-1 0 0,1 0 0,-1-1 0,-1 1 0,1-1 0,-1 1 0,0-1 0,0 0 0,0 0 0,-1-1 0,0 1 0,0-1 0,0 0 0,0 0 0,-7 3 0,6-3 0,-1 0 0,1 0 0,0 1 0,1 0 0,-1 1 0,1-1 0,0 1 0,0 0 0,1 0 0,-1 1 0,1-1 0,-4 11 0,4-2 0,1-1 0,1 1 0,1-1 0,0 1 0,1 0 0,2 22 0,17 90 0,-15-108-114,1 0 1,1-1-1,0 1 0,2-1 0,0 0 1,1-1-1,1 0 0,0-1 0,1 0 1,1 0-1,17 17 0,4 0-6712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52.5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24575,'0'6'0,"0"7"0,0 19 0,0 16 0,0 17 0,0 2 0,0-3 0,0-13-8191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53.2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54.5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55.0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56.1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 1 24575,'11'0'0,"5"5"0,-2 14 0,-2 10 0,-9 5 0,-6 2 0,-7-4 0,-8-2 0,-7-6 0,1-8-8191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2:58.1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55 1 24575,'0'5'0,"0"15"0,0 14 0,0 7 0,0 3 0,0 0 0,0-3 0,0-1 0,0-3 0,-6-2 0,-1 0 0,-1-1 0,-3-1 0,-1 1 0,2-6-8191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00.4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1 104 24575,'0'-5'0,"0"1"0,0-1 0,1 0 0,0 1 0,0-1 0,0 1 0,0-1 0,1 1 0,0-1 0,-1 1 0,2 0 0,-1 0 0,0 0 0,1 0 0,0 0 0,0 1 0,0-1 0,0 1 0,6-5 0,-6 6 0,0 0 0,1 1 0,-1-1 0,0 0 0,1 1 0,0 0 0,-1 0 0,1 0 0,-1 0 0,1 0 0,0 1 0,0 0 0,-1 0 0,1 0 0,0 0 0,0 0 0,-1 1 0,1 0 0,0-1 0,-1 1 0,1 1 0,0-1 0,-1 0 0,6 4 0,18 13 0,0 0 0,-1 2 0,-2 1 0,0 0 0,-1 2 0,-1 1 0,-1 1 0,-1 0 0,-2 2 0,0 0 0,17 38 0,-32-58 0,0 0 0,0 0 0,-1 1 0,0-1 0,0 1 0,-1 0 0,0-1 0,0 1 0,-1 0 0,0 0 0,0-1 0,-1 1 0,0 0 0,0-1 0,-1 1 0,0 0 0,0-1 0,-1 0 0,0 0 0,0 0 0,0 0 0,-1 0 0,0 0 0,-1-1 0,0 0 0,0 0 0,0 0 0,0-1 0,-1 1 0,0-1 0,0-1 0,-1 1 0,-9 4 0,12-6 0,-1 0 0,1 0 0,0 0 0,0 0 0,0 0 0,0 1 0,0 0 0,1 0 0,0 0 0,0 0 0,0 1 0,-4 6 0,6-8 0,0 0 0,1 0 0,-1 1 0,1-1 0,0 0 0,0 0 0,0 0 0,0 0 0,0 1 0,1-1 0,-1 0 0,1 0 0,0 0 0,0 0 0,0 0 0,0 0 0,1 0 0,-1-1 0,1 1 0,0 0 0,3 4 0,22 27 0,-19-25 0,0 1 0,-1-1 0,0 2 0,-1-1 0,0 0 0,0 1 0,4 15 0,22 104-1365,-24-88-5461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01.82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24575,'0'5'0,"0"1"0,0-1 0,0 0 0,1 0 0,-1 0 0,1 0 0,1 0 0,-1 0 0,1 0 0,0 0 0,0 0 0,0-1 0,1 1 0,-1-1 0,1 1 0,0-1 0,1 0 0,-1 0 0,1-1 0,-1 1 0,1-1 0,8 6 0,10 1 0,-1-1 0,2-1 0,-1-1 0,34 6 0,12 5 0,240 68 0,-289-79 0,-17-2 0,-34-2 0,-94-4-1365,54 0-5461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02.9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36 24575,'6'-5'0,"8"-3"0,6 1 0,18 1 0,14 2 0,10 1 0,22 2 0,10 0 0,-7 1 0,-11 0 0,-14 1 0,-11-1 0,-14 6 0,-14 8 0,-10 6 0,-8 1-8191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03.5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24575,'5'0'0,"9"0"0,6 0 0,7 0 0,4 0 0,2 0 0,2 0 0,0 0 0,6 0 0,8 0 0,1 0 0,-8 0-8191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05.6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294 1 24575,'-13'0'0,"0"0"0,1 0 0,-1 2 0,0-1 0,-12 5 0,21-5 0,0 1 0,0 0 0,0 0 0,0 0 0,0 0 0,1 0 0,-1 1 0,1 0 0,0 0 0,0 0 0,0 0 0,0 0 0,0 0 0,1 1 0,-1 0 0,1-1 0,0 1 0,-2 6 0,-1 2 0,0 0 0,1 0 0,1 1 0,0 0 0,1-1 0,0 1 0,1 0 0,0 1 0,1-1 0,0 0 0,1 0 0,1 0 0,4 15 0,-5-25 0,1 1 0,0-1 0,0 0 0,0 0 0,1-1 0,-1 1 0,1 0 0,-1-1 0,1 0 0,0 1 0,0-1 0,0 0 0,0-1 0,0 1 0,0 0 0,1-1 0,-1 0 0,1 0 0,-1 0 0,1 0 0,5 1 0,10 0 0,0 0 0,35-2 0,-37 0 0,24-3 0,-33 1 0,1 1 0,0 0 0,-1 1 0,1 0 0,0 0 0,0 1 0,0 0 0,-1 0 0,1 1 0,-1 0 0,12 5 0,-19-6 0,1 0 0,0 1 0,-1-1 0,1 1 0,-1-1 0,1 1 0,-1-1 0,0 1 0,0 0 0,0 0 0,0 0 0,0-1 0,0 1 0,0 0 0,0 0 0,-1 0 0,1 0 0,-1 0 0,0 1 0,1-1 0,-1 0 0,0 0 0,0 0 0,-1 0 0,1 0 0,0 0 0,-1 0 0,1 0 0,-1 0 0,1 0 0,-1 0 0,0 0 0,0 0 0,0 0 0,0 0 0,-2 2 0,-1 1 0,1 0 0,0 0 0,-1 0 0,0-1 0,0 0 0,-1 0 0,1 0 0,-1 0 0,0 0 0,0-1 0,0 0 0,-10 4 0,-19 3 0,-1-3 0,1 0 0,-2-3 0,1-1 0,0-1 0,-56-5 0,83 3-124,1-1 0,0 0 0,-1 0 0,1-1 0,0 0 0,0 0-1,0-1 1,0 0 0,0 0 0,-7-5 0,-3-8-6702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06.6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24575,'0'11'0,"0"22"0,0 28 0,0 32 0,0 23 0,0 4 0,0-1 0,0-10 0,0-12 0,0-10 0,0-15 0,6-13 0,13-18 0,4-15-8191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08.3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107 71 24575,'-1'0'0,"1"0"0,-1 0 0,1 0 0,-1 0 0,1 0 0,-1 0 0,0 0 0,1-1 0,-1 1 0,1 0 0,-1 0 0,1 0 0,-1-1 0,1 1 0,-1 0 0,1-1 0,-1 1 0,1-1 0,0 1 0,-1 0 0,1-1 0,0 1 0,-1-1 0,1 1 0,0-1 0,-1 1 0,1-1 0,0 1 0,0-1 0,0 1 0,0-1 0,-1 0 0,1 1 0,0-1 0,0 1 0,0-1 0,0 1 0,0-1 0,0 0 0,0 1 0,0-1 0,1 0 0,-1 0 0,0-1 0,1 1 0,-1-1 0,1 1 0,-1-1 0,1 1 0,-1 0 0,1-1 0,0 1 0,0 0 0,0-1 0,0 1 0,0 0 0,0 0 0,0 0 0,2-2 0,6-1 0,0 0 0,0 0 0,1 1 0,-1 0 0,1 0 0,0 1 0,19-1 0,78 0 0,-69 3 0,-26-1 0,0 1 0,0 1 0,1 0 0,-1 1 0,0 0 0,0 0 0,14 6 0,-23-6 0,1 0 0,0 0 0,0 0 0,0 0 0,-1 1 0,0 0 0,1 0 0,-1 0 0,0 0 0,0 0 0,0 0 0,-1 1 0,1-1 0,-1 1 0,0 0 0,0 0 0,0 0 0,-1 0 0,1 0 0,-1 0 0,0 0 0,0 1 0,0 5 0,1 1 0,-1 1 0,-1-1 0,1 0 0,-2 1 0,0-1 0,0 0 0,-4 14 0,4-19 0,-1-1 0,0 1 0,-1-1 0,1 1 0,-1-1 0,0 0 0,0 0 0,0 0 0,-1-1 0,0 1 0,0-1 0,0 0 0,0 0 0,-1 0 0,0-1 0,-4 4 0,-16 5 0,-1-1 0,0-1 0,0-1 0,-1-1 0,-52 8 0,39-8 0,-70 23 0,103-29-105,1 0 0,0 1 0,0 0 0,0 1 0,0-1 0,1 1 0,-1 0 0,1 1 0,0-1 0,0 1 0,1 0 0,-6 7 0,-9 21-6721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08.8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18.7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24575,'0'6'0,"0"13"0,0 15 0,0 8 0,0 7 0,0 8 0,0 0 0,0-5 0,0-5 0,0-10-8191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20.0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24575,'0'6'0,"0"8"0,0 18 0,0 15 0,0 18 0,0 14 0,0 12 0,0 1 0,0-9 0,0-18-8191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21.4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24575,'23'0'0,"13"0"0,24 0 0,13 0 0,6 0 0,-5 0 0,-15 6 0,-18 7 0,-21 2 0,-20 4 0,-16 5 0,-16 3 0,-9-2 0,-3 0 0,0 2 0,8-4-8191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22.75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24575,'0'6'0,"0"13"0,0 15 0,0 13 0,0 5 0,0-1 0,0-4 0,0-9-8191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23.4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24575,'6'0'0,"2"0"-8191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25.7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554 35 24575,'-4'-3'0,"0"0"0,0 0 0,0 0 0,0 1 0,-1-1 0,1 1 0,-1 0 0,1 1 0,-1-1 0,0 1 0,-8-1 0,-58-4 0,51 5 0,9 1 0,0 0 0,-1 0 0,1 1 0,-1 0 0,-19 5 0,28-5 0,-1 0 0,1 0 0,-1 1 0,1-1 0,-1 1 0,1 0 0,0 0 0,0 0 0,0 1 0,0-1 0,0 1 0,0 0 0,1-1 0,0 1 0,-1 0 0,1 0 0,0 1 0,0-1 0,1 0 0,-3 7 0,3-8 0,0 0 0,-1-1 0,1 1 0,0 0 0,0 0 0,-1 0 0,1-1 0,-1 1 0,0-1 0,1 1 0,-1-1 0,0 0 0,0 0 0,0 0 0,0 0 0,0 0 0,0 0 0,-3 1 0,-48 10 0,20-6 0,25-3 0,0 0 0,0 1 0,0 0 0,1 0 0,0 1 0,0 0 0,0 0 0,0 1 0,1 0 0,0 0 0,0 0 0,1 1 0,0 0 0,0 0 0,0 0 0,1 0 0,0 1 0,0 0 0,1 0 0,0 0 0,1 0 0,-1 0 0,2 1 0,-1-1 0,1 1 0,0-1 0,1 1 0,0 0 0,0-1 0,1 1 0,0-1 0,1 1 0,0-1 0,5 14 0,-5-17 7,0-1 0,0 0-1,0 0 1,1 0 0,-1-1-1,1 1 1,0-1-1,1 1 1,-1-1 0,0 0-1,1 0 1,0 0 0,-1-1-1,1 1 1,0-1 0,0 0-1,6 2 1,2 0-304,1 0 0,-1-1 0,1-1 0,23 2 0,1-1-6529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27.36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24575,'6'0'0,"7"0"0,8 0 0,5 0 0,5 6 0,-3 8 0,-7 6 0,-6 13 0,5 5 0,5-3 0,-1-8-8191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29.16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503 1 24575,'-8'6'0,"-1"0"0,2 1 0,-1 1 0,1-1 0,1 1 0,-1 0 0,1 1 0,0 0 0,1 0 0,-6 14 0,3-9 0,-37 66 0,-75 103 0,-8-4 0,114-158 0,1 1 0,1 1 0,0 1 0,-8 27 0,1-4 0,13-34 0,0 1 0,1-1 0,1 1 0,1 0 0,-3 18 0,5-29 0,1 0 0,0 1 0,0-1 0,0 1 0,0-1 0,0 0 0,1 1 0,0-1 0,0 0 0,0 1 0,0-1 0,0 0 0,0 0 0,1 0 0,0 0 0,-1 0 0,1 0 0,0-1 0,1 1 0,-1 0 0,0-1 0,1 0 0,-1 1 0,1-1 0,0 0 0,0 0 0,5 2 0,8 2-170,0-1-1,1 0 0,-1-1 1,1-1-1,0 0 0,0-2 1,18 0-1,10 0-6655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30.0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24575,'6'0'0,"2"6"0,-1 7 0,-1 8 0,-2 5 0,-1 5 0,-2 2 0,0 2 0,-1 1 0,-1-7-8191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51.9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 0 24575,'-5'18'0,"-3"10"0,6 19 0,4 7 0,7 5 0,2 0 0,-1-6 0,-2 0 0,-2-3 0,-3-4 0,-1-5 0,-2-9-8191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53.0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8 24575,'0'-5'0,"0"3"0,11 13 0,5 12 0,-2 7 0,9 15 0,1 7 0,-4-1 0,0-2 0,3 1 0,3 4 0,-3-1 0,1 1 0,-4-8-8191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53.8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71 24575,'0'-6'0,"6"-7"0,13-2 0,10 1 0,10 4 0,11 4 0,3 2 0,-8 2-8191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55.8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0 100 24575,'6'1'0,"-1"0"0,1 0 0,-1 1 0,0 0 0,0-1 0,1 2 0,-2-1 0,1 1 0,0-1 0,0 1 0,-1 1 0,1-1 0,-1 1 0,0-1 0,0 1 0,5 8 0,10 11 0,28 46 0,-35-50 0,4 11 0,-12-23 0,-1 0 0,1 0 0,0-1 0,0 1 0,1-1 0,0 0 0,0 0 0,11 9 0,-16-15 0,0 1 0,0-1 0,1 0 0,-1 0 0,0 0 0,0 0 0,0 0 0,1 0 0,-1 0 0,0 0 0,0 0 0,1 0 0,-1 0 0,0 0 0,0 0 0,0 0 0,1 0 0,-1 0 0,0 0 0,0 0 0,1-1 0,-1 1 0,0 0 0,0 0 0,0 0 0,0 0 0,1 0 0,-1 0 0,0-1 0,0 1 0,0 0 0,0 0 0,1 0 0,-1 0 0,0-1 0,0 1 0,0 0 0,0 0 0,0 0 0,0-1 0,0 1 0,0 0 0,0-1 0,4-16 0,-2-19 0,-2 36 0,-6-269-1365,5 237-5461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57.3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24575,'0'6'0,"0"7"0,0 8 0,0 5 0,0 5 0,0 3 0,0 0 0,0 2 0,0 5 0,0 2 0,0-1 0,0-2 0,6-7 0,13-10 0,9-9 0,6-6 0,3-5 0,-5-3-8191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58.7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79 24575,'0'-6'0,"0"-7"0,0-8 0,12 0 0,3 4-8191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3:59.6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28 24575,'6'0'0,"7"0"0,8 0 0,6 0 0,9-12 0,-1-3-8191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01.2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24575,'6'0'0,"13"0"0,15 0 0,14 0 0,9 12 0,2 3 0,1 0 0,-9 2 0,-13-1-8191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02.3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24575,'0'6'0,"18"8"0,16 0 0,15 5 0,4 5 0,0-2 0,-5-5 0,-9-5-8191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04.1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345 30 24575,'-4'-3'0,"0"0"0,0 1 0,0-1 0,0 1 0,-1 0 0,1 0 0,-1 0 0,0 1 0,1-1 0,-1 1 0,-6 0 0,-55-5 0,48 7 0,0 1 0,0 0 0,1 1 0,-1 1 0,1 0 0,-1 2 0,1 0 0,1 1 0,-31 17 0,46-24 0,0 1 0,0-1 0,0 1 0,0-1 0,0 1 0,0 0 0,1 0 0,-1-1 0,0 1 0,0 0 0,1 0 0,-1 0 0,0 0 0,1 0 0,-1 0 0,1 0 0,-1 0 0,1 0 0,0 0 0,-1 0 0,1 0 0,0 0 0,0 0 0,-1 0 0,1 0 0,0 2 0,1-1 0,0-1 0,0 1 0,0-1 0,0 0 0,0 1 0,0-1 0,0 0 0,0 0 0,0 0 0,1 0 0,-1 0 0,0 0 0,1 0 0,-1 0 0,1-1 0,1 2 0,10 3 0,0-1 0,1 0 0,16 3 0,-29-7 0,18 5 0,-1 0 0,1 0 0,-2 2 0,1 0 0,-1 2 0,0-1 0,0 2 0,-1 0 0,23 20 0,-30-22 0,0 0 0,0 1 0,-1 0 0,0 1 0,-1 0 0,0 0 0,0 0 0,-1 1 0,0 0 0,-1 0 0,-1 0 0,0 1 0,0 0 0,-1 0 0,0 0 0,0 13 0,-3-21 0,0 1 0,0 0 0,-1 0 0,0-1 0,0 1 0,0 0 0,0-1 0,-1 1 0,0-1 0,0 1 0,0-1 0,0 0 0,-1 0 0,1 0 0,-1 0 0,0 0 0,0-1 0,-1 1 0,1-1 0,-1 0 0,0 0 0,-6 4 0,5-4 0,1 0 0,-1 0 0,0-1 0,-1 0 0,1 0 0,0 0 0,0 0 0,-1-1 0,1 0 0,-1 0 0,1 0 0,-1-1 0,0 0 0,1 0 0,-1 0 0,1-1 0,-1 0 0,-8-2 0,-3-9-1365,13-2-5461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04.6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13.9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24575,'6'5'0,"7"15"0,14 14 0,1 7 0,8-3 0,-2-2 0,-7-1 0,4 4 0,7 1 0,-2 1 0,-7-2 0,-9-7-8191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15.0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171 6 24575,'0'-6'0,"0"10"0,-11 21 0,-5 13 0,-10 5 0,-1 1 0,4-1 0,6-2 0,0-8 0,3-4 0,4 4 0,4 9 0,2-3-8191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17.4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105 70 24575,'-7'148'0,"-5"-1"0,-58 261 0,61-382 0,5-37 0,2-50 0,2 58 0,2-521 0,-1 516 0,0 0 0,0 0 0,0 0 0,1 0 0,0 1 0,1-1 0,0 1 0,0-1 0,1 1 0,-1 0 0,2 0 0,-1 1 0,1-1 0,0 1 0,0 0 0,0 0 0,1 1 0,0 0 0,7-6 0,-3 4 0,0 1 0,0 0 0,0 0 0,1 1 0,-1 0 0,1 0 0,0 2 0,1-1 0,-1 1 0,1 1 0,-1 0 0,17 0 0,-23 1 0,0 1 0,0 1 0,0-1 0,0 1 0,0 0 0,0 0 0,0 0 0,0 0 0,0 1 0,0 0 0,-1 0 0,1 1 0,-1-1 0,0 1 0,1 0 0,-1 0 0,-1 0 0,1 0 0,0 1 0,-1 0 0,0 0 0,1 0 0,-2 0 0,1 0 0,0 0 0,-1 1 0,3 7 0,2 9 0,-1 1 0,-1 0 0,-1 0 0,-1 0 0,1 25 0,6 35 0,34 114-1365,-39-163-5461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18.8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98 24575,'0'-12'0,"0"-9"0,6-1 0,8 3 0,12 5 0,3 4-8191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23.8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1 535 24575,'0'199'0,"0"-903"0,4 681 0,6 17 0,-7 6 0,-1 1 0,1 0 0,-1 0 0,0 0 0,1 0 0,-1 1 0,0-1 0,0 0 0,0 1 0,0 0 0,0 0 0,-1-1 0,4 5 0,1 1 0,0 0 0,-1 1 0,0 0 0,0 0 0,-1 0 0,6 17 0,-8-21 0,-1-1 0,0 1 0,0-1 0,0 1 0,0 0 0,-1-1 0,1 1 0,-1 0 0,0 0 0,0-1 0,-1 1 0,1 0 0,-1-1 0,0 1 0,1 0 0,-2-1 0,1 1 0,0-1 0,-3 5 0,4-7 0,-1-1 0,1 1 0,0-1 0,-1 1 0,1-1 0,0 1 0,-1-1 0,1 1 0,-1-1 0,1 1 0,0-1 0,-1 0 0,1 1 0,-1-1 0,1 0 0,-1 1 0,0-1 0,1 0 0,-1 0 0,1 1 0,-1-1 0,0 0 0,1 0 0,-1 0 0,1 0 0,-1 0 0,0 0 0,1 0 0,-1 0 0,1 0 0,-2-1 0,-12-15 0,0-31 0,13 40 0,-1 0 0,0 0 0,1-1 0,0 1 0,0-1 0,1 1 0,0-1 0,0 1 0,1-1 0,0 1 0,3-13 0,-4 20 0,1-1 0,-1 1 0,0-1 0,1 1 0,-1-1 0,0 1 0,1-1 0,-1 1 0,1-1 0,-1 1 0,1-1 0,-1 1 0,1 0 0,-1-1 0,1 1 0,-1 0 0,1 0 0,-1-1 0,1 1 0,-1 0 0,1 0 0,0 0 0,-1-1 0,1 1 0,-1 0 0,1 0 0,0 0 0,-1 0 0,1 0 0,1 1 0,21 10 0,22 30 0,-39-35 0,0-1 0,-1 0 0,0 1 0,-1-1 0,1 1 0,-1 0 0,0 0 0,0 0 0,-1 1 0,0-1 0,4 14 0,-6-15 0,0 0 0,-1-1 0,0 1 0,0 0 0,0 0 0,-1 0 0,1 0 0,-1 0 0,-1 0 0,1 0 0,0-1 0,-1 1 0,0 0 0,0-1 0,-1 1 0,-4 6 0,-1 0 0,0 0 0,-1-1 0,-11 11 0,-7 8 0,26-28 0,1 0 0,-1 0 0,1 0 0,-1-1 0,1 1 0,0 0 0,0 0 0,0 0 0,-1 0 0,1 0 0,0 0 0,0-1 0,0 1 0,0 0 0,0 0 0,0 0 0,1 0 0,-1 0 0,0 0 0,0 0 0,1-1 0,-1 1 0,0 0 0,1 0 0,-1 0 0,1-1 0,-1 1 0,1 0 0,0 0 0,-1-1 0,1 1 0,-1-1 0,1 1 0,0 0 0,0-1 0,-1 1 0,1-1 0,0 0 0,1 1 0,44 26 0,-22-15 0,-4 7 0,0 1 0,-1 1 0,0 0 0,-2 1 0,23 39 0,-35-54 0,0 2 10,-1 1-1,1-1 0,-1 1 1,-1 0-1,0 0 0,0 0 1,1 18-1,7 21-1449,-4-28-5386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24.76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116 0 24575,'-1'17'0,"-1"0"0,0 0 0,-7 20 0,-3 31 0,-7 72 0,8-69 0,-2 101 0,13-167-81,-4 56 292,4-59-273,-1 0 0,1 0-1,0 0 1,-1 1 0,1-1 0,-1 0-1,0 0 1,1 0 0,-1-1-1,0 1 1,0 0 0,-1 0-1,1 0 1,0-1 0,-1 1-1,1 0 1,-1-1 0,1 1-1,-1-1 1,1 0 0,-1 0 0,0 0-1,-3 2 1,-8-3-6764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25.8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9 24575,'23'0'0,"25"0"0,10 0 0,7 6 0,-2 1 0,-1-5 0,-10-10 0,-8-2 0,-12 5 0,-17 15 0,-12 7-8191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26.8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24575,'5'0'0,"3"6"0,-1 13 0,-1 15 0,-1 14 0,-3 9 0,0 2 0,-2 7 0,0 4 0,6 2 0,1-5 0,6-9 0,0-20 0,-2-16-8191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27.3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24575,'18'0'0,"5"0"-8191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28.9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401 21 24575,'-1'-1'0,"1"0"0,0 0 0,-1-1 0,0 1 0,1 0 0,-1 0 0,0 0 0,0 0 0,1 0 0,-1 0 0,0 0 0,0 0 0,0 1 0,0-1 0,0 0 0,0 1 0,0-1 0,0 0 0,-1 1 0,1-1 0,0 1 0,0 0 0,0-1 0,-1 1 0,1 0 0,0 0 0,0 0 0,-1 0 0,1 0 0,0 0 0,-1 0 0,0 0 0,-44 3 0,32 0 0,1 1 0,0 0 0,0 1 0,1 0 0,-1 1 0,1 1 0,0 0 0,1 0 0,0 1 0,0 1 0,1 0 0,-18 19 0,13-11 0,1 0 0,0 1 0,1 1 0,1 0 0,1 0 0,1 1 0,-9 24 0,14-30 0,-2 5 0,0 1 0,1-1 0,1 1 0,-4 32 0,9-46 0,0-1 0,0 1 0,0-1 0,1 1 0,0-1 0,0 1 0,0-1 0,0 1 0,1-1 0,0 0 0,0 0 0,1 0 0,-1 0 0,1 0 0,0-1 0,0 1 0,1-1 0,-1 0 0,1 0 0,0 0 0,0 0 0,5 3 0,6 2-76,1 0 1,0-1-1,0-1 0,1 0 0,0-1 0,0-1 0,0-1 0,0 0 1,1-1-1,0-1 0,0-1 0,-1-1 0,1 0 0,0-1 1,0-1-1,-1 0 0,29-9 0,-10-4-6750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4:29.3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8:52.0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38:56.7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24575,'0'12'0,"0"3"-8191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21.8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24575,'0'5'0,"0"9"0,0 7 0,0 5 0,0 11 0,0 10 0,0-3-8191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24.57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58 24575,'76'-3'0,"133"-24"0,-23 2 0,-176 24 0,-1 0 0,1 1 0,-1 0 0,1 1 0,-1 0 0,0 0 0,1 1 0,-1 0 0,0 1 0,0 0 0,0 1 0,0-1 0,-1 2 0,16 9 0,-19-10 0,0 1 0,-1-1 0,1 1 0,-1 0 0,0 1 0,0-1 0,0 1 0,-1-1 0,0 1 0,0 0 0,-1 0 0,1 1 0,-1-1 0,-1 0 0,1 1 0,-1-1 0,0 1 0,-1-1 0,1 1 0,-1 0 0,-2 12 0,1-12 0,1-1 0,-1 1 0,1-1 0,1 1 0,-1-1 0,1 1 0,0-1 0,3 8 0,-3-11 0,0 0 0,1 0 0,0 0 0,-1-1 0,1 1 0,0 0 0,0-1 0,0 0 0,1 1 0,-1-1 0,1 0 0,-1 0 0,1-1 0,0 1 0,-1 0 0,1-1 0,0 0 0,0 1 0,5 0 0,7 2 0,-1-1 0,2-1 0,27 1 0,-29-3 0,-1 1 0,0 0 0,1 1 0,-1 1 0,19 6 0,-28-8 0,0 1 0,0 0 0,-1 0 0,1 1 0,-1-1 0,1 1 0,-1 0 0,0 0 0,0 0 0,0 0 0,0 1 0,0-1 0,-1 1 0,1-1 0,-1 1 0,0 0 0,-1 0 0,1 0 0,0 0 0,-1 0 0,1 6 0,1 0 0,-1 0 0,-1 1 0,1-1 0,-2 0 0,1 1 0,-1-1 0,-1 1 0,0-1 0,0 0 0,-4 13 0,3-18 0,0-1 0,0 1 0,0 0 0,0-1 0,-1 0 0,0 0 0,1 1 0,-2-2 0,1 1 0,0 0 0,-1-1 0,0 1 0,0-1 0,0 0 0,0 0 0,0-1 0,0 1 0,-1-1 0,1 0 0,-1 0 0,0 0 0,-8 1 0,-11 1-79,-1 0 0,0-2 0,0-1 0,-35-4 1,31 2-893,-23 0-5855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26.0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24575,'0'636'0,"0"-629"0,0 1 0,0-1 0,1 1 0,0-1 0,0 0 0,1 0 0,0 0 0,3 9 0,-3-13 0,-1 0 0,1 0 0,0-1 0,0 1 0,0-1 0,1 0 0,-1 0 0,0 1 0,1-1 0,-1-1 0,1 1 0,0 0 0,0-1 0,0 1 0,0-1 0,0 0 0,0 0 0,0 0 0,0 0 0,0-1 0,6 1 0,56 4 0,-1-4 0,93-9 0,-101 2-1365,-11-3-5461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27.70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40 255 24575,'-1'35'0,"-3"0"0,-8 37 0,-4 48 0,14-87 0,0-13 0,0 1 0,2 0 0,0 0 0,1-1 0,2 1 0,0-1 0,9 35 0,-10-52 0,0 0 0,0 0 0,0 0 0,0 0 0,0 0 0,1 0 0,-1 0 0,1-1 0,0 1 0,0-1 0,0 0 0,0 0 0,0 0 0,0 0 0,0 0 0,1-1 0,-1 0 0,1 0 0,-1 1 0,8 0 0,6 0 0,0 0 0,0 0 0,21-2 0,-22 0 0,0 0 0,1 0 0,-1-1 0,1-1 0,-1-1 0,0 0 0,0-1 0,0 0 0,0-2 0,28-13 0,-34 13 0,0-1 0,-1 0 0,0 0 0,0-1 0,0 0 0,-1 0 0,0-1 0,-1-1 0,0 1 0,0-1 0,-1 0 0,0 0 0,-1-1 0,6-17 0,-4 8 0,-2-1 0,0 1 0,-1-1 0,-1 0 0,0-33 0,-10-108 0,0 47 0,7 101 0,0 0 0,-2 0 0,1 0 0,-7-24 0,6 35 0,1-1 0,-1 0 0,1 0 0,-1 0 0,0 1 0,-1-1 0,1 1 0,0 0 0,-1 0 0,0 0 0,0 0 0,0 0 0,0 0 0,0 1 0,-1-1 0,1 1 0,-1 0 0,1 0 0,-1 0 0,-6-1 0,-5-1 22,1 1 0,-1 1 0,0 0 1,0 1-1,-20 2 0,-45-6-1520,56 0-5328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28.8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24575,'0'6'0,"0"13"0,5 9 0,14 12 0,10-1 0,16-8 0,7 3 0,0-4 0,9 4 0,5 2 0,15 0 0,10-5 0,-4-8 0,-11-3 0,-18-4-8191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29.3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24575,'6'0'0,"1"0"-8191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32.7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342 25 24575,'0'-1'0,"0"0"0,-1 0 0,1-1 0,-1 1 0,1 0 0,-1 0 0,1 0 0,-1 0 0,0-1 0,1 1 0,-1 0 0,0 0 0,0 0 0,0 1 0,0-1 0,0 0 0,0 0 0,0 0 0,0 1 0,0-1 0,0 0 0,0 1 0,-1-1 0,1 1 0,0 0 0,0-1 0,-1 1 0,1 0 0,0 0 0,0-1 0,-1 1 0,1 0 0,0 0 0,-2 1 0,-4-1 0,0 0 0,0 0 0,0 1 0,0 0 0,-9 3 0,0 0 0,1 2 0,0 0 0,0 1 0,1 0 0,-1 1 0,2 1 0,-24 19 0,34-25 0,0 0 0,0 0 0,0 0 0,1 0 0,-1 0 0,1 1 0,0-1 0,0 1 0,0 0 0,1-1 0,-1 1 0,1 0 0,0 0 0,0 0 0,-1 5 0,3-5 0,-1 0 0,0 0 0,1 0 0,0 0 0,0 0 0,0 0 0,1 0 0,-1-1 0,1 1 0,0 0 0,0-1 0,0 1 0,0-1 0,1 0 0,-1 0 0,1 0 0,0 0 0,4 4 0,60 42 0,-4-4 0,-62-44 0,0-1 0,0 1 0,-1-1 0,1 1 0,0-1 0,-1 1 0,1-1 0,-1 1 0,1 0 0,-1-1 0,1 1 0,-1 0 0,1 0 0,-1-1 0,0 1 0,1 0 0,-1 0 0,0-1 0,1 1 0,-1 0 0,0 0 0,0 0 0,0 0 0,0 0 0,0-1 0,0 1 0,0 0 0,0 0 0,0 0 0,-1 0 0,1-1 0,0 1 0,0 0 0,-1 0 0,1 0 0,0-1 0,-1 1 0,1 0 0,-1-1 0,1 1 0,-1 0 0,0-1 0,0 2 0,-36 18 0,28-17 0,-12 7 0,0 0 0,1 2 0,0 0 0,0 1 0,-26 24 0,40-33 0,1 1 0,0 0 0,1 0 0,-1 0 0,1 1 0,0 0 0,0 0 0,1 0 0,-1 0 0,1 0 0,1 1 0,-1-1 0,1 1 0,1 0 0,-1-1 0,1 1 0,0 0 0,0 0 0,1 0 0,0 0 0,1 0 0,1 13 0,-1-16 0,0-1 0,1 0 0,-1 0 0,1 1 0,0-1 0,0 0 0,0 0 0,0-1 0,0 1 0,1 0 0,-1-1 0,1 0 0,-1 1 0,1-1 0,0 0 0,0 0 0,0 0 0,0-1 0,0 1 0,1-1 0,-1 0 0,0 0 0,1 0 0,-1 0 0,5 0 0,12 2 0,0-1 0,0-1 0,28-1 0,-20-1 0,250-3-1365,-194 2-5461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35.4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1 188 24575,'0'509'0,"0"-501"0,-1-3 0,1 0 0,0 1 0,0-1 0,1 0 0,0 0 0,0 1 0,3 8 0,-4-14 0,0 0 0,0 0 0,0 0 0,0 0 0,0 0 0,0 1 0,0-1 0,0 0 0,0 0 0,0 0 0,0 0 0,1 0 0,-1 0 0,0 0 0,0 1 0,0-1 0,0 0 0,0 0 0,0 0 0,0 0 0,1 0 0,-1 0 0,0 0 0,0 0 0,0 0 0,0 0 0,0 0 0,1 0 0,-1 0 0,0 0 0,0 0 0,0 0 0,0 0 0,0 0 0,1 0 0,-1 0 0,0 0 0,0 0 0,0 0 0,0 0 0,0 0 0,0 0 0,1 0 0,-1 0 0,0-1 0,0 1 0,0 0 0,0 0 0,0 0 0,0 0 0,0 0 0,0 0 0,1 0 0,-1 0 0,0-1 0,0 1 0,0 0 0,0 0 0,0 0 0,6-15 0,2-17 0,-3-10 0,0-4 0,21-85 0,-19 106 0,29-88 0,-32 103 0,1-1 0,0 1 0,0 0 0,1 0 0,1 1 0,0 0 0,13-15 0,-18 22 0,0 1 0,0-1 0,0 1 0,0 0 0,0 0 0,0-1 0,0 1 0,0 1 0,0-1 0,0 0 0,0 0 0,1 1 0,-1-1 0,0 1 0,1 0 0,-1 0 0,0 0 0,1 0 0,-1 0 0,0 0 0,1 1 0,-1-1 0,0 1 0,0-1 0,0 1 0,1 0 0,-1 0 0,0 0 0,0 0 0,0 0 0,0 1 0,0-1 0,-1 0 0,1 1 0,0 0 0,-1-1 0,1 1 0,1 2 0,8 9 0,-1 0 0,0 1 0,-1 0 0,9 17 0,-14-23 0,19 36 0,-2 0 0,-2 2 0,-2 0 0,-2 1 0,-2 0 0,-3 1 0,8 81 0,-18-129 0,7 35 0,2-27 0,6-20 0,-2-13 0,-1 1 0,-1-2 0,-1 1 0,-1-2 0,9-42 0,-4 17 0,6-13 0,-1 3 0,-2-1 0,13-99 0,-25 130-227,1 0-1,2 0 1,2 1-1,0 0 1,16-30-1,-14 39-6598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37.9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152 0 24575,'22'1'0,"0"1"0,0 1 0,38 11 0,-1 0 0,273 39 0,95 21 0,-422-73 0,11 2 0,-1 0 0,0 1 0,-1 1 0,1 0 0,-1 1 0,20 12 0,-33-18 0,0 1 0,0 0 0,0-1 0,1 1 0,-1 0 0,0 0 0,0 0 0,0 0 0,-1 0 0,1 0 0,0 0 0,0 0 0,0 0 0,-1 0 0,1 0 0,-1 0 0,1 0 0,-1 1 0,1-1 0,-1 0 0,1 1 0,-1-1 0,0 0 0,0 0 0,0 1 0,0 1 0,-1-2 0,1 1 0,-1 0 0,0-1 0,0 1 0,0-1 0,0 1 0,-1-1 0,1 1 0,0-1 0,-1 0 0,1 1 0,-1-1 0,1 0 0,-1 0 0,-2 1 0,-8 4 0,-1-1 0,1 0 0,-24 6 0,-72 11 0,-136 11 0,39-7 0,-161 12 0,354-38 0,-7 0 0,0 1 0,-1 1 0,1 1 0,-34 9 0,49-11 0,-1 1 0,0 0 0,1 0 0,0 0 0,-1 1 0,1 0 0,0 0 0,0 0 0,1 0 0,-1 0 0,0 1 0,1 0 0,0-1 0,0 1 0,0 1 0,1-1 0,-1 0 0,1 0 0,0 1 0,0 0 0,0-1 0,1 1 0,-2 9 0,2-9 0,0 0 0,1 0 0,-1 0 0,1 0 0,0 0 0,1 0 0,-1 0 0,1 0 0,0 0 0,0 0 0,0 0 0,1 0 0,0 0 0,0-1 0,0 1 0,0-1 0,1 1 0,0-1 0,0 0 0,0 0 0,0 0 0,1 0 0,0-1 0,-1 0 0,1 1 0,8 4 0,7 2 0,1 0 0,0 0 0,0-2 0,42 11 0,-48-15 0,121 32 0,142 18 0,137-2 0,-381-50 0,-33-2 0,0 0 0,0 0 0,0-1 0,-1 1 0,1 0 0,0 0 0,0 0 0,0 0 0,0 0 0,0 0 0,0 0 0,0 0 0,0 0 0,0 0 0,0-1 0,0 1 0,0 0 0,0 0 0,0 0 0,0 0 0,0 0 0,0 0 0,-1 0 0,1 0 0,0-1 0,0 1 0,1 0 0,-1 0 0,0 0 0,0 0 0,0 0 0,0 0 0,0 0 0,0-1 0,0 1 0,0 0 0,0 0 0,0 0 0,0 0 0,0 0 0,0 0 0,0 0 0,0 0 0,0 0 0,0 0 0,0-1 0,1 1 0,-1 0 0,0 0 0,0 0 0,0 0 0,-49-17 0,24 9 0,2-1 0,0-2 0,1 0 0,1-1 0,-1-1 0,2-1 0,-23-20 0,-105-109 0,48 42 0,71 75 0,14 13 0,0 0 0,1-2 0,-14-18 0,27 33 0,1 0 0,-1 0 0,1-1 0,-1 1 0,1 0 0,0-1 0,-1 1 0,1 0 0,0-1 0,-1 1 0,1-1 0,0 1 0,0-1 0,-1 1 0,1 0 0,0-1 0,0 1 0,0-1 0,0 1 0,0-1 0,0 1 0,-1-1 0,1 1 0,0-1 0,0 1 0,0-1 0,1 1 0,-1-1 0,0 1 0,0-1 0,0 1 0,0-1 0,0 1 0,1-1 0,-1 1 0,0-1 0,0 1 0,1-1 0,-1 1 0,0 0 0,1-1 0,-1 1 0,0 0 0,1-1 0,-1 1 0,0 0 0,1-1 0,-1 1 0,1 0 0,-1 0 0,1-1 0,-1 1 0,1 0 0,-1 0 0,1 0 0,0 0 0,31 1 0,240 66 0,-110-24 0,-76-24-682,144 15-1,-185-32-6143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38.8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47 0 24575,'0'12'0,"0"9"0,0 12 0,0 8 0,0 1 0,0 0 0,0-2 0,0-1 0,0-3 0,-5-6 0,-9-21 0,-1-51 0,2-19-8191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39.3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0:41.2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207 61 24575,'-1'40'0,"-1"-1"0,-2 0 0,-2 0 0,-2 0 0,-1-1 0,-2 0 0,-2-1 0,-17 37 0,-69 154 0,99-227 0,0-1 0,0 1 0,0-1 0,0 1 0,0 0 0,0-1 0,0 1 0,-1-1 0,1 1 0,0-1 0,0 1 0,-1-1 0,1 1 0,0-1 0,-1 1 0,1-1 0,0 0 0,-1 1 0,1-1 0,-1 1 0,1-1 0,0 0 0,-1 1 0,1-1 0,-1 0 0,1 0 0,-1 0 0,1 1 0,-1-1 0,0 0 0,1 0 0,-1 0 0,1 0 0,-1 0 0,-6-19 0,3-42 0,4 58 0,3-464 0,-3 457 0,0-1 0,1 0 0,0 0 0,1 0 0,1 0 0,-1 1 0,6-13 0,-7 20 0,0 1 0,0 0 0,0 0 0,0 0 0,0 0 0,1 0 0,-1 0 0,1 1 0,-1-1 0,1 0 0,0 1 0,-1-1 0,1 1 0,0-1 0,0 1 0,0 0 0,0 0 0,1 0 0,-1 0 0,0 0 0,0 1 0,0-1 0,1 0 0,-1 1 0,0 0 0,1 0 0,-1 0 0,0 0 0,1 0 0,-1 0 0,0 0 0,1 1 0,-1-1 0,0 1 0,0-1 0,1 1 0,-1 0 0,0 0 0,3 2 0,-1-1 0,1 1 0,0 0 0,-1 0 0,1 1 0,-1-1 0,0 1 0,0 0 0,-1 0 0,1 0 0,-1 0 0,5 10 0,27 60 0,-13-26 0,88 134 0,-107-177 0,-1 0 0,1 0 0,1 0 0,-1-1 0,1 1 0,-1-1 0,1 0 0,1 0 0,-1 0 0,0-1 0,1 0 0,8 5 0,-10-7 0,0 0 0,0 0 0,0-1 0,0 1 0,1-1 0,-1 0 0,0 0 0,0 0 0,1 0 0,-1-1 0,0 1 0,0-1 0,1 0 0,-1 0 0,0 0 0,0 0 0,0 0 0,0-1 0,-1 1 0,1-1 0,0 0 0,0 0 0,2-3 0,6-4 0,0 0 0,-1-1 0,-1-1 0,1 0 0,-2 0 0,15-23 0,33-82 0,-37 74 0,-3 11 0,-15 31 0,-1 0 0,0 0 0,0-1 0,0 1 0,0 0 0,0 0 0,0-1 0,1 1 0,-1 0 0,0 0 0,0 0 0,0-1 0,1 1 0,-1 0 0,0 0 0,0 0 0,0 0 0,1-1 0,-1 1 0,0 0 0,0 0 0,1 0 0,-1 0 0,0 0 0,1 0 0,-1 0 0,0 0 0,0 0 0,1 0 0,-1 0 0,0 0 0,1 0 0,-1 0 0,0 0 0,0 0 0,1 0 0,-1 0 0,0 0 0,0 0 0,1 0 0,-1 1 0,0-1 0,0 0 0,1 0 0,-1 0 0,0 1 0,7 16 0,-2 23 0,-5 205-32,-2-155-1301,2-48-5493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1:41.4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00.6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 1 24575,'-5'0'0,"-3"5"0,1 15 0,1 8 0,1 6 0,3 3 0,0 0 0,2 1 0,0-2 0,0 0 0,6-1 0,2 0 0,0-7-8191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02.2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30 131 24575,'1'-2'0,"0"-1"0,1 1 0,-1 0 0,0 0 0,1 0 0,0 0 0,-1 0 0,1 0 0,0 0 0,0 0 0,0 1 0,0-1 0,0 1 0,0-1 0,1 1 0,-1 0 0,0 0 0,1 0 0,-1 0 0,3 0 0,7-5 0,20-11 0,1 0 0,68-22 0,-85 34 0,0 2 0,1-1 0,-1 2 0,1 0 0,0 1 0,-1 1 0,1 1 0,31 4 0,138 40 0,-161-38 0,0 2 0,-1 1 0,-1 1 0,0 1 0,29 20 0,-46-27 0,0 0 0,0 0 0,-1 0 0,0 1 0,0-1 0,0 1 0,-1 1 0,0-1 0,0 0 0,-1 1 0,1 0 0,-1 0 0,3 11 0,-5-13 0,0 0 0,-1 0 0,1 0 0,-1 0 0,0 0 0,0 0 0,0-1 0,-1 1 0,1 0 0,-1 0 0,0 0 0,-1 0 0,1-1 0,-1 1 0,0 0 0,0-1 0,-1 0 0,1 1 0,-1-1 0,0 0 0,-6 6 0,-8 6 0,0-2 0,-1-1 0,0 0 0,-1-1 0,0-1 0,-1 0 0,-21 7 0,-23 6 0,-68 17 0,69-29-273,1-2 0,-1-3 0,-1-2 0,-87-6 0,94 0-6553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03.7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24575,'0'6'0,"0"7"0,0 8 0,0 5 0,0 5 0,0 3 0,0 0 0,6-4 0,2 3 0,5 3 0,0 0 0,4 0 0,17-6 0,31-8 0,21-8 0,8-6 0,0-5 0,-17-2-8191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04.6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56 24575,'6'-6'0,"13"-1"0,10-1 0,5 2 0,2-4 0,2 0 0,-6 1-8191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05.5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27 24575,'6'0'0,"13"0"0,15-6 0,8-1 0,2-1 0,-7 3-8191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06.44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24575,'0'5'0,"0"9"0,0 7 0,0 5 0,0 11 0,0 4 0,0 1 0,0-7-8191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07.4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 1 24575,'-6'11'0,"-2"10"0,13 2 0,27-4 0,32-5 0,28-5 0,22-3 0,2-4 0,-7-1 0,-4-2 0,-15 1 0,-22-1-8191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08.5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24575,'11'0'0,"22"0"0,22 0 0,24 0 0,11 0 0,8 0 0,-8 0 0,-19 0-8191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09.7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24575,'0'6'0,"0"7"0,0 8 0,0 11 0,6 1 0,13-6 0,10-7 0,4-7 0,4-6 0,1-4 0,5-2 0,7-2 0,1-1 0,-3 1 0,-3 0 0,-10 0-8191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10.8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13 24575,'6'0'0,"24"0"0,31 0 0,28 0 0,27 0 0,18 0 0,-9-5 0,-26-3-8191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12.1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22 24575,'6'0'0,"7"0"0,14 0 0,13-6 0,11-2 0,-2 1-8191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14.29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0 207 24575,'2'0'0,"-1"1"0,1 0 0,-1-1 0,0 1 0,0 0 0,1 0 0,-1 0 0,0-1 0,0 1 0,0 1 0,0-1 0,0 0 0,0 0 0,0 0 0,0 0 0,0 1 0,-1-1 0,1 0 0,0 1 0,-1-1 0,0 1 0,1-1 0,-1 1 0,1-1 0,-1 1 0,0 2 0,6 49 0,-5-45 0,1 28 0,0-11 0,-2-57 0,0 27 0,0-5 0,0-1 0,0 1 0,1-1 0,0 0 0,1 1 0,4-14 0,-6 22 0,1 1 0,0-1 0,0 0 0,0 0 0,0 1 0,0-1 0,0 1 0,0-1 0,1 1 0,-1-1 0,1 1 0,-1 0 0,1 0 0,-1 0 0,1 0 0,3-2 0,-3 2 0,1 1 0,0-1 0,0 1 0,0-1 0,0 1 0,0 0 0,0 0 0,0 0 0,-1 1 0,1-1 0,0 1 0,0 0 0,0-1 0,4 3 0,10 4 0,0 1 0,-1 1 0,0 0 0,-1 1 0,20 17 0,69 67 0,-90-81 0,14 15 0,34 45 0,-60-70 0,0 0 0,0 0 0,0 0 0,1-1 0,-1 1 0,1-1 0,-1 1 0,1-1 0,0 0 0,0 0 0,0-1 0,0 1 0,0 0 0,1-1 0,3 1 0,-5-2 0,1 0 0,0 0 0,0-1 0,0 1 0,-1-1 0,1 0 0,0 0 0,-1 0 0,1 0 0,0 0 0,-1 0 0,0-1 0,1 1 0,-1-1 0,0 0 0,0 0 0,0 0 0,0 0 0,0 0 0,2-3 0,22-27 0,-2-2 0,-2-1 0,0 0 0,19-47 0,-25 50 0,-1-2 66,18-57 0,-1 2-1563,-16 52-5329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14.8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24575,'5'0'0,"3"0"-8191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15.7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24575,'0'12'0,"0"14"0,0 16 0,0 11 0,0 9 0,0-1 0,0 1 0,0-5 0,0 0 0,0-4 0,0 1 0,0 2 0,0-3 0,0-4 0,0-5 0,0-4 0,0-3 0,0-8-8191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17.8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491 34 24575,'3'-2'0,"1"-1"0,0 1 0,0 0 0,0 0 0,0 1 0,0-1 0,0 1 0,0 0 0,0 0 0,1 0 0,-1 0 0,0 1 0,7 0 0,2-1 0,125-11 0,223 11 0,-347 1 0,0 1 0,0 1 0,0 0 0,-1 1 0,1 0 0,-1 1 0,16 7 0,-28-11 0,0 1 0,1-1 0,-1 1 0,0-1 0,0 1 0,0 0 0,0-1 0,0 1 0,-1 0 0,1 0 0,0 0 0,0 0 0,0 0 0,-1 0 0,1 0 0,0 0 0,-1 0 0,1 0 0,-1 0 0,0 0 0,1 0 0,-1 0 0,0 1 0,1-1 0,-1 0 0,0 0 0,0 2 0,-1-1 0,1 1 0,-1-1 0,0 0 0,0 0 0,0 1 0,0-1 0,-1 0 0,1 0 0,-1 0 0,1 0 0,-1 0 0,-3 2 0,-8 8 0,-1-1 0,-1-1 0,-17 9 0,23-13 0,-28 15 0,-1-2 0,-1-2 0,0-1 0,-44 11 0,66-22 0,1 0 0,0 1 0,0 0 0,1 1 0,0 1 0,0 0 0,1 1 0,0 1 0,0 0 0,-18 20 0,31-29 0,0-1 0,0 1 0,0 0 0,0 0 0,0 0 0,0 0 0,0 0 0,0 0 0,1 1 0,-1-1 0,0 0 0,1 0 0,-1 0 0,1 1 0,0-1 0,-1 0 0,1 1 0,0-1 0,0 0 0,0 1 0,0-1 0,0 0 0,0 1 0,0-1 0,0 0 0,0 1 0,1-1 0,-1 0 0,0 1 0,1-1 0,0 0 0,-1 0 0,1 0 0,-1 1 0,1-1 0,0 0 0,0 0 0,0 0 0,0 0 0,0 0 0,0 0 0,0-1 0,0 1 0,0 0 0,0 0 0,0-1 0,0 1 0,1-1 0,-1 1 0,3 0 0,10 4 0,0 0 0,0-2 0,1 1 0,14 0 0,0 1 0,-22-3 0,0 1 0,0-1 0,0 1 0,-1 0 0,1 1 0,-1 0 0,0 0 0,0 0 0,0 1 0,-1-1 0,1 1 0,-1 1 0,0-1 0,-1 1 0,1 0 0,-1 0 0,-1 0 0,1 1 0,-1-1 0,0 1 0,0 0 0,-1-1 0,0 1 0,0 1 0,0-1 0,-1 0 0,0 14 0,0-6 0,-1 0 0,0 0 0,-1 0 0,-1-1 0,0 1 0,-1 0 0,-1-1 0,0 0 0,-1 0 0,-1 0 0,0-1 0,0 1 0,-11 13 0,9-17 0,0 0 0,0-1 0,-1 0 0,0 0 0,-1-1 0,0 0 0,-1-1 0,1 0 0,-1-1 0,0 0 0,-1-1 0,1 0 0,-1-1 0,0 0 0,-1-1 0,-19 3 0,-16-1 0,0-1 0,1-3 0,-54-6 0,15 2 0,3 3 0,46 2 0,-1-2 0,1-2 0,-63-10 0,97 11-47,-1 0 0,1 0 0,0 0 0,0 0 0,0-1 0,0 1 0,0-1 0,1 0 0,-1 0-1,0 0 1,1 0 0,0 0 0,-1-1 0,1 1 0,0-1 0,0 1 0,0-1 0,1 0 0,-1 0 0,0 0 0,1 0 0,0 0-1,0 0 1,0 0 0,0 0 0,0-1 0,1 1 0,-1-6 0,-1-24-6779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23.3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24575,'11'0'0,"16"0"0,20 0 0,8 0 0,6 0 0,-7 0-8191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24.1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24575,'6'6'0,"1"8"0,1 6 0,-2 7 0,-2 10 0,-2 4 0,0 1 0,-2-1 0,0-2 0,0 5 0,0 0 0,-1-8-8191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25.5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1 105 24575,'9'0'0,"0"1"0,0 0 0,0 0 0,0 0 0,0 2 0,0-1 0,0 1 0,-1 0 0,1 0 0,-1 1 0,0 1 0,12 7 0,-10-4 0,0 1 0,0 0 0,-1 0 0,-1 1 0,1 0 0,-2 0 0,13 22 0,-1 7 0,-2 1 0,-2 1 0,-1 0 0,8 47 0,-22-86 0,7 16 0,-1-16 0,6-23 0,-5 5 0,2-6 15,-1-1-1,-1 1 1,0-1-1,-2-1 1,-1 1-1,-1-1 1,-1 0-1,-2-28 0,0 25-227,2 0-1,0 1 1,2-1-1,0 1 0,2-1 1,10-24-1,-5 25-6612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28.0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118 77 24575,'-1'17'0,"-1"1"0,-1-1 0,-7 25 0,-5 36 0,11-26 0,5 97 0,0-145 0,0 0 0,0-1 0,0 1 0,0 0 0,1 0 0,0-1 0,0 1 0,0 0 0,0-1 0,1 0 0,-1 0 0,1 0 0,0 0 0,0 0 0,0 0 0,0-1 0,0 1 0,0-1 0,1 0 0,0 0 0,-1 0 0,1 0 0,0-1 0,0 0 0,-1 1 0,1-1 0,0-1 0,8 2 0,-7-2 0,-1 1 0,0 0 0,1-1 0,-1 0 0,0 0 0,1 0 0,-1-1 0,0 0 0,1 1 0,-1-1 0,0-1 0,0 1 0,0-1 0,0 1 0,0-1 0,0 0 0,0-1 0,-1 1 0,1-1 0,-1 1 0,1-1 0,-1 0 0,0 0 0,0-1 0,-1 1 0,5-8 0,-3 2 0,-1-1 0,0 0 0,0-1 0,-1 1 0,0 0 0,-1-1 0,0-10 0,-6-81 0,1 42 0,5 18 0,0 25 0,-1 1 0,0 0 0,-4-26 0,3 38 0,0 0 0,0 1 0,0-1 0,0 0 0,0 1 0,-1-1 0,0 1 0,0 0 0,0-1 0,0 1 0,0 0 0,-1 0 0,1 0 0,-1 1 0,0-1 0,0 1 0,0-1 0,0 1 0,0 0 0,-4-2 0,-11-2-105,1 1 0,-1 0-1,0 2 1,0 0 0,-1 1 0,1 1-1,-37 2 1,41-1-418,-29 1-6303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29.3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 0 24575,'-6'6'0,"-2"13"0,1 15 0,1 14 0,2 3 0,1 0 0,2-3 0,0-5 0,1-9-8191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31.1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69 24575,'1'-1'0,"-1"0"0,0 0 0,0 0 0,1 0 0,-1 0 0,1 0 0,-1 0 0,1 0 0,-1 0 0,1 0 0,0 0 0,-1 1 0,1-1 0,0 0 0,0 0 0,0 1 0,-1-1 0,1 0 0,0 1 0,0-1 0,0 1 0,2-1 0,28-11 0,-17 7 0,12-3 0,-1 2 0,1 1 0,0 0 0,0 2 0,0 2 0,31 0 0,-13 1 0,-25-1 0,239-1 0,-199 11 0,-57-9 0,-1 1 0,1-1 0,-1 1 0,1-1 0,-1 1 0,1 0 0,-1 0 0,0 0 0,1 0 0,-1 0 0,0 0 0,0 0 0,3 3 0,-4-3 0,0-1 0,0 1 0,1 0 0,-1 0 0,0 0 0,0 0 0,0 0 0,0 0 0,0 0 0,0-1 0,0 1 0,0 0 0,0 0 0,-1 0 0,1 0 0,0 0 0,-1 0 0,1-1 0,0 1 0,-1 0 0,1 0 0,-1-1 0,1 1 0,-1 0 0,1 0 0,-1-1 0,-1 2 0,-3 3 0,-1 0 0,0-1 0,0 1 0,-1-1 0,1 0 0,-1-1 0,0 0 0,-10 4 0,-65 18 0,70-22 0,-90 21 0,111-24 0,71 4 0,112 20 0,-166-18 0,-1 0 0,0 1 0,0 2 0,-1 0 0,0 2 0,-1 0 0,0 2 0,35 25 0,-23-9-1365,-3-3-5461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32.2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24575,'0'6'0,"0"7"0,0 8 0,0 11 0,17 12 0,12-1 0,12-9 0,11-9 0,2-9 0,-2-8 0,-4-5 0,-5-3 0,-4-1 0,-2-1 0,-3 0 0,-6 1-8191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33.1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8 125 24575,'-6'-6'0,"4"-7"0,8-2 0,9 2 0,2-3 0,9 1 0,6 4 0,-2-3 0,0 2 0,-6 2-8191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33.9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97 24575,'6'0'0,"13"0"0,15 0 0,25-11 0,8-5 0,-2 2 0,-6 2 0,-7 4 0,-7-9 0,-11-1-8191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36.4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24575,'0'6'0,"0"13"0,0 21 0,0 15 0,0 10 0,0 5 0,0-4 0,0-1 0,0-6 0,6-13 0,2-8 0,-1-12-8191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38.3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36 24575,'0'-1'0,"0"0"0,0 0 0,1 0 0,-1 0 0,0 0 0,1 0 0,-1 0 0,1 1 0,-1-1 0,1 0 0,-1 0 0,1 0 0,0 0 0,-1 1 0,1-1 0,0 0 0,0 1 0,0-1 0,0 1 0,-1-1 0,1 1 0,0-1 0,0 1 0,0 0 0,0-1 0,0 1 0,2-1 0,31-5 0,-27 6 0,89-8 0,96 6 0,-132 3 0,-53-1 0,0 0 0,0 1 0,0-1 0,0 2 0,0-1 0,0 1 0,0 0 0,10 4 0,-16-5 0,1 0 0,0 0 0,-1 0 0,1 1 0,-1-1 0,1 0 0,-1 0 0,0 1 0,1-1 0,-1 1 0,0-1 0,0 1 0,0 0 0,0-1 0,0 1 0,0 0 0,-1 0 0,1 0 0,-1-1 0,1 1 0,-1 0 0,0 0 0,0 0 0,1 0 0,-1 0 0,0 0 0,-1 0 0,1 0 0,0 0 0,-1 0 0,1-1 0,-1 1 0,1 0 0,-1 0 0,-2 3 0,-1 2 0,-1 1 0,0-1 0,0 0 0,-1 0 0,0 0 0,0-1 0,-1 0 0,1-1 0,-1 1 0,-1-1 0,1 0 0,-1-1 0,-15 7 0,9-4 0,1 1 0,0 0 0,-21 17 0,11 2-1365,5-3-5461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39.4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24575,'0'6'0,"0"7"0,0 8 0,0 6 0,0 3 0,0 10 0,0 8 0,0 2 0,0-1 0,0-10-8191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42.3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24575,'9'0'0,"0"0"0,0 0 0,0 1 0,0 0 0,0 0 0,0 1 0,11 4 0,-18-5 0,-1 0 0,1 0 0,0 1 0,0-1 0,-1 1 0,1-1 0,0 1 0,-1-1 0,0 1 0,1 0 0,-1 0 0,0-1 0,0 1 0,0 0 0,0 0 0,0 0 0,0 0 0,-1 1 0,1-1 0,-1 0 0,1 0 0,-1 0 0,0 0 0,0 1 0,0-1 0,0 0 0,0 0 0,-1 0 0,1 0 0,-1 1 0,1-1 0,-1 0 0,0 0 0,-1 3 0,-4 12 0,4-13 0,1 1 0,-1 0 0,1-1 0,0 1 0,0 0 0,0 8 0,1-12 0,0 1 0,0-1 0,1 0 0,-1 1 0,0-1 0,1 0 0,-1 1 0,1-1 0,0 0 0,-1 0 0,1 0 0,0 0 0,0 1 0,0-1 0,0 0 0,0 0 0,0 0 0,0-1 0,0 1 0,0 0 0,0 0 0,0 0 0,0-1 0,1 1 0,-1-1 0,0 1 0,1-1 0,1 1 0,13 3 0,0-1 0,-1 0 0,33 1 0,-37-5 0,1 2 0,-1 0 0,1 0 0,-1 1 0,1 1 0,-1 0 0,0 0 0,0 1 0,-1 0 0,13 7 0,-15-6-124,0 1 0,-1 0 0,1 0 0,-1 1 0,0 0 0,-1 0-1,1 0 1,-1 1 0,-1 0 0,7 12 0,1 9-6702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46.2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85 0 24575,'7'8'0,"0"1"0,-1 0 0,-1 0 0,1 0 0,-2 0 0,6 15 0,-5-12 0,0-1 0,1 0 0,13 20 0,-16-28 0,0 0 0,0 0 0,0 0 0,0 0 0,0-1 0,0 1 0,0-1 0,1 0 0,0 0 0,-1 0 0,1 0 0,0-1 0,0 1 0,0-1 0,0 0 0,4 0 0,-6 0 0,0-1 0,1 0 0,-1-1 0,0 1 0,0 0 0,0 0 0,0-1 0,0 0 0,0 1 0,0-1 0,0 0 0,0 0 0,0 0 0,0 0 0,0 0 0,0 0 0,-1-1 0,1 1 0,0-1 0,-1 1 0,1-1 0,-1 0 0,0 1 0,1-1 0,-1 0 0,0 0 0,0 0 0,0 0 0,-1 0 0,1 0 0,0 0 0,-1 0 0,1 0 0,-1 0 0,0 0 0,1-4 0,-1 3 0,0-1 0,1 1 0,-1 0 0,0 0 0,-1 0 0,1 0 0,0 0 0,-1 0 0,0 0 0,0 0 0,0 0 0,0 0 0,0 0 0,0 1 0,-1-1 0,1 0 0,-1 1 0,0-1 0,0 1 0,0-1 0,0 1 0,0 0 0,0 0 0,-1 0 0,1 0 0,-1 0 0,-4-1 0,-4-1 0,-1 0 0,0 1 0,1 1 0,-1 0 0,0 0 0,-1 2 0,1-1 0,-24 3 0,31-1 0,-1-1 0,1 1 0,0 0 0,-1 0 0,1 1 0,0 0 0,-1 0 0,1 0 0,0 0 0,1 1 0,-1 0 0,0 0 0,1 0 0,-1 0 0,1 1 0,0 0 0,0 0 0,1 0 0,-1 0 0,1 1 0,0-1 0,-3 6 0,4-4 0,1 0 0,0 0 0,0-1 0,1 1 0,-1 0 0,1 0 0,1 0 0,-1-1 0,1 1 0,0 0 0,0 0 0,0-1 0,1 1 0,0-1 0,4 8 0,1 4 0,1-1 0,1 0 0,18 24 0,-18-29 0,0-1 0,1-1 0,1 0 0,0 0 0,0-1 0,0 0 0,1-1 0,0 0 0,1-1 0,-1 0 0,1-1 0,0-1 0,23 5 0,-13-4 0,1-1 0,0-1 0,-1-1 0,1-1 0,0-1 0,0-2 0,27-4 0,-44 5 0,-1 0 0,0-1 0,0 1 0,0-2 0,0 1 0,0-1 0,0 1 0,0-2 0,-1 1 0,0-1 0,0 1 0,0-1 0,0-1 0,0 1 0,-1-1 0,0 0 0,0 0 0,0 0 0,0 0 0,4-11 0,-3 4 0,-1 1 0,-1-1 0,0 1 0,0-1 0,-1 0 0,-1 0 0,0 0 0,-1 0 0,0-1 0,-2-12 0,2 21-45,-1 0-1,1 1 1,-1-1-1,1 0 1,-1 1-1,-1-1 1,1 1-1,0 0 1,-1-1-1,0 1 1,1 0-1,-1 0 1,0 0-1,-1 0 1,1 0-1,-1 0 1,1 1-1,-1-1 1,0 1-1,0-1 1,0 1-1,0 0 1,0 1-1,0-1 0,-1 0 1,1 1-1,-1 0 1,1 0-1,-6-2 1,-18-1-6781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47.3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24575,'0'6'0,"0"13"0,0 10 0,0 4 0,0 4 0,0 1 0,0 5 0,0 1 0,0 5 0,0 0 0,0-3 0,0 2 0,0-6-8191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48.9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91 86 24575,'2'-3'0,"0"0"0,0 0 0,0 0 0,1 1 0,-1-1 0,1 1 0,-1-1 0,1 1 0,0 0 0,0 0 0,0 0 0,0 0 0,0 1 0,1-1 0,-1 1 0,6-1 0,59-10 0,-48 9 0,49-8 0,-22 2 0,76-3 0,-110 11 0,0 1 0,-1 1 0,1 0 0,0 1 0,-1 0 0,1 1 0,-1 1 0,0 0 0,0 0 0,22 12 0,-28-12 0,-1 0 0,1 1 0,0 0 0,-1 0 0,0 1 0,0-1 0,-1 1 0,0 0 0,0 0 0,0 0 0,0 1 0,-1 0 0,0-1 0,-1 1 0,1 0 0,-1 0 0,-1 0 0,2 9 0,0 9 0,-1 1 0,-2-1 0,-3 47 0,2-66 0,0 0 0,0 1 0,0-1 0,-1 0 0,0 0 0,0 0 0,-1 0 0,0 0 0,0-1 0,0 1 0,0-1 0,-1 0 0,0 0 0,0 0 0,-1 0 0,1-1 0,-1 1 0,0-1 0,0 0 0,0-1 0,-1 1 0,1-1 0,-1 0 0,-6 2 0,-14 4 0,0 0 0,0-2 0,-1-1 0,-36 3 0,31-4 0,-108 10 0,96-12 0,-1 1 0,1 3 0,-82 23 0,125-30-49,1 0 1,-1 0-1,1 0 0,-1 1 0,0-1 1,1 0-1,-1 0 0,1 0 0,-1 1 1,1-1-1,0 0 0,-1 0 0,1 1 1,-1-1-1,1 0 0,-1 1 0,1-1 1,0 1-1,-1-1 0,1 0 0,0 1 1,0-1-1,-1 1 0,1-1 0,0 1 0,0-1 1,-1 2-1,10 5-6777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2:49.3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4:49.73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21389,'0'1898'0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5:03.2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102 0 23706,'-101'1491'0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5:05.4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 0 24575,'-6'0'0,"-2"6"0,1 7 0,1 19 0,2 10 0,1 9 0,2 2 0,0 4 0,1-3 0,6-5 0,8-4 0,1-5 0,10-3 0,7 4 0,3 0 0,-5 0 0,0-2 0,-7-8-8191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5:06.4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414 0 24575,'-18'6'0,"-10"7"0,-19 2 0,-7 4 0,0 5 0,-2 3 0,3-2 0,10 0 0,12 2 0,12 1 0,9-3-8191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5:09.4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0 175 24575,'2'-5'0,"-1"1"0,1-1 0,0 1 0,0-1 0,0 1 0,1 0 0,0 0 0,0 0 0,0 0 0,0 0 0,0 0 0,1 1 0,0 0 0,-1 0 0,1 0 0,1 0 0,7-4 0,8-5 0,1 0 0,41-16 0,90-17 0,-148 44 0,-1 0 0,1 0 0,0 0 0,-1 1 0,1 0 0,0-1 0,0 1 0,-1 1 0,1-1 0,0 1 0,0-1 0,-1 1 0,1 0 0,0 0 0,-1 1 0,1-1 0,-1 1 0,0 0 0,7 4 0,-5-2 0,-1 1 0,1 0 0,0 0 0,-1 0 0,0 1 0,-1 0 0,1-1 0,-1 1 0,0 0 0,3 9 0,2 14 0,0-1 0,-2 1 0,5 58 0,-11-87 0,1 14 0,2 10 0,-1 0 0,-2 1 0,-3 40 0,2-59 0,0 0 0,0 1 0,-1-1 0,0 0 0,0 1 0,-1-1 0,0-1 0,0 1 0,0 0 0,0-1 0,-1 1 0,0-1 0,0 0 0,0 0 0,-1-1 0,0 1 0,0-1 0,-9 6 0,-32 15 0,-1-2 0,-51 17 0,-17 8 0,94-32 0,21-16 0,0 0 0,0 0 0,0 1 0,0-1 0,0 0 0,0 1 0,0-1 0,0 0 0,0 1 0,0-1 0,0 0 0,0 1 0,0-1 0,0 0 0,0 0 0,0 1 0,0-1 0,1 0 0,-1 1 0,0-1 0,0 0 0,0 0 0,0 1 0,1-1 0,-1 0 0,0 0 0,0 0 0,1 1 0,-1-1 0,0 0 0,0 0 0,1 0 0,-1 0 0,0 1 0,1-1 0,-1 0 0,0 0 0,1 0 0,50 9 0,-32-7 0,7 3-195,-1 2 0,0 0 0,0 2 0,0 1 0,-1 0 0,40 26 0,-32-17-6631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44.8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23892,'306'644'0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13.9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49 24575,'4'5'0,"-1"0"0,-1 0 0,1 0 0,-1 0 0,1 1 0,-1-1 0,-1 1 0,1-1 0,-1 1 0,0 0 0,-1-1 0,1 1 0,-1 7 0,3 13 0,9 78 0,-6-46 0,2 1 0,20 69 0,-19-105 0,-8-37 0,-9-50 0,7 54 0,-15-72 0,10 52 0,-5-45 0,10 73 0,1 1 0,0 0 0,0-1 0,0 1 0,0-1 0,0 1 0,0 0 0,0-1 0,1 1 0,-1-1 0,0 1 0,1 0 0,-1-1 0,1 1 0,-1 0 0,1 0 0,0-1 0,0 1 0,0 0 0,1-2 0,-1 3 0,0-1 0,0 1 0,0 0 0,0-1 0,0 1 0,0 0 0,1-1 0,-1 1 0,0 0 0,0 0 0,0 0 0,0 0 0,0 0 0,1 0 0,-1 1 0,0-1 0,0 0 0,0 1 0,2 0 0,6 3 0,1 1 0,-1 0 0,0 0 0,11 10 0,-15-11 0,21 17 0,0 1 0,-2 1 0,-1 1 0,26 36 0,-47-57 0,0-1 0,0 1 0,0-1 0,0 0 0,0 1 0,0-1 0,1 0 0,-1 0 0,1-1 0,5 4 0,2-11 0,-3-17 0,-3-16 0,-2 0 0,-5-59 0,0 62 0,2 1 0,2 0 0,8-60 0,-9 94 0,0-1 0,0 0 0,1 1 0,-1-1 0,0 0 0,1 1 0,-1-1 0,1 1 0,0-1 0,0 0 0,-1 1 0,1 0 0,0-1 0,0 1 0,0-1 0,0 1 0,1 0 0,-1 0 0,0 0 0,1 0 0,-1 0 0,3-2 0,-3 3 0,1 0 0,-1 0 0,1 0 0,-1 0 0,1 1 0,-1-1 0,1 0 0,-1 1 0,0-1 0,1 1 0,-1-1 0,1 1 0,-1 0 0,0 0 0,0-1 0,1 1 0,-1 0 0,0 0 0,2 2 0,6 7 0,0 1 0,-1-1 0,0 1 0,10 17 0,37 79 0,50 134 0,-88-201-34,-10-26-299,-1 1 1,0 0-1,6 29 0,-9-20-6493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16.0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24575,'0'6'0,"0"8"0,0 6 0,0 13 0,0 5 0,6-3 0,2-2 0,5-6 0,0-3 0,10 1 0,7-4 0,-2 0 0,0-3 0,7-5 0,3-5 0,-5-3-8191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17.6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21 24575,'6'0'0,"8"-6"0,6-2 0,1 1-8191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18.7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24575,'6'0'0,"13"0"0,15 0 0,13 0 0,5 0 0,-7 0-8191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20.6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 24575,'112'-1'0,"115"3"0,-225-2 0,-1 0 0,0 0 0,1-1 0,-1 1 0,0 1 0,1-1 0,-1 0 0,0 0 0,1 0 0,-1 1 0,0-1 0,0 0 0,1 1 0,-1 0 0,0-1 0,0 1 0,0 0 0,1-1 0,-1 1 0,0 0 0,0 0 0,0 0 0,0 0 0,-1 0 0,1 0 0,0 0 0,0 0 0,-1 0 0,2 3 0,-2-3 0,-1 1 0,1-1 0,-1 1 0,1-1 0,-1 0 0,0 1 0,1-1 0,-1 0 0,0 1 0,0-1 0,0 0 0,0 0 0,0 0 0,0 0 0,-1 0 0,1 0 0,0 0 0,0 0 0,-1-1 0,1 1 0,0 0 0,-1-1 0,1 1 0,-3 0 0,-72 24 0,54-19 0,0 1 0,0 1 0,-40 21 0,56-25 0,0-1 0,1 1 0,-1 1 0,1-1 0,0 1 0,1 0 0,-1 0 0,1 0 0,0 1 0,0-1 0,0 1 0,1 0 0,0 0 0,0 0 0,1 1 0,0-1 0,0 1 0,-1 7 0,-1 1 0,2 1 0,0 0 0,1 0 0,0 0 0,2 0 0,0 0 0,0 0 0,2 0 0,6 24 0,-7-36 6,0 0 0,1-1 0,-1 1 0,1-1 0,0 1 0,0-1-1,0 0 1,1 0 0,-1-1 0,1 1 0,-1 0 0,1-1 0,0 0 0,0 0 0,0 0-1,0-1 1,0 1 0,8 1 0,7 1-441,0-1-1,34 3 1,-50-6 264,50 2-6655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22.4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409 1 24575,'-34'0'0,"0"1"0,0 3 0,0 0 0,1 2 0,0 2 0,0 1 0,1 1 0,-48 23 0,76-31 0,0 0 0,0 0 0,0 0 0,0 1 0,1 0 0,0-1 0,-1 1 0,1 1 0,0-1 0,0 0 0,0 1 0,1 0 0,-1-1 0,1 1 0,0 0 0,0 0 0,0 0 0,1 0 0,0 1 0,-1-1 0,1 0 0,1 1 0,-1-1 0,1 1 0,-1-1 0,1 0 0,1 6 0,0-5 0,0 1 0,1-1 0,-1 0 0,1 0 0,0 0 0,1 0 0,-1 0 0,1 0 0,0-1 0,0 1 0,1-1 0,-1 0 0,1 0 0,0 0 0,0 0 0,0-1 0,1 1 0,-1-1 0,1 0 0,-1-1 0,1 1 0,6 2 0,11 2 0,-1-1 0,1 0 0,0-1 0,0-2 0,25 2 0,114-6 0,-155 1-72,0 0 1,0 0-1,0 0 0,0-1 0,-1 0 0,1 0 0,0-1 0,0 0 1,-1 0-1,1 0 0,-1-1 0,1 1 0,-1-1 0,0-1 0,0 1 1,0-1-1,-1 1 0,6-6 0,3-13-6754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23.7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24575,'3'0'0,"1"1"0,0-1 0,-1 1 0,1 0 0,-1 0 0,1 0 0,-1 0 0,0 1 0,1-1 0,-1 1 0,0 0 0,0 0 0,0 0 0,0 0 0,0 1 0,-1-1 0,1 1 0,-1 0 0,0 0 0,1-1 0,1 6 0,5 7 0,-1 0 0,0 1 0,6 22 0,2 1 0,-6-14 0,-1 0 0,-2 0 0,0 1 0,-1 0 0,-2 0 0,2 35 0,-6-57 5,1 0 0,-1 0 0,1 0 0,0 0 0,0 0 0,0-1 0,1 1 0,-1 0 0,1-1 0,0 1 0,0-1 0,0 1 0,1-1 0,-1 0 0,1 0 0,-1 0 0,1 0 0,0-1 0,0 1 0,1-1 0,-1 0 0,0 0 0,6 3 0,3-1-218,-1 0 1,1-1 0,0 0 0,0-1 0,0 0 0,16 0 0,26 0-6614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25.33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263 205 24575,'0'0'0,"0"1"0,0-1 0,-1 0 0,1 1 0,0-1 0,-1 0 0,1 0 0,0 1 0,0-1 0,-1 0 0,1 0 0,0 0 0,-1 0 0,1 1 0,-1-1 0,1 0 0,0 0 0,-1 0 0,1 0 0,0 0 0,-1 0 0,1 0 0,-1 0 0,1 0 0,0 0 0,-1 0 0,1 0 0,0 0 0,-1-1 0,1 1 0,0 0 0,-1 0 0,1 0 0,0 0 0,-1-1 0,1 1 0,0 0 0,-1 0 0,1 0 0,0-1 0,0 1 0,-1 0 0,1-1 0,0 1 0,0 0 0,-1-1 0,1 1 0,0 0 0,0-1 0,0 1 0,0 0 0,0-1 0,0 1 0,0 0 0,-1-1 0,1 1 0,0 0 0,0-1 0,0 1 0,0-1 0,1 0 0,-23 30 0,21-27 0,-30 44 0,-51 83 0,72-109 0,0-1 0,2 1 0,1 0 0,0 1 0,-4 25 0,10-39 0,0-1 0,1 1 0,-2-1 0,1 0 0,0 1 0,-1-1 0,0 0 0,-1 0 0,0 0 0,1 0 0,-2 0 0,1-1 0,-1 1 0,-4 4 0,7-9 0,1-1 0,0 0 0,-1 0 0,1 0 0,0 1 0,-1-1 0,1 0 0,0 0 0,-1 0 0,1 0 0,0 0 0,-1 0 0,1 0 0,-1 0 0,1 0 0,0 0 0,-1 0 0,1 0 0,-1 0 0,1 0 0,0 0 0,-1 0 0,1 0 0,-1 0 0,1-1 0,0 1 0,-1 0 0,1 0 0,0 0 0,-1-1 0,1 1 0,0 0 0,0 0 0,-1-1 0,1 1 0,0 0 0,0-1 0,-1 1 0,1 0 0,0-1 0,0 1 0,0 0 0,-1-1 0,1 0 0,-5-19 0,3-16 0,2 0 0,2 1 0,2-1 0,0 1 0,3 0 0,11-36 0,-13 51 0,7-28 0,23-58 0,-30 94 0,0 0 0,1 0 0,0 1 0,1-1 0,0 2 0,1-1 0,0 1 0,0 0 0,1 1 0,11-9 0,-14 13 0,0 1 0,0 1 0,0-1 0,1 1 0,-1 0 0,1 0 0,-1 1 0,1 0 0,0 0 0,0 1 0,0-1 0,0 2 0,0-1 0,12 1 0,-8 1 0,-1 1 0,0 0 0,0 0 0,0 1 0,0 1 0,-1 0 0,1 0 0,-1 0 0,11 8 0,0 3 0,0 0 0,-1 1 0,0 1 0,-2 1 0,0 0 0,-1 1 0,23 36 0,52 114 0,-3-4 0,-86-161 0,1 1 0,0-1 0,0 0 0,1 1 0,-1-1 0,1-1 0,0 1 0,5 3 0,-9-7-18,1 1-1,-1-1 1,0 0 0,0 0-1,1 0 1,-1 0-1,0 0 1,1 0-1,-1 0 1,0 0 0,1 0-1,-1 0 1,0 0-1,1 0 1,-1 0-1,0 0 1,1 0-1,-1 0 1,0 0 0,1-1-1,-1 1 1,0 0-1,1 0 1,-1 0-1,0 0 1,0-1 0,1 1-1,-1 0 1,0 0-1,0-1 1,1 1-1,-1 0 1,0 0 0,0-1-1,0 1 1,0 0-1,1-1 1,-1 1-1,0 0 1,0-1 0,0 1-1,0 0 1,0-1-1,0 1 1,0 0-1,0-1 1,0 1 0,0 0-1,0-1 1,0 1-1,0 0 1,0-1-1,0 1 1,0 0 0,0 0-1,-1-1 1,1 1-1,0 0 1,0-1-1,0 0-240,-2-16-6567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26.2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0 138 24575,'0'-5'0,"6"-3"0,13 1 0,15-5 0,8 0 0,8-4 0,6 2 0,7-4 0,-3 2 0,-6 3 0,-5 4 0,-6 4 0,-11 2-8191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44.4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42 137 24575,'39'-43'0,"-34"35"0,1 1 0,0 0 0,0 0 0,0 0 0,1 1 0,0 0 0,0 1 0,0-1 0,1 1 0,0 1 0,0-1 0,0 2 0,1-1 0,-1 1 0,1 0 0,13-3 0,29 4 0,-26 9 0,-25-6 0,1-1 0,-1 0 0,0 1 0,1-1 0,-1 1 0,0-1 0,1 0 0,-1 1 0,0-1 0,1 1 0,-1-1 0,0 1 0,0-1 0,0 1 0,0 0 0,1-1 0,-1 1 0,0-1 0,0 1 0,0-1 0,0 1 0,0-1 0,0 1 0,0 0 0,-1-1 0,1 1 0,0-1 0,0 1 0,0-1 0,0 1 0,-1-1 0,1 1 0,0-1 0,0 1 0,-1 0 0,-13 19 0,0 0 0,-1-1 0,-1-1 0,-1 0 0,-20 16 0,16-15 0,1 1 0,0 1 0,-27 38 0,36-40 0,1 1 0,0-1 0,2 1 0,0 1 0,2 0 0,0 0 0,1 0 0,1 0 0,1 1 0,1 0 0,1-1 0,1 1 0,2 22 0,-1-40 0,0 1 0,0-1 0,0 0 0,0 0 0,1 0 0,0 1 0,0-1 0,0-1 0,0 1 0,1 0 0,-1 0 0,1-1 0,0 0 0,0 1 0,0-1 0,0 0 0,1-1 0,-1 1 0,1 0 0,0-1 0,0 0 0,0 0 0,0 0 0,0-1 0,0 1 0,0-1 0,9 2 0,10 1 0,1 0 0,0-2 0,47-1 0,-47-1 0,15-1 0,70-13 0,-101 13 0,-6 0 0,1 1 0,0 0 0,-1-1 0,1 1 0,0 0 0,0 0 0,-1 1 0,1-1 0,0 0 0,-1 1 0,1 0 0,0 0 0,-1 0 0,1 0 0,-1 0 0,1 0 0,-1 0 0,0 1 0,0-1 0,4 4 0,-3-2 0,-1 1 0,1-1 0,-1 1 0,0-1 0,0 1 0,0 0 0,-1 0 0,1 0 0,-1 0 0,0 0 0,0 0 0,0 4 0,1 11 0,-1-1 0,-1 1 0,-1-1 0,-6 37 0,6-47 0,0-1 0,-1 0 0,0 1 0,0-1 0,-1 0 0,1 0 0,-2 0 0,1 0 0,-1-1 0,0 0 0,-1 1 0,1-1 0,-1-1 0,0 1 0,-1-1 0,1 0 0,-8 5 0,4-4 0,-1-1 0,0-1 0,1 1 0,-2-2 0,1 1 0,0-1 0,-1-1 0,0 0 0,1 0 0,-1-1 0,-15-1 0,-102-3-1365,94 1-5461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6:45.2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 21 24575,'0'-6'0,"-6"-2"0,-1 1-8191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28.5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24575,'0'12'0,"0"9"0,0 12 0,0 13 0,0 16 0,0 8 0,0 10 0,0-3 0,0-3 0,0-8 0,0-10 0,0-9 0,0-6 0,0-10-8191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30.6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0 122 24575,'1'-4'0,"0"-1"0,0 1 0,0 0 0,0-1 0,1 1 0,0 0 0,0 0 0,0 0 0,0 0 0,0 1 0,1-1 0,0 1 0,0-1 0,0 1 0,0 0 0,0 0 0,1 0 0,-1 0 0,1 1 0,4-3 0,4-2 0,0 0 0,0 1 0,0 0 0,1 1 0,17-4 0,-22 7 0,1 1 0,0 0 0,-1 1 0,1 0 0,0 1 0,0-1 0,-1 2 0,1-1 0,0 1 0,-1 0 0,16 7 0,-9-3 0,0 1 0,-1 1 0,1 0 0,-2 1 0,20 16 0,-28-21 0,-1 1 0,0 0 0,0 0 0,0 0 0,-1 0 0,0 0 0,0 1 0,0-1 0,-1 1 0,0 0 0,0 0 0,0 0 0,-1 0 0,1 0 0,-1 0 0,-1 1 0,0-1 0,1 0 0,-2 0 0,1 1 0,-1-1 0,0 0 0,0 0 0,-1 0 0,0 0 0,0 0 0,0 0 0,-1 0 0,1-1 0,-2 1 0,1-1 0,0 0 0,-1 0 0,0 0 0,0-1 0,-1 1 0,1-1 0,-1 0 0,-10 7 0,-72 30-1365,41-23-5461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32.7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24575,'0'5'0,"0"9"0,0 7 0,0 5 0,0 5 0,0 8 0,0 4 0,0-1 0,0-1 0,0-1 0,0-3 0,5-1 0,9-1 0,7-7 0,-1-8-8191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33.7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29 24575,'6'0'0,"7"0"0,14 0 0,7 0 0,10-6 0,3-2 0,-1-5 0,-8 11 0,-10 6-8191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34.8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69 24575,'0'-5'0,"5"-3"0,9-5 0,7-1 0,5 3 0,5 2 0,2 4 0,-4 2-8191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37.8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5 208 24575,'0'389'0,"-2"-474"0,0 42 0,1 0 0,3 0 0,1 0 0,11-54 0,-12 91 0,0 0 0,0 0 0,0 1 0,1-1 0,-1 0 0,1 1 0,1 0 0,-1 0 0,1 0 0,0 0 0,0 0 0,0 1 0,7-6 0,-8 8 0,-1 0 0,1 1 0,0-1 0,0 1 0,0-1 0,0 1 0,0 0 0,0 0 0,0 0 0,0 1 0,1-1 0,-1 1 0,0 0 0,0 0 0,1 0 0,-1 0 0,0 0 0,0 1 0,0 0 0,1-1 0,-1 1 0,0 0 0,0 1 0,0-1 0,0 0 0,5 4 0,0 1 0,1 1 0,-1 0 0,-1 0 0,1 0 0,-1 1 0,0 0 0,-1 0 0,0 1 0,0 0 0,7 16 0,4 13 0,17 58 0,-4-11 0,-22-63 0,-4-12 0,-1-1 0,1 1 0,1-1 0,0 0 0,7 10 0,-12-19 0,0 0 0,0 0 0,0 0 0,0 1 0,1-1 0,-1 0 0,0 0 0,0 0 0,0 0 0,0 0 0,0 1 0,0-1 0,1 0 0,-1 0 0,0 0 0,0 0 0,0 0 0,0 0 0,1 0 0,-1 0 0,0 0 0,0 0 0,0 0 0,0 0 0,1 0 0,-1 0 0,0 0 0,0 0 0,0 0 0,1 0 0,-1 0 0,0 0 0,0 0 0,0 0 0,0 0 0,1 0 0,-1 0 0,0 0 0,0 0 0,0 0 0,0-1 0,0 1 0,1 0 0,-1 0 0,0 0 0,0 0 0,0 0 0,0-1 0,5-11 0,-1-17 0,-4-298 103,-3 141-1571,3 171-5358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39.1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24575,'0'6'0,"6"13"0,2 9 0,-1 12 0,-1 10 0,-2 2 0,-1 5 0,-2-3 0,0-4 0,-1 1 0,5-3 0,2-3 0,0-10-8191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39.74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14 24575,'0'-6'0,"0"-1"-8191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41.6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2 24575,'-36'0'0,"13"-1"0,1 1 0,-1 1 0,1 1 0,-24 5 0,39-5 0,0 0 0,0 0 0,1 1 0,-1 0 0,0 0 0,1 1 0,0 0 0,0 0 0,0 0 0,0 1 0,1 0 0,0 0 0,0 0 0,0 1 0,1 0 0,-7 10 0,5-6 0,1 1 0,1 0 0,-1 0 0,2 0 0,0 1 0,0-1 0,1 1 0,-1 16 0,1-2 0,2 0 0,5 43 0,-5-65 5,0-1-1,1 1 1,0-1-1,0 1 0,0-1 1,0 0-1,0 1 1,1-1-1,-1 0 1,1 0-1,0 0 0,0 0 1,0 0-1,0-1 1,1 1-1,-1 0 1,1-1-1,-1 0 1,1 1-1,0-1 0,0-1 1,0 1-1,0 0 1,0-1-1,1 1 1,5 1-1,-3-2-103,0 0 0,0 0 0,1 0 0,-1-1 0,0 0 0,0 0 0,0-1 0,1 0 0,-1 0 0,0 0 0,0-1 0,0 0 0,0 0 0,7-4 0,12-8-6727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43.1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24575,'5'0'0,"9"0"0,7 0 0,-1 6 0,4 7 0,-4 8 0,-5 5 0,-4 5 0,1-3 0,-2-1 0,4-5 0,-1 6 0,-2 9 0,2 4 0,-6-5 0,-5-14 0,-8-16 0,-4-10-8191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7:43.6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12.9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24575,'0'6'0,"0"1"-8191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13.6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24575,'6'0'0,"7"0"0,25 0 0,6 0-8191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14.5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17.9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1246 37 24575,'-4'-2'0,"-1"-1"0,0 1 0,0-1 0,0 2 0,0-1 0,0 0 0,0 1 0,0 0 0,-1 0 0,1 1 0,-11-1 0,-1 0 0,-76-9 0,-131 4 0,172 8 0,0 2 0,0 3 0,1 2 0,-57 17 0,58-11 0,-165 58 0,184-60 0,0 2 0,1 1 0,0 1 0,-46 36 0,43-26-1365,4-1-5461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19.8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17 24575,'328'2'0,"351"-4"0,-562-7 0,-74 4 0,82 2 0,-111 4 0,0 1 0,0 0 0,0 1 0,-1 0 0,1 1 0,-1 0 0,0 1 0,0 1 0,23 14 0,-14-4 0,0 0 0,-1 2 0,-1 0 0,-1 1 0,-1 1 0,22 31 0,-1 7 0,38 76 0,-71-122-103,-4-9 13,1 0 0,-1 1-1,0-1 1,-1 1 0,1 0 0,-1 0 0,0 0 0,1 0 0,-2-1 0,1 1-1,0 1 1,-1-1 0,0 5 0,-7 11-6736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21.8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 0 24575,'0'78'0,"-20"144"0,18-209 0,-1 1 0,0 1 0,2-1 0,-1 0 0,2 1 0,2 27 0,-1-38 0,0 0 0,0 0 0,1 0 0,-1 0 0,1-1 0,0 1 0,0-1 0,0 1 0,0-1 0,0 0 0,1 0 0,-1 0 0,1 0 0,0 0 0,0 0 0,0-1 0,1 0 0,-1 1 0,0-1 0,1 0 0,0-1 0,-1 1 0,1-1 0,0 1 0,0-1 0,6 1 0,6 1 4,1-1 0,0 0 0,0-1 0,0-1 0,-1 0 1,28-5-1,106-27-120,-56 10-1162,-56 15-5548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24.2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0 336 24575,'6'1'0,"0"0"0,0 0 0,-1 0 0,1 0 0,-1 1 0,1 0 0,-1 0 0,0 1 0,0-1 0,6 5 0,52 38 0,-26-17 0,-7-7 0,1-2 0,33 15 0,-48-27 0,1-1 0,-1-1 0,1 0 0,0-1 0,0-1 0,24 2 0,-31-4 0,9 0 0,-1 0 0,1-1 0,-1 0 0,26-5 0,-39 4 0,-1 0 0,0 0 0,0 0 0,0-1 0,0 1 0,0-1 0,0 0 0,0 0 0,0 0 0,-1-1 0,1 0 0,-1 1 0,0-1 0,0 0 0,0 0 0,0-1 0,0 1 0,-1-1 0,1 1 0,-1-1 0,0 0 0,0 0 0,-1 0 0,3-7 0,2-21 0,-2 0 0,-1-1 0,-2 0 0,-1 0 0,-2 1 0,-6-39 0,2 32-455,-2 0 0,-17-54 0,15 64-6371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47.3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381 38 24575,'0'-1'0,"0"0"0,0 1 0,-1-1 0,1 0 0,0 1 0,0-1 0,-1 0 0,1 0 0,-1 1 0,1-1 0,-1 1 0,1-1 0,-1 1 0,1-1 0,-1 1 0,1-1 0,-1 1 0,0-1 0,1 1 0,-1-1 0,0 1 0,1 0 0,-1-1 0,0 1 0,0 0 0,0 0 0,-25-6 0,24 5 0,-46-6 0,-49-1 0,83 7 0,-1 1 0,1 0 0,-1 2 0,1-1 0,-1 2 0,1 0 0,0 0 0,-15 7 0,26-8 0,-1 0 0,1 0 0,0 1 0,0-1 0,0 1 0,0 0 0,0 0 0,0 0 0,1 0 0,-1 0 0,1 1 0,0-1 0,0 1 0,0 0 0,1-1 0,-1 1 0,1 0 0,0 0 0,0 0 0,0 0 0,0 0 0,1 0 0,0 0 0,0 0 0,0 0 0,0 0 0,1 0 0,-1 0 0,1 0 0,1 5 0,0-3 0,-1-1 0,1 1 0,-1-1 0,1 1 0,1-1 0,-1 0 0,1 0 0,0 0 0,0 0 0,1-1 0,-1 1 0,1-1 0,0 0 0,0 0 0,1 0 0,-1 0 0,1-1 0,0 0 0,0 0 0,0 0 0,6 2 0,5-1 0,1-2 0,-1 0 0,1 0 0,29-3 0,-34 0 0,1 1 0,0 0 0,-1 1 0,1 0 0,-1 0 0,1 2 0,-1-1 0,0 2 0,19 7 0,-28-9 0,0 0 0,1 1 0,-1-1 0,0 1 0,0 0 0,0 0 0,-1 0 0,1 0 0,-1 0 0,0 1 0,0-1 0,0 1 0,0-1 0,0 1 0,-1 0 0,2 4 0,-3-6 0,1 1 0,-1 0 0,1-1 0,-1 1 0,0-1 0,0 1 0,0-1 0,0 1 0,-1 0 0,1-1 0,-1 1 0,1-1 0,-1 1 0,0-1 0,0 1 0,0-1 0,0 0 0,0 0 0,-1 1 0,1-1 0,-1 0 0,0 0 0,1 0 0,-1 0 0,0-1 0,-4 4 0,-18 8 0,0 0 0,-1-2 0,-1-1 0,1-1 0,-2-1 0,-34 6 0,29-6 0,23-6-170,0 0-1,0 0 0,0 0 1,0-1-1,0-1 0,0 0 1,-14-1-1,1-5-6655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48.4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24575,'0'6'0,"0"13"0,0 9 0,0 6 0,0 9 0,0 2 0,0 0 0,0-3 0,0-2 0,6-8 0,2-3 0,5 4 0,0 8 0,-1 3 0,-4 0 0,4-2 0,-2-8-8191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49.7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 37 24575,'0'-1'0,"0"0"0,0 0 0,0 1 0,1-1 0,-1 0 0,0 1 0,1-1 0,-1 0 0,1 1 0,-1-1 0,0 0 0,1 1 0,0-1 0,-1 1 0,1-1 0,-1 1 0,1-1 0,0 1 0,-1 0 0,1-1 0,0 1 0,-1 0 0,1-1 0,0 1 0,-1 0 0,2-1 0,24-4 0,-24 4 0,86-8 0,154 3 0,-183 6 0,-52 0 0,1 0 0,-1 0 0,1 1 0,-1 0 0,0 0 0,0 1 0,1-1 0,-1 2 0,0-1 0,7 4 0,-12-4 0,0 0 0,1 0 0,-1 0 0,0 0 0,0 0 0,0 1 0,-1-1 0,1 0 0,0 1 0,-1 0 0,0-1 0,0 1 0,1 0 0,-2 0 0,1 0 0,0-1 0,0 1 0,-1 0 0,0 0 0,0 0 0,0 0 0,0 0 0,0 0 0,0 0 0,-1 0 0,1 0 0,-3 6 0,0 3 0,-2 0 0,1 0 0,-2 0 0,1 0 0,-2-1 0,1 0 0,-2 0 0,1 0 0,-2-1 0,1-1 0,-1 1 0,0-1 0,-15 10 0,6-5 0,-1 0 0,0-1 0,-1-2 0,0 0 0,-1 0 0,-40 12 0,2-7-90,38-12-69,1 2-1,-1 0 1,1 1 0,0 1-1,1 1 1,0 0-1,-22 16 1,12-1-6667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51.46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144 212 24575,'-41'37'0,"33"-31"0,0 0 0,0 1 0,1 0 0,0 0 0,1 1 0,-1 0 0,1 0 0,1 0 0,0 1 0,0 0 0,0 0 0,1 0 0,-5 19 0,4-2 0,1 1 0,2 0 0,1 0 0,1-1 0,6 47 0,-6-71 0,0 0 0,0-1 0,1 1 0,-1-1 0,0 1 0,1-1 0,-1 1 0,1-1 0,0 0 0,-1 1 0,1-1 0,0 1 0,0-1 0,0 0 0,0 0 0,0 0 0,0 0 0,0 1 0,1-1 0,-1-1 0,0 1 0,1 0 0,-1 0 0,0 0 0,1-1 0,-1 1 0,1-1 0,-1 1 0,1-1 0,-1 1 0,1-1 0,-1 0 0,1 0 0,0 0 0,-1 0 0,1 0 0,-1 0 0,1 0 0,-1-1 0,1 1 0,2-1 0,8-3 0,0 1 0,0-2 0,0 0 0,14-8 0,-10 6 0,34-15 0,-23 11 0,0-1 0,0-2 0,32-21 0,-50 27 0,0 0 0,-1-1 0,0 0 0,0 0 0,-1-1 0,0 0 0,0 0 0,-1-1 0,-1 1 0,8-21 0,-6 11 0,-2 0 0,1 0 0,-2 0 0,-1-1 0,1-30 0,-3 40 0,-2 0 0,1 0 0,-1-1 0,-1 1 0,0 0 0,-1 0 0,0 0 0,0 1 0,-1-1 0,-7-12 0,8 18 0,0 0 0,0 0 0,-1 0 0,0 1 0,0-1 0,0 1 0,-1 0 0,1 0 0,-1 0 0,0 0 0,0 1 0,0 0 0,0 0 0,-1 1 0,1-1 0,-1 1 0,0 0 0,0 1 0,0-1 0,-10 0 0,7 1 0,-1 0 0,0 0 0,0 1 0,1 0 0,-1 1 0,0 0 0,0 0 0,1 1 0,-15 5 0,19-5 0,1 1 0,0-1 0,1 1 0,-1-1 0,0 1 0,1 0 0,0 1 0,-1-1 0,1 0 0,1 1 0,-1 0 0,0 0 0,1 0 0,0 0 0,0 0 0,0 0 0,0 0 0,1 1 0,0-1 0,0 0 0,0 1 0,-1 6 0,-1 19-144,1-1 0,4 51 0,-1-57-789,1 14-5893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55.0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24 144 24575,'1'0'0,"0"1"0,0-1 0,-1 1 0,1-1 0,0 1 0,0-1 0,-1 1 0,1-1 0,0 1 0,-1 0 0,1-1 0,0 1 0,-1 0 0,1 0 0,-1-1 0,1 1 0,-1 0 0,0 0 0,1 0 0,-1 0 0,0 0 0,0-1 0,1 1 0,-1 2 0,6 27 0,-5-25 0,6 61 0,-2 100 0,-2-25 0,-3-136 0,0 1 0,1 0 0,0-1 0,0 1 0,0 0 0,0-1 0,1 1 0,3 6 0,1-10 0,-1-13 0,1-13 0,-4-3 0,-1 0 0,-1-1 0,-1 1 0,-9-50 0,-34-100 0,13 65 0,30 107 0,-1-2 0,1 1 0,0 0 0,0 0 0,1 0 0,0 0 0,0-1 0,1 1 0,-1 0 0,1 0 0,1 0 0,2-9 0,-3 13 0,1 0 0,-1-1 0,1 1 0,-1 0 0,1 1 0,0-1 0,-1 0 0,1 0 0,0 1 0,0-1 0,0 1 0,1 0 0,-1-1 0,0 1 0,0 0 0,1 0 0,-1 0 0,1 1 0,-1-1 0,1 1 0,-1-1 0,1 1 0,-1 0 0,1 0 0,-1 0 0,1 0 0,-1 0 0,1 1 0,-1-1 0,1 1 0,-1 0 0,1-1 0,2 3 0,10 1 0,-1 1 0,0 0 0,0 2 0,0-1 0,-1 1 0,0 1 0,0 1 0,-1 0 0,0 0 0,-1 1 0,19 20 0,-26-25 0,0 0 0,0 0 0,-1 1 0,1-1 0,-1 1 0,-1 0 0,1 0 0,-1 0 0,0 0 0,0 0 0,0 0 0,-1 1 0,0-1 0,0 1 0,-1-1 0,0 0 0,0 1 0,-1-1 0,1 1 0,-1-1 0,-1 1 0,1-1 0,-1 0 0,0 0 0,0 0 0,-1 0 0,0 0 0,0 0 0,-7 8 0,5-7 0,-1-1 0,1 0 0,-1 0 0,-1 0 0,1-1 0,-1 0 0,0 0 0,0 0 0,-1-1 0,1 0 0,-1-1 0,0 0 0,0 0 0,-14 3 0,-26 11 0,46-17 0,0 1 0,1-1 0,-1 1 0,0 0 0,1 0 0,-1 0 0,1 0 0,-1 0 0,1 0 0,0 0 0,0 0 0,-1 1 0,1-1 0,0 0 0,0 1 0,0-1 0,0 1 0,-1 1 0,2-2 0,0 1 0,0-1 0,0 0 0,0 0 0,0 1 0,0-1 0,0 0 0,0 1 0,1-1 0,-1 0 0,0 0 0,1 1 0,-1-1 0,1 0 0,-1 0 0,1 0 0,0 1 0,0-1 0,0 1 0,7 7 0,0-1 0,1 0 0,0-1 0,17 12 0,0 1 0,50 36 0,-55-43 0,-1 1 0,35 34 0,-20-13 0,-13-14 0,-1 1 0,24 33 0,-33-26-1365,-13-5-5461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55.42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27.9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 0 24575,'0'13'0,"-1"26"0,1 0 0,3-1 0,1 1 0,12 50 0,-13-79 0,0 1 0,0-1 0,1-1 0,1 1 0,0-1 0,0 0 0,0 0 0,1 0 0,1 0 0,0-1 0,0-1 0,0 1 0,1-1 0,0 0 0,0-1 0,1 1 0,0-2 0,0 1 0,0-1 0,21 7 0,-16-7 0,1-1 0,-1-1 0,1 0 0,0-1 0,1 0 0,-1-1 0,0-1 0,0-1 0,0 0 0,0-1 0,0 0 0,0-1 0,18-6 0,-33 9 2,1-1 0,-1 1-1,1 0 1,-1 0-1,1 0 1,-1 0 0,0 0-1,1 0 1,-1-1 0,1 1-1,-1 0 1,1 0-1,-1-1 1,0 1 0,1 0-1,-1-1 1,0 1 0,1 0-1,-1-1 1,0 1 0,1 0-1,-1-1 1,0 1-1,0-1 1,1 1 0,-1-1-1,0 1 1,0-1 0,0 0-1,-11-5-1415,-12 0-5412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29.6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0 106 24575,'0'-6'0,"0"-7"0,0-8 0,6 0 0,7 4 0,8 4 0,6 5 0,3 4 0,4 2 0,-5 1-8191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31.1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24575,'18'0'0,"10"0"0,8 0 0,8 0 0,3 0 0,-1 0 0,-3 0 0,-8 0-8191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33.1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24575,'0'6'0,"0"8"0,0 6 0,0 7 0,0 4 0,0 8 0,0 3 0,0 1 0,0 4 0,0 0 0,6-8 0,2-5 0,-1-3 0,5 0 0,5-6 0,1-1 0,-3-11 0,-5-7-8191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34.3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24575,'6'0'0,"13"0"0,15 0 0,19 0 0,12 0 0,7 0 0,-4 0 0,-13 0-8191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35.7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88 24575,'0'-6'0,"11"-2"0,10 1 0,13 1 0,6-4 0,2 0 0,-6-5 0,-3 1 0,-7 3-8191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36.5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 1 24575,'6'0'0,"1"6"0,1 13 0,-2 9 0,-2 6 0,-2 3 0,0 0 0,-2 1 0,0 4 0,0 2 0,0-2 0,0-1 0,-1-3 0,-5-7 0,-7-10 0,-8-7 0,0-7-8191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37.6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24575,'3'1'0,"-1"0"0,1 0 0,-1 0 0,1 0 0,-1 1 0,0-1 0,0 1 0,1-1 0,-1 1 0,0 0 0,-1 0 0,1 0 0,0 0 0,1 3 0,4 3 0,14 15 0,-1 1 0,-2 0 0,0 2 0,23 46 0,41 120 0,-43-107 0,-29-67 0,-1 1 0,-1 0 0,0 1 0,-1 0 0,7 36 0,-8-20-455,1 0 0,14 36 0,-7-29-6371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39.0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80 24575,'0'-6'0,"5"-2"0,9-5 0,12 0 0,9 1 0,8-2 0,-1 1-8191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40.1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24575,'0'600'0,"1"-585"-273,-1 0 0,2 0 0,0 0 0,7 24 0,-2-16-6553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8:42.9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76 280 24575,'4'1'0,"-1"-1"0,1 1 0,-1 0 0,1 0 0,-1 0 0,0 0 0,1 1 0,-1 0 0,0-1 0,0 1 0,0 0 0,0 0 0,0 1 0,-1-1 0,1 1 0,-1-1 0,1 1 0,-1 0 0,0 0 0,0 0 0,0 0 0,1 4 0,5 8 0,-1 0 0,-1 0 0,5 21 0,-10-32 0,0 0 0,0-1 0,0 1 0,1-1 0,-1 1 0,1-1 0,0 1 0,0-1 0,0 0 0,0 0 0,1 0 0,-1 0 0,1 0 0,0 0 0,-1-1 0,1 1 0,1-1 0,-1 0 0,0 0 0,0 0 0,1 0 0,-1-1 0,1 1 0,0-1 0,-1 0 0,1 0 0,0-1 0,0 1 0,-1-1 0,1 1 0,0-1 0,0 0 0,0 0 0,-1-1 0,1 1 0,4-2 0,-1 0 0,0 0 0,0-1 0,0 0 0,0 0 0,0-1 0,-1 1 0,0-1 0,1-1 0,-2 1 0,1-1 0,0 0 0,-1 0 0,0-1 0,0 0 0,-1 0 0,1 0 0,-2 0 0,5-7 0,-2-3 0,-1 0 0,-1 0 0,0-1 0,-1 1 0,0-1 0,-2 1 0,0-23 0,-11-118 0,10 153 0,0 1 0,-1 0 0,0-1 0,0 1 0,0 0 0,0 0 0,0 0 0,-1-1 0,1 1 0,-1 1 0,0-1 0,0 0 0,0 0 0,0 1 0,-1-1 0,1 1 0,-1-1 0,1 1 0,-1 0 0,0 0 0,0 0 0,0 1 0,0-1 0,0 1 0,0 0 0,0-1 0,-6 0 0,-7-1 0,1 1 0,-1 0 0,0 1 0,-28 2 0,21 0 0,12-1 0,1 0 0,-1 1 0,0 0 0,0 1 0,0 0 0,1 1 0,-1 1 0,1-1 0,0 1 0,0 1 0,0 0 0,1 0 0,-13 10 0,16-10 0,1 0 0,-1 1 0,1 0 0,0 1 0,0-1 0,0 1 0,1 0 0,0 0 0,1 0 0,-1 0 0,2 1 0,-1 0 0,1-1 0,0 1 0,0 0 0,1 0 0,0 0 0,0 15 0,2-10-13,1 1 0,0-1-1,0 1 1,2-1 0,-1 0 0,8 16-1,1 6-1258,-5-13-5554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9:06.3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415 86 24575,'0'-5'0,"1"0"0,0-1 0,0 1 0,0 0 0,0-1 0,1 1 0,0 0 0,0 0 0,1 0 0,-1 1 0,1-1 0,3-4 0,-5 9 0,-1 0 0,0 0 0,1 0 0,-1-1 0,0 1 0,1 0 0,-1 0 0,0-1 0,0 1 0,1 0 0,-1 0 0,0-1 0,0 1 0,1 0 0,-1-1 0,0 1 0,0 0 0,0-1 0,0 1 0,0 0 0,1-1 0,-1 1 0,0 0 0,0-1 0,0 1 0,0 0 0,0-1 0,0 1 0,0 0 0,0-1 0,0 1 0,0-1 0,-1 1 0,1 0 0,0-1 0,0 1 0,0 0 0,0-1 0,0 1 0,-1 0 0,1-1 0,0 1 0,0 0 0,0 0 0,-1-1 0,1 1 0,0 0 0,-1 0 0,1-1 0,0 1 0,0 0 0,-1 0 0,1 0 0,0 0 0,-1-1 0,0 1 0,-26 4 0,20-3 0,-32 7 0,-113 27 0,127-28 0,1 1 0,0 1 0,1 1 0,-23 13 0,41-20 0,0 1 0,0-1 0,0 1 0,0 0 0,1 0 0,0 0 0,0 1 0,0-1 0,0 1 0,1 0 0,-1 0 0,1 1 0,1-1 0,-1 0 0,1 1 0,0 0 0,0 0 0,0-1 0,1 1 0,0 0 0,0 0 0,1 0 0,0 1 0,0-1 0,0 0 0,1 0 0,-1 0 0,1 0 0,1 0 0,-1-1 0,3 7 0,0-2 0,0-1 0,0 0 0,1 0 0,0 0 0,0 0 0,1-1 0,0 0 0,1 0 0,0-1 0,0 1 0,0-2 0,1 1 0,0-1 0,0 0 0,1-1 0,0 1 0,0-2 0,11 5 0,59 17 0,110 20 0,-172-41 27,1 0 0,-1 1 0,21 10 0,12 5-1500,-24-13-5353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9:10.3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34 24575,'14'-1'0,"0"-1"0,0 0 0,24-8 0,19-2 0,-26 9 0,1 0 0,-1 3 0,1 0 0,-1 2 0,41 8 0,-50-6 0,-1 2 0,0 0 0,-1 1 0,1 2 0,-2 0 0,1 1 0,-1 1 0,27 20 0,-11-3 0,-1 2 0,-1 2 0,-2 1 0,38 52 0,-52-58 0,-2 0 0,0 0 0,15 45 0,-12-27 0,6 10-1365,-2-8-5461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9:11.36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592 0 24575,'-12'0'0,"-20"12"0,-18 15 0,-27 31 0,-8 18 0,0 2 0,8-1 0,12-8 0,16-10 0,18-3 0,12-6 0,11 1 0,7 2 0,2-1 0,3-4 0,-1-5 0,0-3 0,-1-9-8191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9:13.8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1 310 24575,'0'-4'0,"0"0"0,1 0 0,-1 0 0,1 0 0,0 0 0,1 0 0,-1 0 0,1 0 0,0 1 0,-1-1 0,2 0 0,-1 1 0,0-1 0,1 1 0,-1 0 0,6-5 0,5-3 0,0 1 0,28-18 0,-6 5 0,-12 10 0,-1 0 0,1 2 0,1 0 0,0 2 0,1 1 0,30-7 0,-26 7 0,63-16 0,0 5 0,1 3 0,1 4 0,133 2 0,-221 9 0,0 1 0,0 0 0,0 1 0,0 0 0,0 0 0,0 0 0,0 0 0,-1 1 0,1 0 0,7 4 0,-10-4 0,-1 0 0,1 0 0,-1 0 0,0 1 0,0-1 0,0 1 0,0-1 0,0 1 0,-1 0 0,1 0 0,-1 0 0,0-1 0,0 1 0,0 1 0,0-1 0,0 0 0,0 0 0,-1 0 0,0 0 0,0 6 0,-3 175 0,-2-73 0,4-101 0,0-1 0,0 0 0,-1 1 0,0-1 0,-1 0 0,0 0 0,0 0 0,-1-1 0,0 1 0,-1-1 0,0 0 0,0 0 0,0 0 0,-1-1 0,-1 0 0,1 0 0,-1 0 0,-14 10 0,7-7 0,0-1 0,0 0 0,-1-1 0,0-1 0,-1 0 0,0-1 0,0-1 0,0 0 0,-33 4 0,-33 6 0,-112 34 0,76-17 0,96-23 0,17 2 0,7-9 0,0 0 0,-1 0 0,1 0 0,0 0 0,0 0 0,0-1 0,0 1 0,1-1 0,-1 1 0,0-1 0,1 0 0,-1 0 0,1 0 0,2 1 0,240 76 0,-43-17 0,-126-35-103,-29-12 216,46 23 0,-80-31-278,0 0-1,-1 1 1,0 1 0,0 0-1,-1 1 1,0 0 0,0 1-1,9 11 1,8 15-6661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9:15.2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4 24575,'100'-2'0,"-27"0"0,73 8 0,-131-4 0,0 2 0,0-1 0,-1 2 0,0 0 0,0 1 0,0 0 0,0 1 0,-1 0 0,0 1 0,16 14 0,14 13 0,56 61 0,-59-55 0,156 152-1365,-169-169-5461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9:15.8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530 0 24575,'-6'6'0,"-7"19"0,-14 28 0,-18 34 0,-15 26 0,-13 16 0,6 3 0,2 3 0,7-10 0,7-21 0,12-23 0,14-24-8191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9:17.6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114 209 24575,'-3'0'0,"-1"1"0,1-1 0,-1 0 0,1-1 0,-1 1 0,1 0 0,-1-1 0,1 0 0,-1 0 0,1 0 0,0 0 0,-1-1 0,1 1 0,0-1 0,0 0 0,0 0 0,0 0 0,0 0 0,1 0 0,-1-1 0,1 0 0,-1 1 0,1-1 0,0 0 0,0 0 0,0 0 0,0 0 0,1 0 0,-1 0 0,1-1 0,0 1 0,0 0 0,0-1 0,0 1 0,1-1 0,-1 1 0,1-1 0,0 0 0,0 1 0,1-6 0,0 3 0,1 0 0,-1 1 0,1-1 0,0 1 0,0 0 0,1 0 0,0 0 0,0 0 0,0 0 0,0 0 0,1 1 0,0 0 0,-1-1 0,2 1 0,-1 1 0,0-1 0,1 1 0,0-1 0,0 1 0,0 1 0,0-1 0,0 1 0,0 0 0,1 0 0,-1 0 0,8 0 0,-6-1 0,1 2 0,-1-1 0,1 1 0,0 0 0,-1 1 0,1 0 0,0 0 0,0 1 0,-1 0 0,1 0 0,-1 0 0,1 1 0,-1 0 0,1 1 0,-1 0 0,0 0 0,0 0 0,0 1 0,8 6 0,-7-1 0,0 0 0,0 0 0,-1 1 0,-1 0 0,1 0 0,-2 0 0,1 1 0,-2 0 0,1 0 0,-1 1 0,3 15 0,1 11 0,-1 1 0,1 45 0,-9 439 0,-1-498 0,-2 0 0,0 0 0,-2 0 0,-1 0 0,0-1 0,-2-1 0,-1 1 0,-1-1 0,-1-1 0,-23 34 0,-4-4 0,-3-1 0,-88 83 0,124-129 0,-21 20 0,26-24 0,-1-1 0,1 1 0,0 0 0,0 0 0,0-1 0,0 1 0,0 0 0,-1-1 0,1 1 0,0-1 0,-1 0 0,1 1 0,0-1 0,-1 0 0,1 0 0,0 0 0,-1 0 0,1 0 0,0 0 0,-2 0 0,2-1 0,1 1 0,0-1 0,-1 1 0,1 0 0,-1-1 0,1 1 0,0-1 0,-1 1 0,1-1 0,0 1 0,0-1 0,0 1 0,-1-1 0,1 0 0,0 1 0,0-1 0,0 1 0,0-1 0,0 1 0,0-1 0,0 0 0,0 1 0,0-1 0,0 1 0,0-1 0,0 1 0,0-1 0,1 0 0,-1 1 0,0-1 0,0 1 0,1-1 0,-1 1 0,0-1 0,1 1 0,0-1 0,13-21 0,-5 13 0,0 0 0,1 1 0,0 0 0,0 0 0,1 1 0,0 1 0,0 0 0,0 0 0,1 1 0,0 1 0,0 0 0,0 0 0,1 1 0,19-2 0,20-1 0,1 3 0,60 3 0,-84 0 0,15 3 0,1 2 0,53 13 0,63 8 0,843-1-760,-771-25 680,158-1-1146,-273 0-4899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9:20.4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24575,'394'18'0,"-7"0"0,-255-19 0,360 14 0,550 9-174,-755-24-1017,-219 2-5635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9:21.7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1 273 24575,'0'-1'0,"0"0"0,1 0 0,-1 0 0,0 0 0,1 0 0,-1 0 0,1 0 0,-1 0 0,1 1 0,-1-1 0,1 0 0,-1 0 0,1 0 0,0 1 0,0-1 0,-1 0 0,1 1 0,0-1 0,0 1 0,0-1 0,0 1 0,0-1 0,0 1 0,0-1 0,-1 1 0,1 0 0,2-1 0,32-5 0,-29 6 0,115-9 0,155 7 0,-128 5 0,-22-3 0,467-8 0,-454-2 0,0-5 0,168-40 0,-144 4 0,-109 32 0,114-24 0,-30 25 0,249-2 0,-121 22-1365,-192-2-5461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19:49:25.9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24575,'2'1'0,"-1"0"0,1 0 0,-1 0 0,1 0 0,-1 0 0,0 1 0,0-1 0,0 1 0,0-1 0,0 1 0,0-1 0,0 1 0,0-1 0,0 1 0,-1 0 0,1-1 0,-1 1 0,1 0 0,-1 0 0,0 0 0,0-1 0,0 1 0,0 2 0,1-1 0,23 206 0,-1-12 0,39 241 0,-55-174-700,-7-236 35,0 8-6161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4:21.8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24575,'49'4'0,"0"1"0,-1 3 0,0 2 0,91 31 0,-86-23 0,1-3 0,1-2 0,79 8 0,-68-13 0,78 18 0,-76-12 0,71 6 0,38 8 0,-14-1 0,623-10 0,-561-19 0,1612 0-1365,-1781 2-5461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4:23.8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0 240 24575,'8'3'0,"0"-1"0,0 0 0,1 0 0,-1-1 0,0 0 0,0 0 0,15-1 0,8 0 0,707-49-411,-520 27-274,792-78 787,-446 87 1048,-357 16-1306,58-1 156,347-5 0,-543-3 0,83-18 0,17-2 0,-8 15-1365,-98 9-5461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4:31.1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48 24575,'166'1'0,"365"-16"0,374-8 0,-619 26 0,1326-3 0,-1473-6-1365,-91-1-5461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2:05.6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1 276 24575,'203'1'0,"292"-4"0,3-36 0,630-124 0,-1061 152 0,82-15 0,233-9 0,-219 36-1365,-99 0-5461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2:08.8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1 113 24575,'2957'0'0,"-2911"-1"0,-1-1 0,0-2 0,0-3 0,53-13 0,-40 5-74,102-31-1217,-113 29-5535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2:11.4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0 171 24575,'10'-4'0,"0"1"0,0 0 0,1 0 0,-1 1 0,0 0 0,1 1 0,14 0 0,1-1 0,352-13 0,62-5 0,163-24 0,-134 8 0,-282 16 0,313 6 0,-436 21 0,-1 4 0,0 2 0,93 33 0,-33-10 0,-38-11-1365,-52-13-5461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2:24.9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24575,'807'0'0,"-789"1"0,0 1 0,0 1 0,-1 1 0,0 0 0,30 13 0,-25-9 0,-1-2 0,2 0 0,23 4 0,108 0 0,188-10 0,-130-4 0,-148 4-1365,-6 0-5461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2:30.6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24575,'58'0'0,"0"2"0,-1 3 0,70 15 0,-45-4 0,1-4 0,0-3 0,120-3 0,1139-9 35,-752 4-1435,-544-1-5426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2:32.8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24454,'2201'67'0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2:37.7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 72 24575,'-24'7'0,"23"0"0,15-1 0,38 2 0,0-2 0,0-2 0,89-5 0,-52-1 0,1189 1 0,-1153-5 0,174-31 0,-180 19 0,-23 2 0,-35 6 0,68-4 0,689 10 61,-426 7-1487,-344-3-5400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2:57.1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24097,'3150'34'0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3:25.7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67 23892,'2981'-67'0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3:27.1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24575,'6'0'0,"13"0"0,15 0 0,7 0 0,9 0 0,19 0 0,20 0 0,30 0 0,17 0 0,-2 0 0,-13 0 0,-21 0 0,-28 0-8191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3:29.5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96 48 24575,'-71'0'0,"46"0"0,37 0 0,1592 0 0,-1526-3-455,-1-3 0,98-19 0,-106 11-6371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3:33.84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65 24575,'252'2'0,"274"-5"0,-358-13 0,25 0 0,700 13 0,-458 5 0,-178-21-181,-188 12-1003,-24 2-5642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3:37.4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0 136 23977,'1761'-136'0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3:53.7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0 171 24575,'299'2'0,"331"-5"0,-286-27 0,-14-1 0,60-5 0,109-4 0,249 41 0,-304 1 0,-233-20 0,-15 1 0,7 17-1365,-166 0-5461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13:56.4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24575,'2021'0'-1365,"-1946"0"-5461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4:28.9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 24575,'176'-2'0,"373"17"0,383 8 0,-621-26 0,798 3-1365,-1069 0-5461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4:31.4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24320,'3082'0'0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4:48.94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106 1 24575,'-2'0'0,"1"1"0,-1-1 0,1 1 0,-1 0 0,1 0 0,-1-1 0,1 1 0,0 0 0,0 0 0,-1 0 0,1 1 0,0-1 0,0 0 0,0 0 0,0 1 0,0-1 0,1 0 0,-1 1 0,0-1 0,1 1 0,-1-1 0,1 1 0,-1-1 0,1 1 0,-1 0 0,1-1 0,0 3 0,-6 52 0,5-50 0,0 40 0,1-29 0,-1 0 0,0 0 0,-1 0 0,-1-1 0,0 1 0,-7 17 0,-2 1 0,2 0 0,1 1 0,2 0 0,1 0 0,0 39 0,6 187 0,3-113 0,-2-134 0,1 1 0,0-1 0,1 0 0,0-1 0,1 1 0,1-1 0,0 1 0,1-1 0,9 15 0,4 3 0,1-2 0,39 47 0,-52-69 0,0 0 0,1-1 0,1 0 0,-1 0 0,1-1 0,0 0 0,0-1 0,1 0 0,-1 0 0,1-1 0,0-1 0,1 1 0,-1-2 0,0 1 0,14 0 0,15 1 0,0-3 0,73-5 0,-32 0 0,616 0 0,-399 5 0,-231-4 0,-1-4 0,82-17 0,-73 9 0,99-5 0,3 21 0,17-1 0,-168-3 0,-1-2 0,0 0 0,32-11 0,-29 7 0,56-9 0,56 8 0,143 7 0,-231 3 0,18 5 0,1 2 0,68 16 0,-63-8 0,124 6 0,265-23 0,-454 2 0,0-1 0,0 0 0,-1 0 0,1-1 0,0-1 0,10-3 0,-17 4 0,0 1 0,0-1 0,0 0 0,0 1 0,0-1 0,-1 0 0,1-1 0,-1 1 0,0 0 0,1-1 0,-1 1 0,0-1 0,-1 0 0,1 0 0,0 1 0,-1-1 0,1 0 0,-1-1 0,0 1 0,0 0 0,0-5 0,1-6 0,-1 0 0,0-1 0,-1 1 0,-1-1 0,0 1 0,-1 0 0,-1-1 0,0 1 0,-1 0 0,0 1 0,-1-1 0,-1 1 0,-12-23 0,-27-70 0,5-1 0,-28-123 0,40 135 0,9 26-682,-15-105-1,30 139-6143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4:53.0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0 104 24575,'0'1'0,"1"0"0,-1 0 0,1 1 0,-1-1 0,1 0 0,0 0 0,-1 1 0,1-1 0,0 0 0,0 0 0,0 0 0,0 0 0,0 0 0,0 0 0,0-1 0,0 1 0,0 0 0,0 0 0,0-1 0,1 1 0,-1-1 0,0 1 0,0-1 0,1 1 0,-1-1 0,0 0 0,1 0 0,1 1 0,48 5 0,-42-6 0,612 7 0,-332-11 0,1746 4 0,-1988-1 0,0-3 0,1-1 0,49-13 0,134-48 0,-192 54-455,0 2 0,43-5 0,-38 10-6371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0:31.8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0 169 24154,'5047'-169'0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0:41.6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24207,'5181'0'0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1:28.8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0 169 23882,'2270'-169'0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1:37.3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0 135 24329,'4098'-135'0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1:43.13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35 24575,'0'1'0,"1"0"0,-1 0 0,1 0 0,-1 0 0,1 0 0,0 0 0,-1 0 0,1 0 0,0 0 0,-1 0 0,1 0 0,0-1 0,0 1 0,0 0 0,0-1 0,0 1 0,0-1 0,0 1 0,0-1 0,0 1 0,0-1 0,0 1 0,0-1 0,2 0 0,32 8 0,-31-7 0,68 6 0,-1-2 0,91-7 0,-60 0 0,1345 1 0,-1407-1 0,72-13 0,-69 7 0,57-2 0,492 9 0,-277 3 0,-263-4 67,68-13-1,20-1-1564,-99 14-5328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2:37.3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0 208 24575,'10'-8'0,"-1"1"0,1 0 0,1 1 0,-1 0 0,1 0 0,0 1 0,0 1 0,0 0 0,15-3 0,20-8 0,48-19 0,148-33 0,-181 55 0,0 3 0,1 2 0,109 3 0,380 10 0,-342-7 0,-167 3 0,0 3 0,0 2 0,-1 1 0,60 20 0,-54-13 0,1-3 0,82 11 0,292-19 0,-220-7 0,2622 3-1365,-2759 0-5461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3:00.3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0 208 24575,'2911'0'0,"-2803"-4"0,118-20 0,-125 11 0,168-23 0,157-18 0,-377 48 0,-1-3 0,79-25 0,-86 25 0,0 1 0,1 3 0,-1 1 0,1 2 0,46 4 0,-7-1 0,589 0-1365,-547-1-5461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3:07.3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24352,'5930'0'0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03:15.72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21389,'7560'0'0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.png"/><Relationship Id="rId21" Type="http://schemas.openxmlformats.org/officeDocument/2006/relationships/customXml" Target="../ink/ink10.xml"/><Relationship Id="rId42" Type="http://schemas.openxmlformats.org/officeDocument/2006/relationships/image" Target="../media/image36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49.png"/><Relationship Id="rId84" Type="http://schemas.openxmlformats.org/officeDocument/2006/relationships/image" Target="../media/image57.png"/><Relationship Id="rId89" Type="http://schemas.openxmlformats.org/officeDocument/2006/relationships/customXml" Target="../ink/ink44.xml"/><Relationship Id="rId16" Type="http://schemas.openxmlformats.org/officeDocument/2006/relationships/image" Target="../media/image23.png"/><Relationship Id="rId11" Type="http://schemas.openxmlformats.org/officeDocument/2006/relationships/customXml" Target="../ink/ink5.xml"/><Relationship Id="rId32" Type="http://schemas.openxmlformats.org/officeDocument/2006/relationships/image" Target="../media/image31.png"/><Relationship Id="rId37" Type="http://schemas.openxmlformats.org/officeDocument/2006/relationships/customXml" Target="../ink/ink18.xml"/><Relationship Id="rId53" Type="http://schemas.openxmlformats.org/officeDocument/2006/relationships/customXml" Target="../ink/ink26.xml"/><Relationship Id="rId58" Type="http://schemas.openxmlformats.org/officeDocument/2006/relationships/image" Target="../media/image44.png"/><Relationship Id="rId74" Type="http://schemas.openxmlformats.org/officeDocument/2006/relationships/image" Target="../media/image52.png"/><Relationship Id="rId79" Type="http://schemas.openxmlformats.org/officeDocument/2006/relationships/customXml" Target="../ink/ink39.xml"/><Relationship Id="rId5" Type="http://schemas.openxmlformats.org/officeDocument/2006/relationships/customXml" Target="../ink/ink2.xml"/><Relationship Id="rId90" Type="http://schemas.openxmlformats.org/officeDocument/2006/relationships/image" Target="../media/image60.png"/><Relationship Id="rId14" Type="http://schemas.openxmlformats.org/officeDocument/2006/relationships/image" Target="../media/image22.png"/><Relationship Id="rId22" Type="http://schemas.openxmlformats.org/officeDocument/2006/relationships/image" Target="../media/image26.png"/><Relationship Id="rId27" Type="http://schemas.openxmlformats.org/officeDocument/2006/relationships/customXml" Target="../ink/ink13.xml"/><Relationship Id="rId30" Type="http://schemas.openxmlformats.org/officeDocument/2006/relationships/image" Target="../media/image30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39.png"/><Relationship Id="rId56" Type="http://schemas.openxmlformats.org/officeDocument/2006/relationships/image" Target="../media/image43.png"/><Relationship Id="rId64" Type="http://schemas.openxmlformats.org/officeDocument/2006/relationships/image" Target="../media/image47.png"/><Relationship Id="rId69" Type="http://schemas.openxmlformats.org/officeDocument/2006/relationships/customXml" Target="../ink/ink34.xml"/><Relationship Id="rId77" Type="http://schemas.openxmlformats.org/officeDocument/2006/relationships/customXml" Target="../ink/ink38.xml"/><Relationship Id="rId8" Type="http://schemas.openxmlformats.org/officeDocument/2006/relationships/image" Target="../media/image19.png"/><Relationship Id="rId51" Type="http://schemas.openxmlformats.org/officeDocument/2006/relationships/customXml" Target="../ink/ink25.xml"/><Relationship Id="rId72" Type="http://schemas.openxmlformats.org/officeDocument/2006/relationships/image" Target="../media/image51.png"/><Relationship Id="rId80" Type="http://schemas.openxmlformats.org/officeDocument/2006/relationships/image" Target="../media/image55.png"/><Relationship Id="rId85" Type="http://schemas.openxmlformats.org/officeDocument/2006/relationships/customXml" Target="../ink/ink42.xml"/><Relationship Id="rId3" Type="http://schemas.openxmlformats.org/officeDocument/2006/relationships/customXml" Target="../ink/ink1.xml"/><Relationship Id="rId12" Type="http://schemas.openxmlformats.org/officeDocument/2006/relationships/image" Target="../media/image21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34.png"/><Relationship Id="rId46" Type="http://schemas.openxmlformats.org/officeDocument/2006/relationships/image" Target="../media/image38.png"/><Relationship Id="rId59" Type="http://schemas.openxmlformats.org/officeDocument/2006/relationships/customXml" Target="../ink/ink29.xml"/><Relationship Id="rId67" Type="http://schemas.openxmlformats.org/officeDocument/2006/relationships/customXml" Target="../ink/ink33.xml"/><Relationship Id="rId20" Type="http://schemas.openxmlformats.org/officeDocument/2006/relationships/image" Target="../media/image25.png"/><Relationship Id="rId41" Type="http://schemas.openxmlformats.org/officeDocument/2006/relationships/customXml" Target="../ink/ink20.xml"/><Relationship Id="rId54" Type="http://schemas.openxmlformats.org/officeDocument/2006/relationships/image" Target="../media/image42.png"/><Relationship Id="rId62" Type="http://schemas.openxmlformats.org/officeDocument/2006/relationships/image" Target="../media/image46.png"/><Relationship Id="rId70" Type="http://schemas.openxmlformats.org/officeDocument/2006/relationships/image" Target="../media/image50.png"/><Relationship Id="rId75" Type="http://schemas.openxmlformats.org/officeDocument/2006/relationships/customXml" Target="../ink/ink37.xml"/><Relationship Id="rId83" Type="http://schemas.openxmlformats.org/officeDocument/2006/relationships/customXml" Target="../ink/ink41.xml"/><Relationship Id="rId88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29.png"/><Relationship Id="rId36" Type="http://schemas.openxmlformats.org/officeDocument/2006/relationships/image" Target="../media/image33.png"/><Relationship Id="rId49" Type="http://schemas.openxmlformats.org/officeDocument/2006/relationships/customXml" Target="../ink/ink24.xml"/><Relationship Id="rId57" Type="http://schemas.openxmlformats.org/officeDocument/2006/relationships/customXml" Target="../ink/ink28.xml"/><Relationship Id="rId10" Type="http://schemas.openxmlformats.org/officeDocument/2006/relationships/image" Target="../media/image20.png"/><Relationship Id="rId31" Type="http://schemas.openxmlformats.org/officeDocument/2006/relationships/customXml" Target="../ink/ink15.xml"/><Relationship Id="rId44" Type="http://schemas.openxmlformats.org/officeDocument/2006/relationships/image" Target="../media/image37.png"/><Relationship Id="rId52" Type="http://schemas.openxmlformats.org/officeDocument/2006/relationships/image" Target="../media/image41.png"/><Relationship Id="rId60" Type="http://schemas.openxmlformats.org/officeDocument/2006/relationships/image" Target="../media/image45.png"/><Relationship Id="rId65" Type="http://schemas.openxmlformats.org/officeDocument/2006/relationships/customXml" Target="../ink/ink32.xml"/><Relationship Id="rId73" Type="http://schemas.openxmlformats.org/officeDocument/2006/relationships/customXml" Target="../ink/ink36.xml"/><Relationship Id="rId78" Type="http://schemas.openxmlformats.org/officeDocument/2006/relationships/image" Target="../media/image54.png"/><Relationship Id="rId81" Type="http://schemas.openxmlformats.org/officeDocument/2006/relationships/customXml" Target="../ink/ink40.xml"/><Relationship Id="rId86" Type="http://schemas.openxmlformats.org/officeDocument/2006/relationships/image" Target="../media/image58.png"/><Relationship Id="rId4" Type="http://schemas.openxmlformats.org/officeDocument/2006/relationships/image" Target="../media/image17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24.png"/><Relationship Id="rId39" Type="http://schemas.openxmlformats.org/officeDocument/2006/relationships/customXml" Target="../ink/ink19.xml"/><Relationship Id="rId34" Type="http://schemas.openxmlformats.org/officeDocument/2006/relationships/image" Target="../media/image32.png"/><Relationship Id="rId50" Type="http://schemas.openxmlformats.org/officeDocument/2006/relationships/image" Target="../media/image40.png"/><Relationship Id="rId55" Type="http://schemas.openxmlformats.org/officeDocument/2006/relationships/customXml" Target="../ink/ink27.xml"/><Relationship Id="rId76" Type="http://schemas.openxmlformats.org/officeDocument/2006/relationships/image" Target="../media/image53.png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2" Type="http://schemas.openxmlformats.org/officeDocument/2006/relationships/image" Target="../media/image16.png"/><Relationship Id="rId29" Type="http://schemas.openxmlformats.org/officeDocument/2006/relationships/customXml" Target="../ink/ink14.xml"/><Relationship Id="rId24" Type="http://schemas.openxmlformats.org/officeDocument/2006/relationships/image" Target="../media/image27.png"/><Relationship Id="rId40" Type="http://schemas.openxmlformats.org/officeDocument/2006/relationships/image" Target="../media/image35.png"/><Relationship Id="rId45" Type="http://schemas.openxmlformats.org/officeDocument/2006/relationships/customXml" Target="../ink/ink22.xml"/><Relationship Id="rId66" Type="http://schemas.openxmlformats.org/officeDocument/2006/relationships/image" Target="../media/image48.png"/><Relationship Id="rId87" Type="http://schemas.openxmlformats.org/officeDocument/2006/relationships/customXml" Target="../ink/ink43.xml"/><Relationship Id="rId61" Type="http://schemas.openxmlformats.org/officeDocument/2006/relationships/customXml" Target="../ink/ink30.xml"/><Relationship Id="rId82" Type="http://schemas.openxmlformats.org/officeDocument/2006/relationships/image" Target="../media/image56.png"/><Relationship Id="rId19" Type="http://schemas.openxmlformats.org/officeDocument/2006/relationships/customXml" Target="../ink/ink9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5.xml"/><Relationship Id="rId671" Type="http://schemas.openxmlformats.org/officeDocument/2006/relationships/customXml" Target="../ink/ink396.xml"/><Relationship Id="rId21" Type="http://schemas.openxmlformats.org/officeDocument/2006/relationships/customXml" Target="../ink/ink54.xml"/><Relationship Id="rId324" Type="http://schemas.openxmlformats.org/officeDocument/2006/relationships/image" Target="../media/image213.png"/><Relationship Id="rId531" Type="http://schemas.openxmlformats.org/officeDocument/2006/relationships/customXml" Target="../ink/ink322.xml"/><Relationship Id="rId629" Type="http://schemas.openxmlformats.org/officeDocument/2006/relationships/customXml" Target="../ink/ink374.xml"/><Relationship Id="rId170" Type="http://schemas.openxmlformats.org/officeDocument/2006/relationships/image" Target="../media/image141.png"/><Relationship Id="rId268" Type="http://schemas.openxmlformats.org/officeDocument/2006/relationships/customXml" Target="../ink/ink184.xml"/><Relationship Id="rId475" Type="http://schemas.openxmlformats.org/officeDocument/2006/relationships/image" Target="../media/image284.png"/><Relationship Id="rId682" Type="http://schemas.openxmlformats.org/officeDocument/2006/relationships/customXml" Target="../ink/ink402.xml"/><Relationship Id="rId32" Type="http://schemas.openxmlformats.org/officeDocument/2006/relationships/image" Target="../media/image75.png"/><Relationship Id="rId128" Type="http://schemas.openxmlformats.org/officeDocument/2006/relationships/image" Target="../media/image120.png"/><Relationship Id="rId335" Type="http://schemas.openxmlformats.org/officeDocument/2006/relationships/customXml" Target="../ink/ink218.xml"/><Relationship Id="rId542" Type="http://schemas.openxmlformats.org/officeDocument/2006/relationships/image" Target="../media/image316.png"/><Relationship Id="rId181" Type="http://schemas.openxmlformats.org/officeDocument/2006/relationships/image" Target="../media/image146.png"/><Relationship Id="rId402" Type="http://schemas.openxmlformats.org/officeDocument/2006/relationships/image" Target="../media/image251.png"/><Relationship Id="rId279" Type="http://schemas.openxmlformats.org/officeDocument/2006/relationships/customXml" Target="../ink/ink190.xml"/><Relationship Id="rId486" Type="http://schemas.openxmlformats.org/officeDocument/2006/relationships/customXml" Target="../ink/ink299.xml"/><Relationship Id="rId693" Type="http://schemas.openxmlformats.org/officeDocument/2006/relationships/image" Target="../media/image386.png"/><Relationship Id="rId43" Type="http://schemas.openxmlformats.org/officeDocument/2006/relationships/customXml" Target="../ink/ink65.xml"/><Relationship Id="rId139" Type="http://schemas.openxmlformats.org/officeDocument/2006/relationships/customXml" Target="../ink/ink116.xml"/><Relationship Id="rId346" Type="http://schemas.openxmlformats.org/officeDocument/2006/relationships/image" Target="../media/image224.png"/><Relationship Id="rId553" Type="http://schemas.openxmlformats.org/officeDocument/2006/relationships/customXml" Target="../ink/ink334.xml"/><Relationship Id="rId192" Type="http://schemas.openxmlformats.org/officeDocument/2006/relationships/customXml" Target="../ink/ink143.xml"/><Relationship Id="rId206" Type="http://schemas.openxmlformats.org/officeDocument/2006/relationships/customXml" Target="../ink/ink150.xml"/><Relationship Id="rId413" Type="http://schemas.openxmlformats.org/officeDocument/2006/relationships/customXml" Target="../ink/ink259.xml"/><Relationship Id="rId497" Type="http://schemas.openxmlformats.org/officeDocument/2006/relationships/image" Target="../media/image294.png"/><Relationship Id="rId620" Type="http://schemas.openxmlformats.org/officeDocument/2006/relationships/image" Target="../media/image351.png"/><Relationship Id="rId357" Type="http://schemas.openxmlformats.org/officeDocument/2006/relationships/customXml" Target="../ink/ink229.xml"/><Relationship Id="rId54" Type="http://schemas.openxmlformats.org/officeDocument/2006/relationships/image" Target="../media/image86.png"/><Relationship Id="rId217" Type="http://schemas.openxmlformats.org/officeDocument/2006/relationships/image" Target="../media/image163.png"/><Relationship Id="rId564" Type="http://schemas.openxmlformats.org/officeDocument/2006/relationships/image" Target="../media/image326.png"/><Relationship Id="rId424" Type="http://schemas.openxmlformats.org/officeDocument/2006/relationships/customXml" Target="../ink/ink265.xml"/><Relationship Id="rId631" Type="http://schemas.openxmlformats.org/officeDocument/2006/relationships/customXml" Target="../ink/ink375.xml"/><Relationship Id="rId270" Type="http://schemas.openxmlformats.org/officeDocument/2006/relationships/customXml" Target="../ink/ink185.xml"/><Relationship Id="rId65" Type="http://schemas.openxmlformats.org/officeDocument/2006/relationships/image" Target="../media/image91.png"/><Relationship Id="rId130" Type="http://schemas.openxmlformats.org/officeDocument/2006/relationships/image" Target="../media/image121.png"/><Relationship Id="rId368" Type="http://schemas.openxmlformats.org/officeDocument/2006/relationships/customXml" Target="../ink/ink235.xml"/><Relationship Id="rId575" Type="http://schemas.openxmlformats.org/officeDocument/2006/relationships/customXml" Target="../ink/ink345.xml"/><Relationship Id="rId228" Type="http://schemas.openxmlformats.org/officeDocument/2006/relationships/customXml" Target="../ink/ink161.xml"/><Relationship Id="rId435" Type="http://schemas.openxmlformats.org/officeDocument/2006/relationships/customXml" Target="../ink/ink271.xml"/><Relationship Id="rId642" Type="http://schemas.openxmlformats.org/officeDocument/2006/relationships/customXml" Target="../ink/ink381.xml"/><Relationship Id="rId281" Type="http://schemas.openxmlformats.org/officeDocument/2006/relationships/customXml" Target="../ink/ink191.xml"/><Relationship Id="rId502" Type="http://schemas.openxmlformats.org/officeDocument/2006/relationships/customXml" Target="../ink/ink307.xml"/><Relationship Id="rId76" Type="http://schemas.openxmlformats.org/officeDocument/2006/relationships/customXml" Target="../ink/ink83.xml"/><Relationship Id="rId141" Type="http://schemas.openxmlformats.org/officeDocument/2006/relationships/customXml" Target="../ink/ink117.xml"/><Relationship Id="rId379" Type="http://schemas.openxmlformats.org/officeDocument/2006/relationships/image" Target="../media/image240.png"/><Relationship Id="rId586" Type="http://schemas.openxmlformats.org/officeDocument/2006/relationships/image" Target="../media/image337.png"/><Relationship Id="rId7" Type="http://schemas.openxmlformats.org/officeDocument/2006/relationships/customXml" Target="../ink/ink47.xml"/><Relationship Id="rId239" Type="http://schemas.openxmlformats.org/officeDocument/2006/relationships/image" Target="../media/image172.png"/><Relationship Id="rId446" Type="http://schemas.openxmlformats.org/officeDocument/2006/relationships/customXml" Target="../ink/ink277.xml"/><Relationship Id="rId653" Type="http://schemas.openxmlformats.org/officeDocument/2006/relationships/customXml" Target="../ink/ink387.xml"/><Relationship Id="rId292" Type="http://schemas.openxmlformats.org/officeDocument/2006/relationships/image" Target="../media/image197.png"/><Relationship Id="rId306" Type="http://schemas.openxmlformats.org/officeDocument/2006/relationships/image" Target="../media/image204.png"/><Relationship Id="rId87" Type="http://schemas.openxmlformats.org/officeDocument/2006/relationships/image" Target="../media/image101.png"/><Relationship Id="rId513" Type="http://schemas.openxmlformats.org/officeDocument/2006/relationships/customXml" Target="../ink/ink313.xml"/><Relationship Id="rId597" Type="http://schemas.openxmlformats.org/officeDocument/2006/relationships/image" Target="../media/image341.png"/><Relationship Id="rId152" Type="http://schemas.openxmlformats.org/officeDocument/2006/relationships/image" Target="../media/image132.png"/><Relationship Id="rId457" Type="http://schemas.openxmlformats.org/officeDocument/2006/relationships/image" Target="../media/image275.png"/><Relationship Id="rId664" Type="http://schemas.openxmlformats.org/officeDocument/2006/relationships/image" Target="../media/image372.png"/><Relationship Id="rId14" Type="http://schemas.openxmlformats.org/officeDocument/2006/relationships/image" Target="../media/image66.png"/><Relationship Id="rId317" Type="http://schemas.openxmlformats.org/officeDocument/2006/relationships/customXml" Target="../ink/ink209.xml"/><Relationship Id="rId524" Type="http://schemas.openxmlformats.org/officeDocument/2006/relationships/image" Target="../media/image307.png"/><Relationship Id="rId98" Type="http://schemas.openxmlformats.org/officeDocument/2006/relationships/image" Target="../media/image105.png"/><Relationship Id="rId163" Type="http://schemas.openxmlformats.org/officeDocument/2006/relationships/customXml" Target="../ink/ink128.xml"/><Relationship Id="rId370" Type="http://schemas.openxmlformats.org/officeDocument/2006/relationships/customXml" Target="../ink/ink236.xml"/><Relationship Id="rId230" Type="http://schemas.openxmlformats.org/officeDocument/2006/relationships/customXml" Target="../ink/ink162.xml"/><Relationship Id="rId468" Type="http://schemas.openxmlformats.org/officeDocument/2006/relationships/customXml" Target="../ink/ink289.xml"/><Relationship Id="rId675" Type="http://schemas.openxmlformats.org/officeDocument/2006/relationships/customXml" Target="../ink/ink398.xml"/><Relationship Id="rId25" Type="http://schemas.openxmlformats.org/officeDocument/2006/relationships/customXml" Target="../ink/ink56.xml"/><Relationship Id="rId328" Type="http://schemas.openxmlformats.org/officeDocument/2006/relationships/image" Target="../media/image215.png"/><Relationship Id="rId535" Type="http://schemas.openxmlformats.org/officeDocument/2006/relationships/customXml" Target="../ink/ink324.xml"/><Relationship Id="rId174" Type="http://schemas.openxmlformats.org/officeDocument/2006/relationships/image" Target="../media/image143.png"/><Relationship Id="rId381" Type="http://schemas.openxmlformats.org/officeDocument/2006/relationships/image" Target="../media/image241.png"/><Relationship Id="rId602" Type="http://schemas.openxmlformats.org/officeDocument/2006/relationships/customXml" Target="../ink/ink359.xml"/><Relationship Id="rId241" Type="http://schemas.openxmlformats.org/officeDocument/2006/relationships/image" Target="../media/image173.png"/><Relationship Id="rId479" Type="http://schemas.openxmlformats.org/officeDocument/2006/relationships/customXml" Target="../ink/ink295.xml"/><Relationship Id="rId686" Type="http://schemas.openxmlformats.org/officeDocument/2006/relationships/customXml" Target="../ink/ink404.xml"/><Relationship Id="rId36" Type="http://schemas.openxmlformats.org/officeDocument/2006/relationships/image" Target="../media/image77.png"/><Relationship Id="rId339" Type="http://schemas.openxmlformats.org/officeDocument/2006/relationships/customXml" Target="../ink/ink220.xml"/><Relationship Id="rId546" Type="http://schemas.openxmlformats.org/officeDocument/2006/relationships/customXml" Target="../ink/ink330.xml"/><Relationship Id="rId101" Type="http://schemas.openxmlformats.org/officeDocument/2006/relationships/customXml" Target="../ink/ink97.xml"/><Relationship Id="rId185" Type="http://schemas.openxmlformats.org/officeDocument/2006/relationships/image" Target="../media/image148.png"/><Relationship Id="rId406" Type="http://schemas.openxmlformats.org/officeDocument/2006/relationships/customXml" Target="../ink/ink255.xml"/><Relationship Id="rId392" Type="http://schemas.openxmlformats.org/officeDocument/2006/relationships/customXml" Target="../ink/ink247.xml"/><Relationship Id="rId613" Type="http://schemas.openxmlformats.org/officeDocument/2006/relationships/image" Target="../media/image349.png"/><Relationship Id="rId252" Type="http://schemas.openxmlformats.org/officeDocument/2006/relationships/image" Target="../media/image178.png"/><Relationship Id="rId47" Type="http://schemas.openxmlformats.org/officeDocument/2006/relationships/customXml" Target="../ink/ink67.xml"/><Relationship Id="rId112" Type="http://schemas.openxmlformats.org/officeDocument/2006/relationships/image" Target="../media/image112.png"/><Relationship Id="rId557" Type="http://schemas.openxmlformats.org/officeDocument/2006/relationships/customXml" Target="../ink/ink336.xml"/><Relationship Id="rId196" Type="http://schemas.openxmlformats.org/officeDocument/2006/relationships/customXml" Target="../ink/ink145.xml"/><Relationship Id="rId417" Type="http://schemas.openxmlformats.org/officeDocument/2006/relationships/customXml" Target="../ink/ink261.xml"/><Relationship Id="rId624" Type="http://schemas.openxmlformats.org/officeDocument/2006/relationships/image" Target="../media/image353.png"/><Relationship Id="rId263" Type="http://schemas.openxmlformats.org/officeDocument/2006/relationships/image" Target="../media/image183.png"/><Relationship Id="rId470" Type="http://schemas.openxmlformats.org/officeDocument/2006/relationships/customXml" Target="../ink/ink290.xml"/><Relationship Id="rId58" Type="http://schemas.openxmlformats.org/officeDocument/2006/relationships/image" Target="../media/image88.png"/><Relationship Id="rId123" Type="http://schemas.openxmlformats.org/officeDocument/2006/relationships/customXml" Target="../ink/ink108.xml"/><Relationship Id="rId330" Type="http://schemas.openxmlformats.org/officeDocument/2006/relationships/image" Target="../media/image216.png"/><Relationship Id="rId568" Type="http://schemas.openxmlformats.org/officeDocument/2006/relationships/image" Target="../media/image328.png"/><Relationship Id="rId428" Type="http://schemas.openxmlformats.org/officeDocument/2006/relationships/customXml" Target="../ink/ink267.xml"/><Relationship Id="rId635" Type="http://schemas.openxmlformats.org/officeDocument/2006/relationships/customXml" Target="../ink/ink377.xml"/><Relationship Id="rId274" Type="http://schemas.openxmlformats.org/officeDocument/2006/relationships/image" Target="../media/image188.png"/><Relationship Id="rId481" Type="http://schemas.openxmlformats.org/officeDocument/2006/relationships/customXml" Target="../ink/ink296.xml"/><Relationship Id="rId69" Type="http://schemas.openxmlformats.org/officeDocument/2006/relationships/customXml" Target="../ink/ink79.xml"/><Relationship Id="rId134" Type="http://schemas.openxmlformats.org/officeDocument/2006/relationships/image" Target="../media/image123.png"/><Relationship Id="rId579" Type="http://schemas.openxmlformats.org/officeDocument/2006/relationships/customXml" Target="../ink/ink347.xml"/><Relationship Id="rId341" Type="http://schemas.openxmlformats.org/officeDocument/2006/relationships/customXml" Target="../ink/ink221.xml"/><Relationship Id="rId439" Type="http://schemas.openxmlformats.org/officeDocument/2006/relationships/image" Target="../media/image267.png"/><Relationship Id="rId646" Type="http://schemas.openxmlformats.org/officeDocument/2006/relationships/customXml" Target="../ink/ink383.xml"/><Relationship Id="rId201" Type="http://schemas.openxmlformats.org/officeDocument/2006/relationships/image" Target="../media/image155.png"/><Relationship Id="rId285" Type="http://schemas.openxmlformats.org/officeDocument/2006/relationships/customXml" Target="../ink/ink193.xml"/><Relationship Id="rId506" Type="http://schemas.openxmlformats.org/officeDocument/2006/relationships/image" Target="../media/image298.png"/><Relationship Id="rId492" Type="http://schemas.openxmlformats.org/officeDocument/2006/relationships/customXml" Target="../ink/ink302.xml"/><Relationship Id="rId145" Type="http://schemas.openxmlformats.org/officeDocument/2006/relationships/customXml" Target="../ink/ink119.xml"/><Relationship Id="rId352" Type="http://schemas.openxmlformats.org/officeDocument/2006/relationships/image" Target="../media/image227.png"/><Relationship Id="rId212" Type="http://schemas.openxmlformats.org/officeDocument/2006/relationships/customXml" Target="../ink/ink153.xml"/><Relationship Id="rId657" Type="http://schemas.openxmlformats.org/officeDocument/2006/relationships/customXml" Target="../ink/ink389.xml"/><Relationship Id="rId296" Type="http://schemas.openxmlformats.org/officeDocument/2006/relationships/image" Target="../media/image199.png"/><Relationship Id="rId517" Type="http://schemas.openxmlformats.org/officeDocument/2006/relationships/customXml" Target="../ink/ink315.xml"/><Relationship Id="rId60" Type="http://schemas.openxmlformats.org/officeDocument/2006/relationships/image" Target="../media/image89.png"/><Relationship Id="rId156" Type="http://schemas.openxmlformats.org/officeDocument/2006/relationships/image" Target="../media/image134.png"/><Relationship Id="rId198" Type="http://schemas.openxmlformats.org/officeDocument/2006/relationships/customXml" Target="../ink/ink146.xml"/><Relationship Id="rId321" Type="http://schemas.openxmlformats.org/officeDocument/2006/relationships/customXml" Target="../ink/ink211.xml"/><Relationship Id="rId363" Type="http://schemas.openxmlformats.org/officeDocument/2006/relationships/customXml" Target="../ink/ink232.xml"/><Relationship Id="rId419" Type="http://schemas.openxmlformats.org/officeDocument/2006/relationships/customXml" Target="../ink/ink262.xml"/><Relationship Id="rId570" Type="http://schemas.openxmlformats.org/officeDocument/2006/relationships/image" Target="../media/image329.png"/><Relationship Id="rId626" Type="http://schemas.openxmlformats.org/officeDocument/2006/relationships/image" Target="../media/image354.png"/><Relationship Id="rId223" Type="http://schemas.openxmlformats.org/officeDocument/2006/relationships/image" Target="../media/image166.png"/><Relationship Id="rId430" Type="http://schemas.openxmlformats.org/officeDocument/2006/relationships/customXml" Target="../ink/ink268.xml"/><Relationship Id="rId668" Type="http://schemas.openxmlformats.org/officeDocument/2006/relationships/image" Target="../media/image374.png"/><Relationship Id="rId18" Type="http://schemas.openxmlformats.org/officeDocument/2006/relationships/image" Target="../media/image68.png"/><Relationship Id="rId265" Type="http://schemas.openxmlformats.org/officeDocument/2006/relationships/image" Target="../media/image184.png"/><Relationship Id="rId472" Type="http://schemas.openxmlformats.org/officeDocument/2006/relationships/customXml" Target="../ink/ink291.xml"/><Relationship Id="rId528" Type="http://schemas.openxmlformats.org/officeDocument/2006/relationships/image" Target="../media/image309.png"/><Relationship Id="rId125" Type="http://schemas.openxmlformats.org/officeDocument/2006/relationships/customXml" Target="../ink/ink109.xml"/><Relationship Id="rId167" Type="http://schemas.openxmlformats.org/officeDocument/2006/relationships/customXml" Target="../ink/ink130.xml"/><Relationship Id="rId332" Type="http://schemas.openxmlformats.org/officeDocument/2006/relationships/image" Target="../media/image217.png"/><Relationship Id="rId374" Type="http://schemas.openxmlformats.org/officeDocument/2006/relationships/customXml" Target="../ink/ink238.xml"/><Relationship Id="rId581" Type="http://schemas.openxmlformats.org/officeDocument/2006/relationships/customXml" Target="../ink/ink348.xml"/><Relationship Id="rId71" Type="http://schemas.openxmlformats.org/officeDocument/2006/relationships/customXml" Target="../ink/ink80.xml"/><Relationship Id="rId234" Type="http://schemas.openxmlformats.org/officeDocument/2006/relationships/customXml" Target="../ink/ink165.xml"/><Relationship Id="rId637" Type="http://schemas.openxmlformats.org/officeDocument/2006/relationships/customXml" Target="../ink/ink378.xml"/><Relationship Id="rId679" Type="http://schemas.openxmlformats.org/officeDocument/2006/relationships/image" Target="../media/image379.png"/><Relationship Id="rId2" Type="http://schemas.openxmlformats.org/officeDocument/2006/relationships/image" Target="../media/image61.png"/><Relationship Id="rId29" Type="http://schemas.openxmlformats.org/officeDocument/2006/relationships/customXml" Target="../ink/ink58.xml"/><Relationship Id="rId276" Type="http://schemas.openxmlformats.org/officeDocument/2006/relationships/image" Target="../media/image189.png"/><Relationship Id="rId441" Type="http://schemas.openxmlformats.org/officeDocument/2006/relationships/image" Target="../media/image268.png"/><Relationship Id="rId483" Type="http://schemas.openxmlformats.org/officeDocument/2006/relationships/customXml" Target="../ink/ink297.xml"/><Relationship Id="rId539" Type="http://schemas.openxmlformats.org/officeDocument/2006/relationships/customXml" Target="../ink/ink326.xml"/><Relationship Id="rId690" Type="http://schemas.openxmlformats.org/officeDocument/2006/relationships/customXml" Target="../ink/ink406.xml"/><Relationship Id="rId40" Type="http://schemas.openxmlformats.org/officeDocument/2006/relationships/image" Target="../media/image79.png"/><Relationship Id="rId136" Type="http://schemas.openxmlformats.org/officeDocument/2006/relationships/image" Target="../media/image124.png"/><Relationship Id="rId178" Type="http://schemas.openxmlformats.org/officeDocument/2006/relationships/customXml" Target="../ink/ink136.xml"/><Relationship Id="rId301" Type="http://schemas.openxmlformats.org/officeDocument/2006/relationships/customXml" Target="../ink/ink201.xml"/><Relationship Id="rId343" Type="http://schemas.openxmlformats.org/officeDocument/2006/relationships/customXml" Target="../ink/ink222.xml"/><Relationship Id="rId550" Type="http://schemas.openxmlformats.org/officeDocument/2006/relationships/customXml" Target="../ink/ink332.xml"/><Relationship Id="rId82" Type="http://schemas.openxmlformats.org/officeDocument/2006/relationships/customXml" Target="../ink/ink86.xml"/><Relationship Id="rId203" Type="http://schemas.openxmlformats.org/officeDocument/2006/relationships/image" Target="../media/image156.png"/><Relationship Id="rId385" Type="http://schemas.openxmlformats.org/officeDocument/2006/relationships/image" Target="../media/image243.png"/><Relationship Id="rId592" Type="http://schemas.openxmlformats.org/officeDocument/2006/relationships/customXml" Target="../ink/ink354.xml"/><Relationship Id="rId606" Type="http://schemas.openxmlformats.org/officeDocument/2006/relationships/customXml" Target="../ink/ink361.xml"/><Relationship Id="rId648" Type="http://schemas.openxmlformats.org/officeDocument/2006/relationships/image" Target="../media/image364.png"/><Relationship Id="rId245" Type="http://schemas.openxmlformats.org/officeDocument/2006/relationships/customXml" Target="../ink/ink172.xml"/><Relationship Id="rId287" Type="http://schemas.openxmlformats.org/officeDocument/2006/relationships/customXml" Target="../ink/ink194.xml"/><Relationship Id="rId410" Type="http://schemas.openxmlformats.org/officeDocument/2006/relationships/image" Target="../media/image254.png"/><Relationship Id="rId452" Type="http://schemas.openxmlformats.org/officeDocument/2006/relationships/customXml" Target="../ink/ink281.xml"/><Relationship Id="rId494" Type="http://schemas.openxmlformats.org/officeDocument/2006/relationships/customXml" Target="../ink/ink303.xml"/><Relationship Id="rId508" Type="http://schemas.openxmlformats.org/officeDocument/2006/relationships/image" Target="../media/image299.png"/><Relationship Id="rId105" Type="http://schemas.openxmlformats.org/officeDocument/2006/relationships/customXml" Target="../ink/ink99.xml"/><Relationship Id="rId147" Type="http://schemas.openxmlformats.org/officeDocument/2006/relationships/customXml" Target="../ink/ink120.xml"/><Relationship Id="rId312" Type="http://schemas.openxmlformats.org/officeDocument/2006/relationships/image" Target="../media/image207.png"/><Relationship Id="rId354" Type="http://schemas.openxmlformats.org/officeDocument/2006/relationships/image" Target="../media/image228.png"/><Relationship Id="rId51" Type="http://schemas.openxmlformats.org/officeDocument/2006/relationships/customXml" Target="../ink/ink69.xml"/><Relationship Id="rId93" Type="http://schemas.openxmlformats.org/officeDocument/2006/relationships/customXml" Target="../ink/ink92.xml"/><Relationship Id="rId189" Type="http://schemas.openxmlformats.org/officeDocument/2006/relationships/image" Target="../media/image60.png"/><Relationship Id="rId396" Type="http://schemas.openxmlformats.org/officeDocument/2006/relationships/customXml" Target="../ink/ink249.xml"/><Relationship Id="rId561" Type="http://schemas.openxmlformats.org/officeDocument/2006/relationships/customXml" Target="../ink/ink338.xml"/><Relationship Id="rId617" Type="http://schemas.openxmlformats.org/officeDocument/2006/relationships/customXml" Target="../ink/ink367.xml"/><Relationship Id="rId659" Type="http://schemas.openxmlformats.org/officeDocument/2006/relationships/customXml" Target="../ink/ink390.xml"/><Relationship Id="rId214" Type="http://schemas.openxmlformats.org/officeDocument/2006/relationships/customXml" Target="../ink/ink154.xml"/><Relationship Id="rId256" Type="http://schemas.openxmlformats.org/officeDocument/2006/relationships/image" Target="../media/image180.png"/><Relationship Id="rId298" Type="http://schemas.openxmlformats.org/officeDocument/2006/relationships/image" Target="../media/image200.png"/><Relationship Id="rId421" Type="http://schemas.openxmlformats.org/officeDocument/2006/relationships/customXml" Target="../ink/ink263.xml"/><Relationship Id="rId463" Type="http://schemas.openxmlformats.org/officeDocument/2006/relationships/image" Target="../media/image278.png"/><Relationship Id="rId519" Type="http://schemas.openxmlformats.org/officeDocument/2006/relationships/customXml" Target="../ink/ink316.xml"/><Relationship Id="rId670" Type="http://schemas.openxmlformats.org/officeDocument/2006/relationships/image" Target="../media/image375.png"/><Relationship Id="rId116" Type="http://schemas.openxmlformats.org/officeDocument/2006/relationships/image" Target="../media/image114.png"/><Relationship Id="rId158" Type="http://schemas.openxmlformats.org/officeDocument/2006/relationships/image" Target="../media/image135.png"/><Relationship Id="rId323" Type="http://schemas.openxmlformats.org/officeDocument/2006/relationships/customXml" Target="../ink/ink212.xml"/><Relationship Id="rId530" Type="http://schemas.openxmlformats.org/officeDocument/2006/relationships/image" Target="../media/image310.png"/><Relationship Id="rId20" Type="http://schemas.openxmlformats.org/officeDocument/2006/relationships/image" Target="../media/image69.png"/><Relationship Id="rId62" Type="http://schemas.openxmlformats.org/officeDocument/2006/relationships/customXml" Target="../ink/ink75.xml"/><Relationship Id="rId365" Type="http://schemas.openxmlformats.org/officeDocument/2006/relationships/customXml" Target="../ink/ink233.xml"/><Relationship Id="rId572" Type="http://schemas.openxmlformats.org/officeDocument/2006/relationships/image" Target="../media/image330.png"/><Relationship Id="rId628" Type="http://schemas.openxmlformats.org/officeDocument/2006/relationships/image" Target="../media/image355.png"/><Relationship Id="rId225" Type="http://schemas.openxmlformats.org/officeDocument/2006/relationships/image" Target="../media/image167.png"/><Relationship Id="rId267" Type="http://schemas.openxmlformats.org/officeDocument/2006/relationships/image" Target="../media/image185.png"/><Relationship Id="rId432" Type="http://schemas.openxmlformats.org/officeDocument/2006/relationships/customXml" Target="../ink/ink269.xml"/><Relationship Id="rId474" Type="http://schemas.openxmlformats.org/officeDocument/2006/relationships/customXml" Target="../ink/ink292.xml"/><Relationship Id="rId127" Type="http://schemas.openxmlformats.org/officeDocument/2006/relationships/customXml" Target="../ink/ink110.xml"/><Relationship Id="rId681" Type="http://schemas.openxmlformats.org/officeDocument/2006/relationships/image" Target="../media/image380.png"/><Relationship Id="rId31" Type="http://schemas.openxmlformats.org/officeDocument/2006/relationships/customXml" Target="../ink/ink59.xml"/><Relationship Id="rId73" Type="http://schemas.openxmlformats.org/officeDocument/2006/relationships/customXml" Target="../ink/ink81.xml"/><Relationship Id="rId169" Type="http://schemas.openxmlformats.org/officeDocument/2006/relationships/customXml" Target="../ink/ink131.xml"/><Relationship Id="rId334" Type="http://schemas.openxmlformats.org/officeDocument/2006/relationships/image" Target="../media/image218.png"/><Relationship Id="rId376" Type="http://schemas.openxmlformats.org/officeDocument/2006/relationships/customXml" Target="../ink/ink239.xml"/><Relationship Id="rId541" Type="http://schemas.openxmlformats.org/officeDocument/2006/relationships/customXml" Target="../ink/ink327.xml"/><Relationship Id="rId583" Type="http://schemas.openxmlformats.org/officeDocument/2006/relationships/customXml" Target="../ink/ink349.xml"/><Relationship Id="rId639" Type="http://schemas.openxmlformats.org/officeDocument/2006/relationships/image" Target="../media/image360.png"/><Relationship Id="rId4" Type="http://schemas.openxmlformats.org/officeDocument/2006/relationships/image" Target="../media/image62.png"/><Relationship Id="rId180" Type="http://schemas.openxmlformats.org/officeDocument/2006/relationships/customXml" Target="../ink/ink137.xml"/><Relationship Id="rId236" Type="http://schemas.openxmlformats.org/officeDocument/2006/relationships/image" Target="../media/image171.png"/><Relationship Id="rId278" Type="http://schemas.openxmlformats.org/officeDocument/2006/relationships/image" Target="../media/image190.png"/><Relationship Id="rId401" Type="http://schemas.openxmlformats.org/officeDocument/2006/relationships/customXml" Target="../ink/ink252.xml"/><Relationship Id="rId443" Type="http://schemas.openxmlformats.org/officeDocument/2006/relationships/image" Target="../media/image269.png"/><Relationship Id="rId650" Type="http://schemas.openxmlformats.org/officeDocument/2006/relationships/image" Target="../media/image365.png"/><Relationship Id="rId303" Type="http://schemas.openxmlformats.org/officeDocument/2006/relationships/customXml" Target="../ink/ink202.xml"/><Relationship Id="rId485" Type="http://schemas.openxmlformats.org/officeDocument/2006/relationships/customXml" Target="../ink/ink298.xml"/><Relationship Id="rId692" Type="http://schemas.openxmlformats.org/officeDocument/2006/relationships/customXml" Target="../ink/ink407.xml"/><Relationship Id="rId42" Type="http://schemas.openxmlformats.org/officeDocument/2006/relationships/image" Target="../media/image80.png"/><Relationship Id="rId84" Type="http://schemas.openxmlformats.org/officeDocument/2006/relationships/customXml" Target="../ink/ink87.xml"/><Relationship Id="rId138" Type="http://schemas.openxmlformats.org/officeDocument/2006/relationships/image" Target="../media/image125.png"/><Relationship Id="rId345" Type="http://schemas.openxmlformats.org/officeDocument/2006/relationships/customXml" Target="../ink/ink223.xml"/><Relationship Id="rId387" Type="http://schemas.openxmlformats.org/officeDocument/2006/relationships/image" Target="../media/image244.png"/><Relationship Id="rId510" Type="http://schemas.openxmlformats.org/officeDocument/2006/relationships/image" Target="../media/image300.png"/><Relationship Id="rId552" Type="http://schemas.openxmlformats.org/officeDocument/2006/relationships/image" Target="../media/image320.png"/><Relationship Id="rId594" Type="http://schemas.openxmlformats.org/officeDocument/2006/relationships/customXml" Target="../ink/ink355.xml"/><Relationship Id="rId608" Type="http://schemas.openxmlformats.org/officeDocument/2006/relationships/customXml" Target="../ink/ink362.xml"/><Relationship Id="rId191" Type="http://schemas.openxmlformats.org/officeDocument/2006/relationships/image" Target="../media/image150.png"/><Relationship Id="rId205" Type="http://schemas.openxmlformats.org/officeDocument/2006/relationships/image" Target="../media/image157.png"/><Relationship Id="rId247" Type="http://schemas.openxmlformats.org/officeDocument/2006/relationships/customXml" Target="../ink/ink173.xml"/><Relationship Id="rId412" Type="http://schemas.openxmlformats.org/officeDocument/2006/relationships/image" Target="../media/image255.png"/><Relationship Id="rId107" Type="http://schemas.openxmlformats.org/officeDocument/2006/relationships/customXml" Target="../ink/ink100.xml"/><Relationship Id="rId289" Type="http://schemas.openxmlformats.org/officeDocument/2006/relationships/customXml" Target="../ink/ink195.xml"/><Relationship Id="rId454" Type="http://schemas.openxmlformats.org/officeDocument/2006/relationships/customXml" Target="../ink/ink282.xml"/><Relationship Id="rId496" Type="http://schemas.openxmlformats.org/officeDocument/2006/relationships/customXml" Target="../ink/ink304.xml"/><Relationship Id="rId661" Type="http://schemas.openxmlformats.org/officeDocument/2006/relationships/customXml" Target="../ink/ink391.xml"/><Relationship Id="rId11" Type="http://schemas.openxmlformats.org/officeDocument/2006/relationships/customXml" Target="../ink/ink49.xml"/><Relationship Id="rId53" Type="http://schemas.openxmlformats.org/officeDocument/2006/relationships/customXml" Target="../ink/ink70.xml"/><Relationship Id="rId149" Type="http://schemas.openxmlformats.org/officeDocument/2006/relationships/customXml" Target="../ink/ink121.xml"/><Relationship Id="rId314" Type="http://schemas.openxmlformats.org/officeDocument/2006/relationships/image" Target="../media/image208.png"/><Relationship Id="rId356" Type="http://schemas.openxmlformats.org/officeDocument/2006/relationships/image" Target="../media/image229.png"/><Relationship Id="rId398" Type="http://schemas.openxmlformats.org/officeDocument/2006/relationships/customXml" Target="../ink/ink250.xml"/><Relationship Id="rId521" Type="http://schemas.openxmlformats.org/officeDocument/2006/relationships/customXml" Target="../ink/ink317.xml"/><Relationship Id="rId563" Type="http://schemas.openxmlformats.org/officeDocument/2006/relationships/customXml" Target="../ink/ink339.xml"/><Relationship Id="rId619" Type="http://schemas.openxmlformats.org/officeDocument/2006/relationships/customXml" Target="../ink/ink369.xml"/><Relationship Id="rId95" Type="http://schemas.openxmlformats.org/officeDocument/2006/relationships/customXml" Target="../ink/ink94.xml"/><Relationship Id="rId160" Type="http://schemas.openxmlformats.org/officeDocument/2006/relationships/image" Target="../media/image136.png"/><Relationship Id="rId216" Type="http://schemas.openxmlformats.org/officeDocument/2006/relationships/customXml" Target="../ink/ink155.xml"/><Relationship Id="rId423" Type="http://schemas.openxmlformats.org/officeDocument/2006/relationships/customXml" Target="../ink/ink264.xml"/><Relationship Id="rId258" Type="http://schemas.openxmlformats.org/officeDocument/2006/relationships/image" Target="../media/image181.png"/><Relationship Id="rId465" Type="http://schemas.openxmlformats.org/officeDocument/2006/relationships/image" Target="../media/image279.png"/><Relationship Id="rId630" Type="http://schemas.openxmlformats.org/officeDocument/2006/relationships/image" Target="../media/image356.png"/><Relationship Id="rId672" Type="http://schemas.openxmlformats.org/officeDocument/2006/relationships/image" Target="../media/image376.png"/><Relationship Id="rId22" Type="http://schemas.openxmlformats.org/officeDocument/2006/relationships/image" Target="../media/image70.png"/><Relationship Id="rId64" Type="http://schemas.openxmlformats.org/officeDocument/2006/relationships/customXml" Target="../ink/ink76.xml"/><Relationship Id="rId118" Type="http://schemas.openxmlformats.org/officeDocument/2006/relationships/image" Target="../media/image115.png"/><Relationship Id="rId325" Type="http://schemas.openxmlformats.org/officeDocument/2006/relationships/customXml" Target="../ink/ink213.xml"/><Relationship Id="rId367" Type="http://schemas.openxmlformats.org/officeDocument/2006/relationships/customXml" Target="../ink/ink234.xml"/><Relationship Id="rId532" Type="http://schemas.openxmlformats.org/officeDocument/2006/relationships/image" Target="../media/image311.png"/><Relationship Id="rId574" Type="http://schemas.openxmlformats.org/officeDocument/2006/relationships/image" Target="../media/image331.png"/><Relationship Id="rId171" Type="http://schemas.openxmlformats.org/officeDocument/2006/relationships/customXml" Target="../ink/ink132.xml"/><Relationship Id="rId227" Type="http://schemas.openxmlformats.org/officeDocument/2006/relationships/image" Target="../media/image168.png"/><Relationship Id="rId269" Type="http://schemas.openxmlformats.org/officeDocument/2006/relationships/image" Target="../media/image186.png"/><Relationship Id="rId434" Type="http://schemas.openxmlformats.org/officeDocument/2006/relationships/image" Target="../media/image265.png"/><Relationship Id="rId476" Type="http://schemas.openxmlformats.org/officeDocument/2006/relationships/customXml" Target="../ink/ink293.xml"/><Relationship Id="rId641" Type="http://schemas.openxmlformats.org/officeDocument/2006/relationships/image" Target="../media/image361.png"/><Relationship Id="rId683" Type="http://schemas.openxmlformats.org/officeDocument/2006/relationships/image" Target="../media/image381.png"/><Relationship Id="rId33" Type="http://schemas.openxmlformats.org/officeDocument/2006/relationships/customXml" Target="../ink/ink60.xml"/><Relationship Id="rId129" Type="http://schemas.openxmlformats.org/officeDocument/2006/relationships/customXml" Target="../ink/ink111.xml"/><Relationship Id="rId280" Type="http://schemas.openxmlformats.org/officeDocument/2006/relationships/image" Target="../media/image191.png"/><Relationship Id="rId336" Type="http://schemas.openxmlformats.org/officeDocument/2006/relationships/image" Target="../media/image219.png"/><Relationship Id="rId501" Type="http://schemas.openxmlformats.org/officeDocument/2006/relationships/image" Target="../media/image296.png"/><Relationship Id="rId543" Type="http://schemas.openxmlformats.org/officeDocument/2006/relationships/customXml" Target="../ink/ink328.xml"/><Relationship Id="rId75" Type="http://schemas.openxmlformats.org/officeDocument/2006/relationships/image" Target="../media/image95.png"/><Relationship Id="rId140" Type="http://schemas.openxmlformats.org/officeDocument/2006/relationships/image" Target="../media/image126.png"/><Relationship Id="rId182" Type="http://schemas.openxmlformats.org/officeDocument/2006/relationships/customXml" Target="../ink/ink138.xml"/><Relationship Id="rId378" Type="http://schemas.openxmlformats.org/officeDocument/2006/relationships/customXml" Target="../ink/ink240.xml"/><Relationship Id="rId403" Type="http://schemas.openxmlformats.org/officeDocument/2006/relationships/customXml" Target="../ink/ink253.xml"/><Relationship Id="rId585" Type="http://schemas.openxmlformats.org/officeDocument/2006/relationships/customXml" Target="../ink/ink350.xml"/><Relationship Id="rId6" Type="http://schemas.openxmlformats.org/officeDocument/2006/relationships/image" Target="../media/image38.png"/><Relationship Id="rId238" Type="http://schemas.openxmlformats.org/officeDocument/2006/relationships/customXml" Target="../ink/ink168.xml"/><Relationship Id="rId445" Type="http://schemas.openxmlformats.org/officeDocument/2006/relationships/image" Target="../media/image270.png"/><Relationship Id="rId487" Type="http://schemas.openxmlformats.org/officeDocument/2006/relationships/image" Target="../media/image289.png"/><Relationship Id="rId610" Type="http://schemas.openxmlformats.org/officeDocument/2006/relationships/customXml" Target="../ink/ink363.xml"/><Relationship Id="rId652" Type="http://schemas.openxmlformats.org/officeDocument/2006/relationships/image" Target="../media/image366.png"/><Relationship Id="rId694" Type="http://schemas.openxmlformats.org/officeDocument/2006/relationships/customXml" Target="../ink/ink408.xml"/><Relationship Id="rId291" Type="http://schemas.openxmlformats.org/officeDocument/2006/relationships/customXml" Target="../ink/ink196.xml"/><Relationship Id="rId305" Type="http://schemas.openxmlformats.org/officeDocument/2006/relationships/customXml" Target="../ink/ink203.xml"/><Relationship Id="rId347" Type="http://schemas.openxmlformats.org/officeDocument/2006/relationships/customXml" Target="../ink/ink224.xml"/><Relationship Id="rId512" Type="http://schemas.openxmlformats.org/officeDocument/2006/relationships/image" Target="../media/image301.png"/><Relationship Id="rId44" Type="http://schemas.openxmlformats.org/officeDocument/2006/relationships/image" Target="../media/image81.png"/><Relationship Id="rId86" Type="http://schemas.openxmlformats.org/officeDocument/2006/relationships/customXml" Target="../ink/ink88.xml"/><Relationship Id="rId151" Type="http://schemas.openxmlformats.org/officeDocument/2006/relationships/customXml" Target="../ink/ink122.xml"/><Relationship Id="rId389" Type="http://schemas.openxmlformats.org/officeDocument/2006/relationships/image" Target="../media/image245.png"/><Relationship Id="rId554" Type="http://schemas.openxmlformats.org/officeDocument/2006/relationships/image" Target="../media/image321.png"/><Relationship Id="rId596" Type="http://schemas.openxmlformats.org/officeDocument/2006/relationships/customXml" Target="../ink/ink356.xml"/><Relationship Id="rId193" Type="http://schemas.openxmlformats.org/officeDocument/2006/relationships/image" Target="../media/image151.png"/><Relationship Id="rId207" Type="http://schemas.openxmlformats.org/officeDocument/2006/relationships/image" Target="../media/image158.png"/><Relationship Id="rId249" Type="http://schemas.openxmlformats.org/officeDocument/2006/relationships/customXml" Target="../ink/ink174.xml"/><Relationship Id="rId414" Type="http://schemas.openxmlformats.org/officeDocument/2006/relationships/image" Target="../media/image256.png"/><Relationship Id="rId456" Type="http://schemas.openxmlformats.org/officeDocument/2006/relationships/customXml" Target="../ink/ink283.xml"/><Relationship Id="rId498" Type="http://schemas.openxmlformats.org/officeDocument/2006/relationships/customXml" Target="../ink/ink305.xml"/><Relationship Id="rId621" Type="http://schemas.openxmlformats.org/officeDocument/2006/relationships/customXml" Target="../ink/ink370.xml"/><Relationship Id="rId663" Type="http://schemas.openxmlformats.org/officeDocument/2006/relationships/customXml" Target="../ink/ink392.xml"/><Relationship Id="rId13" Type="http://schemas.openxmlformats.org/officeDocument/2006/relationships/customXml" Target="../ink/ink50.xml"/><Relationship Id="rId109" Type="http://schemas.openxmlformats.org/officeDocument/2006/relationships/customXml" Target="../ink/ink101.xml"/><Relationship Id="rId260" Type="http://schemas.openxmlformats.org/officeDocument/2006/relationships/customXml" Target="../ink/ink180.xml"/><Relationship Id="rId316" Type="http://schemas.openxmlformats.org/officeDocument/2006/relationships/image" Target="../media/image209.png"/><Relationship Id="rId523" Type="http://schemas.openxmlformats.org/officeDocument/2006/relationships/customXml" Target="../ink/ink318.xml"/><Relationship Id="rId55" Type="http://schemas.openxmlformats.org/officeDocument/2006/relationships/customXml" Target="../ink/ink71.xml"/><Relationship Id="rId97" Type="http://schemas.openxmlformats.org/officeDocument/2006/relationships/customXml" Target="../ink/ink95.xml"/><Relationship Id="rId120" Type="http://schemas.openxmlformats.org/officeDocument/2006/relationships/image" Target="../media/image116.png"/><Relationship Id="rId358" Type="http://schemas.openxmlformats.org/officeDocument/2006/relationships/image" Target="../media/image230.png"/><Relationship Id="rId565" Type="http://schemas.openxmlformats.org/officeDocument/2006/relationships/customXml" Target="../ink/ink340.xml"/><Relationship Id="rId162" Type="http://schemas.openxmlformats.org/officeDocument/2006/relationships/image" Target="../media/image137.png"/><Relationship Id="rId218" Type="http://schemas.openxmlformats.org/officeDocument/2006/relationships/customXml" Target="../ink/ink156.xml"/><Relationship Id="rId425" Type="http://schemas.openxmlformats.org/officeDocument/2006/relationships/image" Target="../media/image261.png"/><Relationship Id="rId467" Type="http://schemas.openxmlformats.org/officeDocument/2006/relationships/image" Target="../media/image280.png"/><Relationship Id="rId632" Type="http://schemas.openxmlformats.org/officeDocument/2006/relationships/image" Target="../media/image357.png"/><Relationship Id="rId271" Type="http://schemas.openxmlformats.org/officeDocument/2006/relationships/image" Target="../media/image187.png"/><Relationship Id="rId674" Type="http://schemas.openxmlformats.org/officeDocument/2006/relationships/image" Target="../media/image377.png"/><Relationship Id="rId24" Type="http://schemas.openxmlformats.org/officeDocument/2006/relationships/image" Target="../media/image71.png"/><Relationship Id="rId66" Type="http://schemas.openxmlformats.org/officeDocument/2006/relationships/customXml" Target="../ink/ink77.xml"/><Relationship Id="rId131" Type="http://schemas.openxmlformats.org/officeDocument/2006/relationships/customXml" Target="../ink/ink112.xml"/><Relationship Id="rId327" Type="http://schemas.openxmlformats.org/officeDocument/2006/relationships/customXml" Target="../ink/ink214.xml"/><Relationship Id="rId369" Type="http://schemas.openxmlformats.org/officeDocument/2006/relationships/image" Target="../media/image235.png"/><Relationship Id="rId534" Type="http://schemas.openxmlformats.org/officeDocument/2006/relationships/image" Target="../media/image312.png"/><Relationship Id="rId576" Type="http://schemas.openxmlformats.org/officeDocument/2006/relationships/image" Target="../media/image332.png"/><Relationship Id="rId173" Type="http://schemas.openxmlformats.org/officeDocument/2006/relationships/customXml" Target="../ink/ink133.xml"/><Relationship Id="rId229" Type="http://schemas.openxmlformats.org/officeDocument/2006/relationships/image" Target="../media/image169.png"/><Relationship Id="rId380" Type="http://schemas.openxmlformats.org/officeDocument/2006/relationships/customXml" Target="../ink/ink241.xml"/><Relationship Id="rId436" Type="http://schemas.openxmlformats.org/officeDocument/2006/relationships/image" Target="../media/image266.png"/><Relationship Id="rId601" Type="http://schemas.openxmlformats.org/officeDocument/2006/relationships/image" Target="../media/image343.png"/><Relationship Id="rId643" Type="http://schemas.openxmlformats.org/officeDocument/2006/relationships/image" Target="../media/image362.png"/><Relationship Id="rId240" Type="http://schemas.openxmlformats.org/officeDocument/2006/relationships/customXml" Target="../ink/ink169.xml"/><Relationship Id="rId478" Type="http://schemas.openxmlformats.org/officeDocument/2006/relationships/customXml" Target="../ink/ink294.xml"/><Relationship Id="rId685" Type="http://schemas.openxmlformats.org/officeDocument/2006/relationships/image" Target="../media/image382.png"/><Relationship Id="rId35" Type="http://schemas.openxmlformats.org/officeDocument/2006/relationships/customXml" Target="../ink/ink61.xml"/><Relationship Id="rId77" Type="http://schemas.openxmlformats.org/officeDocument/2006/relationships/image" Target="../media/image96.png"/><Relationship Id="rId100" Type="http://schemas.openxmlformats.org/officeDocument/2006/relationships/image" Target="../media/image106.png"/><Relationship Id="rId282" Type="http://schemas.openxmlformats.org/officeDocument/2006/relationships/image" Target="../media/image192.png"/><Relationship Id="rId338" Type="http://schemas.openxmlformats.org/officeDocument/2006/relationships/image" Target="../media/image220.png"/><Relationship Id="rId503" Type="http://schemas.openxmlformats.org/officeDocument/2006/relationships/image" Target="../media/image297.png"/><Relationship Id="rId545" Type="http://schemas.openxmlformats.org/officeDocument/2006/relationships/image" Target="../media/image317.png"/><Relationship Id="rId587" Type="http://schemas.openxmlformats.org/officeDocument/2006/relationships/customXml" Target="../ink/ink351.xml"/><Relationship Id="rId8" Type="http://schemas.openxmlformats.org/officeDocument/2006/relationships/image" Target="../media/image63.png"/><Relationship Id="rId142" Type="http://schemas.openxmlformats.org/officeDocument/2006/relationships/image" Target="../media/image127.png"/><Relationship Id="rId184" Type="http://schemas.openxmlformats.org/officeDocument/2006/relationships/customXml" Target="../ink/ink139.xml"/><Relationship Id="rId391" Type="http://schemas.openxmlformats.org/officeDocument/2006/relationships/image" Target="../media/image246.png"/><Relationship Id="rId405" Type="http://schemas.openxmlformats.org/officeDocument/2006/relationships/customXml" Target="../ink/ink254.xml"/><Relationship Id="rId447" Type="http://schemas.openxmlformats.org/officeDocument/2006/relationships/customXml" Target="../ink/ink278.xml"/><Relationship Id="rId612" Type="http://schemas.openxmlformats.org/officeDocument/2006/relationships/customXml" Target="../ink/ink364.xml"/><Relationship Id="rId251" Type="http://schemas.openxmlformats.org/officeDocument/2006/relationships/customXml" Target="../ink/ink175.xml"/><Relationship Id="rId489" Type="http://schemas.openxmlformats.org/officeDocument/2006/relationships/image" Target="../media/image290.png"/><Relationship Id="rId654" Type="http://schemas.openxmlformats.org/officeDocument/2006/relationships/image" Target="../media/image367.png"/><Relationship Id="rId696" Type="http://schemas.openxmlformats.org/officeDocument/2006/relationships/customXml" Target="../ink/ink409.xml"/><Relationship Id="rId46" Type="http://schemas.openxmlformats.org/officeDocument/2006/relationships/image" Target="../media/image82.png"/><Relationship Id="rId293" Type="http://schemas.openxmlformats.org/officeDocument/2006/relationships/customXml" Target="../ink/ink197.xml"/><Relationship Id="rId307" Type="http://schemas.openxmlformats.org/officeDocument/2006/relationships/customXml" Target="../ink/ink204.xml"/><Relationship Id="rId349" Type="http://schemas.openxmlformats.org/officeDocument/2006/relationships/customXml" Target="../ink/ink225.xml"/><Relationship Id="rId514" Type="http://schemas.openxmlformats.org/officeDocument/2006/relationships/image" Target="../media/image302.png"/><Relationship Id="rId556" Type="http://schemas.openxmlformats.org/officeDocument/2006/relationships/image" Target="../media/image322.png"/><Relationship Id="rId88" Type="http://schemas.openxmlformats.org/officeDocument/2006/relationships/customXml" Target="../ink/ink89.xml"/><Relationship Id="rId111" Type="http://schemas.openxmlformats.org/officeDocument/2006/relationships/customXml" Target="../ink/ink102.xml"/><Relationship Id="rId153" Type="http://schemas.openxmlformats.org/officeDocument/2006/relationships/customXml" Target="../ink/ink123.xml"/><Relationship Id="rId195" Type="http://schemas.openxmlformats.org/officeDocument/2006/relationships/image" Target="../media/image152.png"/><Relationship Id="rId209" Type="http://schemas.openxmlformats.org/officeDocument/2006/relationships/image" Target="../media/image159.png"/><Relationship Id="rId360" Type="http://schemas.openxmlformats.org/officeDocument/2006/relationships/image" Target="../media/image231.png"/><Relationship Id="rId416" Type="http://schemas.openxmlformats.org/officeDocument/2006/relationships/image" Target="../media/image257.png"/><Relationship Id="rId598" Type="http://schemas.openxmlformats.org/officeDocument/2006/relationships/customXml" Target="../ink/ink357.xml"/><Relationship Id="rId220" Type="http://schemas.openxmlformats.org/officeDocument/2006/relationships/customXml" Target="../ink/ink157.xml"/><Relationship Id="rId458" Type="http://schemas.openxmlformats.org/officeDocument/2006/relationships/customXml" Target="../ink/ink284.xml"/><Relationship Id="rId623" Type="http://schemas.openxmlformats.org/officeDocument/2006/relationships/customXml" Target="../ink/ink371.xml"/><Relationship Id="rId665" Type="http://schemas.openxmlformats.org/officeDocument/2006/relationships/customXml" Target="../ink/ink393.xml"/><Relationship Id="rId15" Type="http://schemas.openxmlformats.org/officeDocument/2006/relationships/customXml" Target="../ink/ink51.xml"/><Relationship Id="rId57" Type="http://schemas.openxmlformats.org/officeDocument/2006/relationships/customXml" Target="../ink/ink72.xml"/><Relationship Id="rId262" Type="http://schemas.openxmlformats.org/officeDocument/2006/relationships/customXml" Target="../ink/ink181.xml"/><Relationship Id="rId318" Type="http://schemas.openxmlformats.org/officeDocument/2006/relationships/image" Target="../media/image210.png"/><Relationship Id="rId525" Type="http://schemas.openxmlformats.org/officeDocument/2006/relationships/customXml" Target="../ink/ink319.xml"/><Relationship Id="rId567" Type="http://schemas.openxmlformats.org/officeDocument/2006/relationships/customXml" Target="../ink/ink341.xml"/><Relationship Id="rId99" Type="http://schemas.openxmlformats.org/officeDocument/2006/relationships/customXml" Target="../ink/ink96.xml"/><Relationship Id="rId122" Type="http://schemas.openxmlformats.org/officeDocument/2006/relationships/image" Target="../media/image117.png"/><Relationship Id="rId164" Type="http://schemas.openxmlformats.org/officeDocument/2006/relationships/image" Target="../media/image138.png"/><Relationship Id="rId371" Type="http://schemas.openxmlformats.org/officeDocument/2006/relationships/image" Target="../media/image236.png"/><Relationship Id="rId427" Type="http://schemas.openxmlformats.org/officeDocument/2006/relationships/image" Target="../media/image262.png"/><Relationship Id="rId469" Type="http://schemas.openxmlformats.org/officeDocument/2006/relationships/image" Target="../media/image281.png"/><Relationship Id="rId634" Type="http://schemas.openxmlformats.org/officeDocument/2006/relationships/image" Target="../media/image358.png"/><Relationship Id="rId676" Type="http://schemas.openxmlformats.org/officeDocument/2006/relationships/customXml" Target="../ink/ink399.xml"/><Relationship Id="rId26" Type="http://schemas.openxmlformats.org/officeDocument/2006/relationships/image" Target="../media/image72.png"/><Relationship Id="rId231" Type="http://schemas.openxmlformats.org/officeDocument/2006/relationships/image" Target="../media/image170.png"/><Relationship Id="rId273" Type="http://schemas.openxmlformats.org/officeDocument/2006/relationships/customXml" Target="../ink/ink187.xml"/><Relationship Id="rId329" Type="http://schemas.openxmlformats.org/officeDocument/2006/relationships/customXml" Target="../ink/ink215.xml"/><Relationship Id="rId480" Type="http://schemas.openxmlformats.org/officeDocument/2006/relationships/image" Target="../media/image286.png"/><Relationship Id="rId536" Type="http://schemas.openxmlformats.org/officeDocument/2006/relationships/image" Target="../media/image313.png"/><Relationship Id="rId68" Type="http://schemas.openxmlformats.org/officeDocument/2006/relationships/customXml" Target="../ink/ink78.xml"/><Relationship Id="rId133" Type="http://schemas.openxmlformats.org/officeDocument/2006/relationships/customXml" Target="../ink/ink113.xml"/><Relationship Id="rId175" Type="http://schemas.openxmlformats.org/officeDocument/2006/relationships/customXml" Target="../ink/ink134.xml"/><Relationship Id="rId340" Type="http://schemas.openxmlformats.org/officeDocument/2006/relationships/image" Target="../media/image221.png"/><Relationship Id="rId578" Type="http://schemas.openxmlformats.org/officeDocument/2006/relationships/image" Target="../media/image333.png"/><Relationship Id="rId200" Type="http://schemas.openxmlformats.org/officeDocument/2006/relationships/customXml" Target="../ink/ink147.xml"/><Relationship Id="rId382" Type="http://schemas.openxmlformats.org/officeDocument/2006/relationships/customXml" Target="../ink/ink242.xml"/><Relationship Id="rId438" Type="http://schemas.openxmlformats.org/officeDocument/2006/relationships/customXml" Target="../ink/ink273.xml"/><Relationship Id="rId603" Type="http://schemas.openxmlformats.org/officeDocument/2006/relationships/image" Target="../media/image344.png"/><Relationship Id="rId645" Type="http://schemas.openxmlformats.org/officeDocument/2006/relationships/image" Target="../media/image363.png"/><Relationship Id="rId687" Type="http://schemas.openxmlformats.org/officeDocument/2006/relationships/image" Target="../media/image383.png"/><Relationship Id="rId242" Type="http://schemas.openxmlformats.org/officeDocument/2006/relationships/customXml" Target="../ink/ink170.xml"/><Relationship Id="rId284" Type="http://schemas.openxmlformats.org/officeDocument/2006/relationships/image" Target="../media/image193.png"/><Relationship Id="rId491" Type="http://schemas.openxmlformats.org/officeDocument/2006/relationships/image" Target="../media/image291.png"/><Relationship Id="rId505" Type="http://schemas.openxmlformats.org/officeDocument/2006/relationships/customXml" Target="../ink/ink309.xml"/><Relationship Id="rId37" Type="http://schemas.openxmlformats.org/officeDocument/2006/relationships/customXml" Target="../ink/ink62.xml"/><Relationship Id="rId79" Type="http://schemas.openxmlformats.org/officeDocument/2006/relationships/image" Target="../media/image97.png"/><Relationship Id="rId102" Type="http://schemas.openxmlformats.org/officeDocument/2006/relationships/image" Target="../media/image107.png"/><Relationship Id="rId144" Type="http://schemas.openxmlformats.org/officeDocument/2006/relationships/image" Target="../media/image128.png"/><Relationship Id="rId547" Type="http://schemas.openxmlformats.org/officeDocument/2006/relationships/image" Target="../media/image318.png"/><Relationship Id="rId589" Type="http://schemas.openxmlformats.org/officeDocument/2006/relationships/image" Target="../media/image52.png"/><Relationship Id="rId90" Type="http://schemas.openxmlformats.org/officeDocument/2006/relationships/customXml" Target="../ink/ink90.xml"/><Relationship Id="rId186" Type="http://schemas.openxmlformats.org/officeDocument/2006/relationships/customXml" Target="../ink/ink140.xml"/><Relationship Id="rId351" Type="http://schemas.openxmlformats.org/officeDocument/2006/relationships/customXml" Target="../ink/ink226.xml"/><Relationship Id="rId393" Type="http://schemas.openxmlformats.org/officeDocument/2006/relationships/image" Target="../media/image247.png"/><Relationship Id="rId407" Type="http://schemas.openxmlformats.org/officeDocument/2006/relationships/image" Target="../media/image253.png"/><Relationship Id="rId449" Type="http://schemas.openxmlformats.org/officeDocument/2006/relationships/image" Target="../media/image271.png"/><Relationship Id="rId614" Type="http://schemas.openxmlformats.org/officeDocument/2006/relationships/customXml" Target="../ink/ink365.xml"/><Relationship Id="rId656" Type="http://schemas.openxmlformats.org/officeDocument/2006/relationships/image" Target="../media/image368.png"/><Relationship Id="rId211" Type="http://schemas.openxmlformats.org/officeDocument/2006/relationships/image" Target="../media/image160.png"/><Relationship Id="rId253" Type="http://schemas.openxmlformats.org/officeDocument/2006/relationships/customXml" Target="../ink/ink176.xml"/><Relationship Id="rId295" Type="http://schemas.openxmlformats.org/officeDocument/2006/relationships/customXml" Target="../ink/ink198.xml"/><Relationship Id="rId309" Type="http://schemas.openxmlformats.org/officeDocument/2006/relationships/customXml" Target="../ink/ink205.xml"/><Relationship Id="rId460" Type="http://schemas.openxmlformats.org/officeDocument/2006/relationships/customXml" Target="../ink/ink285.xml"/><Relationship Id="rId516" Type="http://schemas.openxmlformats.org/officeDocument/2006/relationships/image" Target="../media/image303.png"/><Relationship Id="rId48" Type="http://schemas.openxmlformats.org/officeDocument/2006/relationships/image" Target="../media/image83.png"/><Relationship Id="rId113" Type="http://schemas.openxmlformats.org/officeDocument/2006/relationships/customXml" Target="../ink/ink103.xml"/><Relationship Id="rId320" Type="http://schemas.openxmlformats.org/officeDocument/2006/relationships/image" Target="../media/image211.png"/><Relationship Id="rId558" Type="http://schemas.openxmlformats.org/officeDocument/2006/relationships/image" Target="../media/image323.png"/><Relationship Id="rId155" Type="http://schemas.openxmlformats.org/officeDocument/2006/relationships/customXml" Target="../ink/ink124.xml"/><Relationship Id="rId197" Type="http://schemas.openxmlformats.org/officeDocument/2006/relationships/image" Target="../media/image153.png"/><Relationship Id="rId362" Type="http://schemas.openxmlformats.org/officeDocument/2006/relationships/image" Target="../media/image232.png"/><Relationship Id="rId418" Type="http://schemas.openxmlformats.org/officeDocument/2006/relationships/image" Target="../media/image258.png"/><Relationship Id="rId625" Type="http://schemas.openxmlformats.org/officeDocument/2006/relationships/customXml" Target="../ink/ink372.xml"/><Relationship Id="rId222" Type="http://schemas.openxmlformats.org/officeDocument/2006/relationships/customXml" Target="../ink/ink158.xml"/><Relationship Id="rId264" Type="http://schemas.openxmlformats.org/officeDocument/2006/relationships/customXml" Target="../ink/ink182.xml"/><Relationship Id="rId471" Type="http://schemas.openxmlformats.org/officeDocument/2006/relationships/image" Target="../media/image282.png"/><Relationship Id="rId667" Type="http://schemas.openxmlformats.org/officeDocument/2006/relationships/customXml" Target="../ink/ink394.xml"/><Relationship Id="rId17" Type="http://schemas.openxmlformats.org/officeDocument/2006/relationships/customXml" Target="../ink/ink52.xml"/><Relationship Id="rId59" Type="http://schemas.openxmlformats.org/officeDocument/2006/relationships/customXml" Target="../ink/ink73.xml"/><Relationship Id="rId124" Type="http://schemas.openxmlformats.org/officeDocument/2006/relationships/image" Target="../media/image118.png"/><Relationship Id="rId527" Type="http://schemas.openxmlformats.org/officeDocument/2006/relationships/customXml" Target="../ink/ink320.xml"/><Relationship Id="rId569" Type="http://schemas.openxmlformats.org/officeDocument/2006/relationships/customXml" Target="../ink/ink342.xml"/><Relationship Id="rId70" Type="http://schemas.openxmlformats.org/officeDocument/2006/relationships/image" Target="../media/image93.png"/><Relationship Id="rId166" Type="http://schemas.openxmlformats.org/officeDocument/2006/relationships/image" Target="../media/image139.png"/><Relationship Id="rId331" Type="http://schemas.openxmlformats.org/officeDocument/2006/relationships/customXml" Target="../ink/ink216.xml"/><Relationship Id="rId373" Type="http://schemas.openxmlformats.org/officeDocument/2006/relationships/image" Target="../media/image237.png"/><Relationship Id="rId429" Type="http://schemas.openxmlformats.org/officeDocument/2006/relationships/image" Target="../media/image263.png"/><Relationship Id="rId580" Type="http://schemas.openxmlformats.org/officeDocument/2006/relationships/image" Target="../media/image334.png"/><Relationship Id="rId636" Type="http://schemas.openxmlformats.org/officeDocument/2006/relationships/image" Target="../media/image359.png"/><Relationship Id="rId1" Type="http://schemas.openxmlformats.org/officeDocument/2006/relationships/slideLayout" Target="../slideLayouts/slideLayout6.xml"/><Relationship Id="rId233" Type="http://schemas.openxmlformats.org/officeDocument/2006/relationships/customXml" Target="../ink/ink164.xml"/><Relationship Id="rId440" Type="http://schemas.openxmlformats.org/officeDocument/2006/relationships/customXml" Target="../ink/ink274.xml"/><Relationship Id="rId678" Type="http://schemas.openxmlformats.org/officeDocument/2006/relationships/customXml" Target="../ink/ink400.xml"/><Relationship Id="rId28" Type="http://schemas.openxmlformats.org/officeDocument/2006/relationships/image" Target="../media/image73.png"/><Relationship Id="rId275" Type="http://schemas.openxmlformats.org/officeDocument/2006/relationships/customXml" Target="../ink/ink188.xml"/><Relationship Id="rId300" Type="http://schemas.openxmlformats.org/officeDocument/2006/relationships/image" Target="../media/image201.png"/><Relationship Id="rId482" Type="http://schemas.openxmlformats.org/officeDocument/2006/relationships/image" Target="../media/image287.png"/><Relationship Id="rId538" Type="http://schemas.openxmlformats.org/officeDocument/2006/relationships/image" Target="../media/image314.png"/><Relationship Id="rId81" Type="http://schemas.openxmlformats.org/officeDocument/2006/relationships/image" Target="../media/image98.png"/><Relationship Id="rId135" Type="http://schemas.openxmlformats.org/officeDocument/2006/relationships/customXml" Target="../ink/ink114.xml"/><Relationship Id="rId177" Type="http://schemas.openxmlformats.org/officeDocument/2006/relationships/customXml" Target="../ink/ink135.xml"/><Relationship Id="rId342" Type="http://schemas.openxmlformats.org/officeDocument/2006/relationships/image" Target="../media/image222.png"/><Relationship Id="rId384" Type="http://schemas.openxmlformats.org/officeDocument/2006/relationships/customXml" Target="../ink/ink243.xml"/><Relationship Id="rId591" Type="http://schemas.openxmlformats.org/officeDocument/2006/relationships/image" Target="../media/image338.png"/><Relationship Id="rId605" Type="http://schemas.openxmlformats.org/officeDocument/2006/relationships/image" Target="../media/image345.png"/><Relationship Id="rId202" Type="http://schemas.openxmlformats.org/officeDocument/2006/relationships/customXml" Target="../ink/ink148.xml"/><Relationship Id="rId244" Type="http://schemas.openxmlformats.org/officeDocument/2006/relationships/image" Target="../media/image174.png"/><Relationship Id="rId647" Type="http://schemas.openxmlformats.org/officeDocument/2006/relationships/customXml" Target="../ink/ink384.xml"/><Relationship Id="rId689" Type="http://schemas.openxmlformats.org/officeDocument/2006/relationships/image" Target="../media/image384.png"/><Relationship Id="rId39" Type="http://schemas.openxmlformats.org/officeDocument/2006/relationships/customXml" Target="../ink/ink63.xml"/><Relationship Id="rId286" Type="http://schemas.openxmlformats.org/officeDocument/2006/relationships/image" Target="../media/image194.png"/><Relationship Id="rId451" Type="http://schemas.openxmlformats.org/officeDocument/2006/relationships/image" Target="../media/image272.png"/><Relationship Id="rId493" Type="http://schemas.openxmlformats.org/officeDocument/2006/relationships/image" Target="../media/image292.png"/><Relationship Id="rId507" Type="http://schemas.openxmlformats.org/officeDocument/2006/relationships/customXml" Target="../ink/ink310.xml"/><Relationship Id="rId549" Type="http://schemas.openxmlformats.org/officeDocument/2006/relationships/image" Target="../media/image319.png"/><Relationship Id="rId50" Type="http://schemas.openxmlformats.org/officeDocument/2006/relationships/image" Target="../media/image84.png"/><Relationship Id="rId104" Type="http://schemas.openxmlformats.org/officeDocument/2006/relationships/image" Target="../media/image108.png"/><Relationship Id="rId146" Type="http://schemas.openxmlformats.org/officeDocument/2006/relationships/image" Target="../media/image129.png"/><Relationship Id="rId188" Type="http://schemas.openxmlformats.org/officeDocument/2006/relationships/customXml" Target="../ink/ink141.xml"/><Relationship Id="rId311" Type="http://schemas.openxmlformats.org/officeDocument/2006/relationships/customXml" Target="../ink/ink206.xml"/><Relationship Id="rId353" Type="http://schemas.openxmlformats.org/officeDocument/2006/relationships/customXml" Target="../ink/ink227.xml"/><Relationship Id="rId395" Type="http://schemas.openxmlformats.org/officeDocument/2006/relationships/image" Target="../media/image248.png"/><Relationship Id="rId409" Type="http://schemas.openxmlformats.org/officeDocument/2006/relationships/customXml" Target="../ink/ink257.xml"/><Relationship Id="rId560" Type="http://schemas.openxmlformats.org/officeDocument/2006/relationships/image" Target="../media/image324.png"/><Relationship Id="rId92" Type="http://schemas.openxmlformats.org/officeDocument/2006/relationships/customXml" Target="../ink/ink91.xml"/><Relationship Id="rId213" Type="http://schemas.openxmlformats.org/officeDocument/2006/relationships/image" Target="../media/image161.png"/><Relationship Id="rId420" Type="http://schemas.openxmlformats.org/officeDocument/2006/relationships/image" Target="../media/image259.png"/><Relationship Id="rId616" Type="http://schemas.openxmlformats.org/officeDocument/2006/relationships/customXml" Target="../ink/ink366.xml"/><Relationship Id="rId658" Type="http://schemas.openxmlformats.org/officeDocument/2006/relationships/image" Target="../media/image369.png"/><Relationship Id="rId255" Type="http://schemas.openxmlformats.org/officeDocument/2006/relationships/customXml" Target="../ink/ink177.xml"/><Relationship Id="rId297" Type="http://schemas.openxmlformats.org/officeDocument/2006/relationships/customXml" Target="../ink/ink199.xml"/><Relationship Id="rId462" Type="http://schemas.openxmlformats.org/officeDocument/2006/relationships/customXml" Target="../ink/ink286.xml"/><Relationship Id="rId518" Type="http://schemas.openxmlformats.org/officeDocument/2006/relationships/image" Target="../media/image304.png"/><Relationship Id="rId115" Type="http://schemas.openxmlformats.org/officeDocument/2006/relationships/customXml" Target="../ink/ink104.xml"/><Relationship Id="rId157" Type="http://schemas.openxmlformats.org/officeDocument/2006/relationships/customXml" Target="../ink/ink125.xml"/><Relationship Id="rId322" Type="http://schemas.openxmlformats.org/officeDocument/2006/relationships/image" Target="../media/image212.png"/><Relationship Id="rId364" Type="http://schemas.openxmlformats.org/officeDocument/2006/relationships/image" Target="../media/image233.png"/><Relationship Id="rId61" Type="http://schemas.openxmlformats.org/officeDocument/2006/relationships/customXml" Target="../ink/ink74.xml"/><Relationship Id="rId199" Type="http://schemas.openxmlformats.org/officeDocument/2006/relationships/image" Target="../media/image154.png"/><Relationship Id="rId571" Type="http://schemas.openxmlformats.org/officeDocument/2006/relationships/customXml" Target="../ink/ink343.xml"/><Relationship Id="rId627" Type="http://schemas.openxmlformats.org/officeDocument/2006/relationships/customXml" Target="../ink/ink373.xml"/><Relationship Id="rId669" Type="http://schemas.openxmlformats.org/officeDocument/2006/relationships/customXml" Target="../ink/ink395.xml"/><Relationship Id="rId19" Type="http://schemas.openxmlformats.org/officeDocument/2006/relationships/customXml" Target="../ink/ink53.xml"/><Relationship Id="rId224" Type="http://schemas.openxmlformats.org/officeDocument/2006/relationships/customXml" Target="../ink/ink159.xml"/><Relationship Id="rId266" Type="http://schemas.openxmlformats.org/officeDocument/2006/relationships/customXml" Target="../ink/ink183.xml"/><Relationship Id="rId431" Type="http://schemas.openxmlformats.org/officeDocument/2006/relationships/image" Target="../media/image264.png"/><Relationship Id="rId473" Type="http://schemas.openxmlformats.org/officeDocument/2006/relationships/image" Target="../media/image283.png"/><Relationship Id="rId529" Type="http://schemas.openxmlformats.org/officeDocument/2006/relationships/customXml" Target="../ink/ink321.xml"/><Relationship Id="rId680" Type="http://schemas.openxmlformats.org/officeDocument/2006/relationships/customXml" Target="../ink/ink401.xml"/><Relationship Id="rId30" Type="http://schemas.openxmlformats.org/officeDocument/2006/relationships/image" Target="../media/image74.png"/><Relationship Id="rId126" Type="http://schemas.openxmlformats.org/officeDocument/2006/relationships/image" Target="../media/image119.png"/><Relationship Id="rId168" Type="http://schemas.openxmlformats.org/officeDocument/2006/relationships/image" Target="../media/image140.png"/><Relationship Id="rId333" Type="http://schemas.openxmlformats.org/officeDocument/2006/relationships/customXml" Target="../ink/ink217.xml"/><Relationship Id="rId540" Type="http://schemas.openxmlformats.org/officeDocument/2006/relationships/image" Target="../media/image315.png"/><Relationship Id="rId72" Type="http://schemas.openxmlformats.org/officeDocument/2006/relationships/image" Target="../media/image94.png"/><Relationship Id="rId375" Type="http://schemas.openxmlformats.org/officeDocument/2006/relationships/image" Target="../media/image238.png"/><Relationship Id="rId582" Type="http://schemas.openxmlformats.org/officeDocument/2006/relationships/image" Target="../media/image335.png"/><Relationship Id="rId638" Type="http://schemas.openxmlformats.org/officeDocument/2006/relationships/customXml" Target="../ink/ink379.xml"/><Relationship Id="rId3" Type="http://schemas.openxmlformats.org/officeDocument/2006/relationships/customXml" Target="../ink/ink45.xml"/><Relationship Id="rId235" Type="http://schemas.openxmlformats.org/officeDocument/2006/relationships/customXml" Target="../ink/ink166.xml"/><Relationship Id="rId277" Type="http://schemas.openxmlformats.org/officeDocument/2006/relationships/customXml" Target="../ink/ink189.xml"/><Relationship Id="rId400" Type="http://schemas.openxmlformats.org/officeDocument/2006/relationships/customXml" Target="../ink/ink251.xml"/><Relationship Id="rId442" Type="http://schemas.openxmlformats.org/officeDocument/2006/relationships/customXml" Target="../ink/ink275.xml"/><Relationship Id="rId484" Type="http://schemas.openxmlformats.org/officeDocument/2006/relationships/image" Target="../media/image288.png"/><Relationship Id="rId137" Type="http://schemas.openxmlformats.org/officeDocument/2006/relationships/customXml" Target="../ink/ink115.xml"/><Relationship Id="rId302" Type="http://schemas.openxmlformats.org/officeDocument/2006/relationships/image" Target="../media/image202.png"/><Relationship Id="rId344" Type="http://schemas.openxmlformats.org/officeDocument/2006/relationships/image" Target="../media/image223.png"/><Relationship Id="rId691" Type="http://schemas.openxmlformats.org/officeDocument/2006/relationships/image" Target="../media/image385.png"/><Relationship Id="rId41" Type="http://schemas.openxmlformats.org/officeDocument/2006/relationships/customXml" Target="../ink/ink64.xml"/><Relationship Id="rId83" Type="http://schemas.openxmlformats.org/officeDocument/2006/relationships/image" Target="../media/image99.png"/><Relationship Id="rId179" Type="http://schemas.openxmlformats.org/officeDocument/2006/relationships/image" Target="../media/image145.png"/><Relationship Id="rId386" Type="http://schemas.openxmlformats.org/officeDocument/2006/relationships/customXml" Target="../ink/ink244.xml"/><Relationship Id="rId551" Type="http://schemas.openxmlformats.org/officeDocument/2006/relationships/customXml" Target="../ink/ink333.xml"/><Relationship Id="rId593" Type="http://schemas.openxmlformats.org/officeDocument/2006/relationships/image" Target="../media/image339.png"/><Relationship Id="rId607" Type="http://schemas.openxmlformats.org/officeDocument/2006/relationships/image" Target="../media/image346.png"/><Relationship Id="rId649" Type="http://schemas.openxmlformats.org/officeDocument/2006/relationships/customXml" Target="../ink/ink385.xml"/><Relationship Id="rId190" Type="http://schemas.openxmlformats.org/officeDocument/2006/relationships/customXml" Target="../ink/ink142.xml"/><Relationship Id="rId204" Type="http://schemas.openxmlformats.org/officeDocument/2006/relationships/customXml" Target="../ink/ink149.xml"/><Relationship Id="rId246" Type="http://schemas.openxmlformats.org/officeDocument/2006/relationships/image" Target="../media/image175.png"/><Relationship Id="rId288" Type="http://schemas.openxmlformats.org/officeDocument/2006/relationships/image" Target="../media/image195.png"/><Relationship Id="rId411" Type="http://schemas.openxmlformats.org/officeDocument/2006/relationships/customXml" Target="../ink/ink258.xml"/><Relationship Id="rId453" Type="http://schemas.openxmlformats.org/officeDocument/2006/relationships/image" Target="../media/image273.png"/><Relationship Id="rId509" Type="http://schemas.openxmlformats.org/officeDocument/2006/relationships/customXml" Target="../ink/ink311.xml"/><Relationship Id="rId660" Type="http://schemas.openxmlformats.org/officeDocument/2006/relationships/image" Target="../media/image370.png"/><Relationship Id="rId106" Type="http://schemas.openxmlformats.org/officeDocument/2006/relationships/image" Target="../media/image109.png"/><Relationship Id="rId313" Type="http://schemas.openxmlformats.org/officeDocument/2006/relationships/customXml" Target="../ink/ink207.xml"/><Relationship Id="rId495" Type="http://schemas.openxmlformats.org/officeDocument/2006/relationships/image" Target="../media/image293.png"/><Relationship Id="rId10" Type="http://schemas.openxmlformats.org/officeDocument/2006/relationships/image" Target="../media/image64.png"/><Relationship Id="rId52" Type="http://schemas.openxmlformats.org/officeDocument/2006/relationships/image" Target="../media/image85.png"/><Relationship Id="rId94" Type="http://schemas.openxmlformats.org/officeDocument/2006/relationships/customXml" Target="../ink/ink93.xml"/><Relationship Id="rId148" Type="http://schemas.openxmlformats.org/officeDocument/2006/relationships/image" Target="../media/image130.png"/><Relationship Id="rId355" Type="http://schemas.openxmlformats.org/officeDocument/2006/relationships/customXml" Target="../ink/ink228.xml"/><Relationship Id="rId397" Type="http://schemas.openxmlformats.org/officeDocument/2006/relationships/image" Target="../media/image249.png"/><Relationship Id="rId520" Type="http://schemas.openxmlformats.org/officeDocument/2006/relationships/image" Target="../media/image305.png"/><Relationship Id="rId562" Type="http://schemas.openxmlformats.org/officeDocument/2006/relationships/image" Target="../media/image325.png"/><Relationship Id="rId618" Type="http://schemas.openxmlformats.org/officeDocument/2006/relationships/customXml" Target="../ink/ink368.xml"/><Relationship Id="rId215" Type="http://schemas.openxmlformats.org/officeDocument/2006/relationships/image" Target="../media/image162.png"/><Relationship Id="rId257" Type="http://schemas.openxmlformats.org/officeDocument/2006/relationships/customXml" Target="../ink/ink178.xml"/><Relationship Id="rId422" Type="http://schemas.openxmlformats.org/officeDocument/2006/relationships/image" Target="../media/image260.png"/><Relationship Id="rId464" Type="http://schemas.openxmlformats.org/officeDocument/2006/relationships/customXml" Target="../ink/ink287.xml"/><Relationship Id="rId299" Type="http://schemas.openxmlformats.org/officeDocument/2006/relationships/customXml" Target="../ink/ink200.xml"/><Relationship Id="rId63" Type="http://schemas.openxmlformats.org/officeDocument/2006/relationships/image" Target="../media/image90.png"/><Relationship Id="rId159" Type="http://schemas.openxmlformats.org/officeDocument/2006/relationships/customXml" Target="../ink/ink126.xml"/><Relationship Id="rId366" Type="http://schemas.openxmlformats.org/officeDocument/2006/relationships/image" Target="../media/image234.png"/><Relationship Id="rId573" Type="http://schemas.openxmlformats.org/officeDocument/2006/relationships/customXml" Target="../ink/ink344.xml"/><Relationship Id="rId226" Type="http://schemas.openxmlformats.org/officeDocument/2006/relationships/customXml" Target="../ink/ink160.xml"/><Relationship Id="rId433" Type="http://schemas.openxmlformats.org/officeDocument/2006/relationships/customXml" Target="../ink/ink270.xml"/><Relationship Id="rId640" Type="http://schemas.openxmlformats.org/officeDocument/2006/relationships/customXml" Target="../ink/ink380.xml"/><Relationship Id="rId74" Type="http://schemas.openxmlformats.org/officeDocument/2006/relationships/customXml" Target="../ink/ink82.xml"/><Relationship Id="rId377" Type="http://schemas.openxmlformats.org/officeDocument/2006/relationships/image" Target="../media/image239.png"/><Relationship Id="rId500" Type="http://schemas.openxmlformats.org/officeDocument/2006/relationships/customXml" Target="../ink/ink306.xml"/><Relationship Id="rId584" Type="http://schemas.openxmlformats.org/officeDocument/2006/relationships/image" Target="../media/image336.png"/><Relationship Id="rId5" Type="http://schemas.openxmlformats.org/officeDocument/2006/relationships/customXml" Target="../ink/ink46.xml"/><Relationship Id="rId237" Type="http://schemas.openxmlformats.org/officeDocument/2006/relationships/customXml" Target="../ink/ink167.xml"/><Relationship Id="rId444" Type="http://schemas.openxmlformats.org/officeDocument/2006/relationships/customXml" Target="../ink/ink276.xml"/><Relationship Id="rId651" Type="http://schemas.openxmlformats.org/officeDocument/2006/relationships/customXml" Target="../ink/ink386.xml"/><Relationship Id="rId290" Type="http://schemas.openxmlformats.org/officeDocument/2006/relationships/image" Target="../media/image196.png"/><Relationship Id="rId304" Type="http://schemas.openxmlformats.org/officeDocument/2006/relationships/image" Target="../media/image203.png"/><Relationship Id="rId388" Type="http://schemas.openxmlformats.org/officeDocument/2006/relationships/customXml" Target="../ink/ink245.xml"/><Relationship Id="rId511" Type="http://schemas.openxmlformats.org/officeDocument/2006/relationships/customXml" Target="../ink/ink312.xml"/><Relationship Id="rId609" Type="http://schemas.openxmlformats.org/officeDocument/2006/relationships/image" Target="../media/image347.png"/><Relationship Id="rId85" Type="http://schemas.openxmlformats.org/officeDocument/2006/relationships/image" Target="../media/image100.png"/><Relationship Id="rId150" Type="http://schemas.openxmlformats.org/officeDocument/2006/relationships/image" Target="../media/image131.png"/><Relationship Id="rId595" Type="http://schemas.openxmlformats.org/officeDocument/2006/relationships/image" Target="../media/image340.png"/><Relationship Id="rId248" Type="http://schemas.openxmlformats.org/officeDocument/2006/relationships/image" Target="../media/image176.png"/><Relationship Id="rId455" Type="http://schemas.openxmlformats.org/officeDocument/2006/relationships/image" Target="../media/image274.png"/><Relationship Id="rId662" Type="http://schemas.openxmlformats.org/officeDocument/2006/relationships/image" Target="../media/image371.png"/><Relationship Id="rId12" Type="http://schemas.openxmlformats.org/officeDocument/2006/relationships/image" Target="../media/image65.png"/><Relationship Id="rId108" Type="http://schemas.openxmlformats.org/officeDocument/2006/relationships/image" Target="../media/image110.png"/><Relationship Id="rId315" Type="http://schemas.openxmlformats.org/officeDocument/2006/relationships/customXml" Target="../ink/ink208.xml"/><Relationship Id="rId522" Type="http://schemas.openxmlformats.org/officeDocument/2006/relationships/image" Target="../media/image306.png"/><Relationship Id="rId96" Type="http://schemas.openxmlformats.org/officeDocument/2006/relationships/image" Target="../media/image104.png"/><Relationship Id="rId161" Type="http://schemas.openxmlformats.org/officeDocument/2006/relationships/customXml" Target="../ink/ink127.xml"/><Relationship Id="rId399" Type="http://schemas.openxmlformats.org/officeDocument/2006/relationships/image" Target="../media/image250.png"/><Relationship Id="rId259" Type="http://schemas.openxmlformats.org/officeDocument/2006/relationships/customXml" Target="../ink/ink179.xml"/><Relationship Id="rId466" Type="http://schemas.openxmlformats.org/officeDocument/2006/relationships/customXml" Target="../ink/ink288.xml"/><Relationship Id="rId673" Type="http://schemas.openxmlformats.org/officeDocument/2006/relationships/customXml" Target="../ink/ink397.xml"/><Relationship Id="rId23" Type="http://schemas.openxmlformats.org/officeDocument/2006/relationships/customXml" Target="../ink/ink55.xml"/><Relationship Id="rId119" Type="http://schemas.openxmlformats.org/officeDocument/2006/relationships/customXml" Target="../ink/ink106.xml"/><Relationship Id="rId326" Type="http://schemas.openxmlformats.org/officeDocument/2006/relationships/image" Target="../media/image214.png"/><Relationship Id="rId533" Type="http://schemas.openxmlformats.org/officeDocument/2006/relationships/customXml" Target="../ink/ink323.xml"/><Relationship Id="rId172" Type="http://schemas.openxmlformats.org/officeDocument/2006/relationships/image" Target="../media/image142.png"/><Relationship Id="rId477" Type="http://schemas.openxmlformats.org/officeDocument/2006/relationships/image" Target="../media/image285.png"/><Relationship Id="rId600" Type="http://schemas.openxmlformats.org/officeDocument/2006/relationships/customXml" Target="../ink/ink358.xml"/><Relationship Id="rId684" Type="http://schemas.openxmlformats.org/officeDocument/2006/relationships/customXml" Target="../ink/ink403.xml"/><Relationship Id="rId337" Type="http://schemas.openxmlformats.org/officeDocument/2006/relationships/customXml" Target="../ink/ink219.xml"/><Relationship Id="rId34" Type="http://schemas.openxmlformats.org/officeDocument/2006/relationships/image" Target="../media/image76.png"/><Relationship Id="rId544" Type="http://schemas.openxmlformats.org/officeDocument/2006/relationships/customXml" Target="../ink/ink329.xml"/><Relationship Id="rId183" Type="http://schemas.openxmlformats.org/officeDocument/2006/relationships/image" Target="../media/image147.png"/><Relationship Id="rId390" Type="http://schemas.openxmlformats.org/officeDocument/2006/relationships/customXml" Target="../ink/ink246.xml"/><Relationship Id="rId404" Type="http://schemas.openxmlformats.org/officeDocument/2006/relationships/image" Target="../media/image252.png"/><Relationship Id="rId611" Type="http://schemas.openxmlformats.org/officeDocument/2006/relationships/image" Target="../media/image348.png"/><Relationship Id="rId250" Type="http://schemas.openxmlformats.org/officeDocument/2006/relationships/image" Target="../media/image177.png"/><Relationship Id="rId488" Type="http://schemas.openxmlformats.org/officeDocument/2006/relationships/customXml" Target="../ink/ink300.xml"/><Relationship Id="rId695" Type="http://schemas.openxmlformats.org/officeDocument/2006/relationships/image" Target="../media/image387.png"/><Relationship Id="rId45" Type="http://schemas.openxmlformats.org/officeDocument/2006/relationships/customXml" Target="../ink/ink66.xml"/><Relationship Id="rId110" Type="http://schemas.openxmlformats.org/officeDocument/2006/relationships/image" Target="../media/image111.png"/><Relationship Id="rId348" Type="http://schemas.openxmlformats.org/officeDocument/2006/relationships/image" Target="../media/image225.png"/><Relationship Id="rId555" Type="http://schemas.openxmlformats.org/officeDocument/2006/relationships/customXml" Target="../ink/ink335.xml"/><Relationship Id="rId194" Type="http://schemas.openxmlformats.org/officeDocument/2006/relationships/customXml" Target="../ink/ink144.xml"/><Relationship Id="rId208" Type="http://schemas.openxmlformats.org/officeDocument/2006/relationships/customXml" Target="../ink/ink151.xml"/><Relationship Id="rId415" Type="http://schemas.openxmlformats.org/officeDocument/2006/relationships/customXml" Target="../ink/ink260.xml"/><Relationship Id="rId622" Type="http://schemas.openxmlformats.org/officeDocument/2006/relationships/image" Target="../media/image352.png"/><Relationship Id="rId261" Type="http://schemas.openxmlformats.org/officeDocument/2006/relationships/image" Target="../media/image182.png"/><Relationship Id="rId499" Type="http://schemas.openxmlformats.org/officeDocument/2006/relationships/image" Target="../media/image295.png"/><Relationship Id="rId56" Type="http://schemas.openxmlformats.org/officeDocument/2006/relationships/image" Target="../media/image87.png"/><Relationship Id="rId359" Type="http://schemas.openxmlformats.org/officeDocument/2006/relationships/customXml" Target="../ink/ink230.xml"/><Relationship Id="rId566" Type="http://schemas.openxmlformats.org/officeDocument/2006/relationships/image" Target="../media/image327.png"/><Relationship Id="rId121" Type="http://schemas.openxmlformats.org/officeDocument/2006/relationships/customXml" Target="../ink/ink107.xml"/><Relationship Id="rId219" Type="http://schemas.openxmlformats.org/officeDocument/2006/relationships/image" Target="../media/image164.png"/><Relationship Id="rId426" Type="http://schemas.openxmlformats.org/officeDocument/2006/relationships/customXml" Target="../ink/ink266.xml"/><Relationship Id="rId633" Type="http://schemas.openxmlformats.org/officeDocument/2006/relationships/customXml" Target="../ink/ink376.xml"/><Relationship Id="rId67" Type="http://schemas.openxmlformats.org/officeDocument/2006/relationships/image" Target="../media/image92.png"/><Relationship Id="rId272" Type="http://schemas.openxmlformats.org/officeDocument/2006/relationships/customXml" Target="../ink/ink186.xml"/><Relationship Id="rId577" Type="http://schemas.openxmlformats.org/officeDocument/2006/relationships/customXml" Target="../ink/ink346.xml"/><Relationship Id="rId132" Type="http://schemas.openxmlformats.org/officeDocument/2006/relationships/image" Target="../media/image122.png"/><Relationship Id="rId437" Type="http://schemas.openxmlformats.org/officeDocument/2006/relationships/customXml" Target="../ink/ink272.xml"/><Relationship Id="rId644" Type="http://schemas.openxmlformats.org/officeDocument/2006/relationships/customXml" Target="../ink/ink382.xml"/><Relationship Id="rId283" Type="http://schemas.openxmlformats.org/officeDocument/2006/relationships/customXml" Target="../ink/ink192.xml"/><Relationship Id="rId490" Type="http://schemas.openxmlformats.org/officeDocument/2006/relationships/customXml" Target="../ink/ink301.xml"/><Relationship Id="rId504" Type="http://schemas.openxmlformats.org/officeDocument/2006/relationships/customXml" Target="../ink/ink308.xml"/><Relationship Id="rId78" Type="http://schemas.openxmlformats.org/officeDocument/2006/relationships/customXml" Target="../ink/ink84.xml"/><Relationship Id="rId143" Type="http://schemas.openxmlformats.org/officeDocument/2006/relationships/customXml" Target="../ink/ink118.xml"/><Relationship Id="rId350" Type="http://schemas.openxmlformats.org/officeDocument/2006/relationships/image" Target="../media/image226.png"/><Relationship Id="rId588" Type="http://schemas.openxmlformats.org/officeDocument/2006/relationships/customXml" Target="../ink/ink352.xml"/><Relationship Id="rId9" Type="http://schemas.openxmlformats.org/officeDocument/2006/relationships/customXml" Target="../ink/ink48.xml"/><Relationship Id="rId210" Type="http://schemas.openxmlformats.org/officeDocument/2006/relationships/customXml" Target="../ink/ink152.xml"/><Relationship Id="rId448" Type="http://schemas.openxmlformats.org/officeDocument/2006/relationships/customXml" Target="../ink/ink279.xml"/><Relationship Id="rId655" Type="http://schemas.openxmlformats.org/officeDocument/2006/relationships/customXml" Target="../ink/ink388.xml"/><Relationship Id="rId294" Type="http://schemas.openxmlformats.org/officeDocument/2006/relationships/image" Target="../media/image198.png"/><Relationship Id="rId308" Type="http://schemas.openxmlformats.org/officeDocument/2006/relationships/image" Target="../media/image205.png"/><Relationship Id="rId515" Type="http://schemas.openxmlformats.org/officeDocument/2006/relationships/customXml" Target="../ink/ink314.xml"/><Relationship Id="rId89" Type="http://schemas.openxmlformats.org/officeDocument/2006/relationships/image" Target="../media/image102.png"/><Relationship Id="rId154" Type="http://schemas.openxmlformats.org/officeDocument/2006/relationships/image" Target="../media/image133.png"/><Relationship Id="rId361" Type="http://schemas.openxmlformats.org/officeDocument/2006/relationships/customXml" Target="../ink/ink231.xml"/><Relationship Id="rId599" Type="http://schemas.openxmlformats.org/officeDocument/2006/relationships/image" Target="../media/image342.png"/><Relationship Id="rId459" Type="http://schemas.openxmlformats.org/officeDocument/2006/relationships/image" Target="../media/image276.png"/><Relationship Id="rId666" Type="http://schemas.openxmlformats.org/officeDocument/2006/relationships/image" Target="../media/image373.png"/><Relationship Id="rId16" Type="http://schemas.openxmlformats.org/officeDocument/2006/relationships/image" Target="../media/image67.png"/><Relationship Id="rId221" Type="http://schemas.openxmlformats.org/officeDocument/2006/relationships/image" Target="../media/image165.png"/><Relationship Id="rId319" Type="http://schemas.openxmlformats.org/officeDocument/2006/relationships/customXml" Target="../ink/ink210.xml"/><Relationship Id="rId526" Type="http://schemas.openxmlformats.org/officeDocument/2006/relationships/image" Target="../media/image308.png"/><Relationship Id="rId165" Type="http://schemas.openxmlformats.org/officeDocument/2006/relationships/customXml" Target="../ink/ink129.xml"/><Relationship Id="rId372" Type="http://schemas.openxmlformats.org/officeDocument/2006/relationships/customXml" Target="../ink/ink237.xml"/><Relationship Id="rId677" Type="http://schemas.openxmlformats.org/officeDocument/2006/relationships/image" Target="../media/image378.png"/><Relationship Id="rId232" Type="http://schemas.openxmlformats.org/officeDocument/2006/relationships/customXml" Target="../ink/ink163.xml"/><Relationship Id="rId27" Type="http://schemas.openxmlformats.org/officeDocument/2006/relationships/customXml" Target="../ink/ink57.xml"/><Relationship Id="rId537" Type="http://schemas.openxmlformats.org/officeDocument/2006/relationships/customXml" Target="../ink/ink325.xml"/><Relationship Id="rId80" Type="http://schemas.openxmlformats.org/officeDocument/2006/relationships/customXml" Target="../ink/ink85.xml"/><Relationship Id="rId176" Type="http://schemas.openxmlformats.org/officeDocument/2006/relationships/image" Target="../media/image144.png"/><Relationship Id="rId383" Type="http://schemas.openxmlformats.org/officeDocument/2006/relationships/image" Target="../media/image242.png"/><Relationship Id="rId590" Type="http://schemas.openxmlformats.org/officeDocument/2006/relationships/customXml" Target="../ink/ink353.xml"/><Relationship Id="rId604" Type="http://schemas.openxmlformats.org/officeDocument/2006/relationships/customXml" Target="../ink/ink360.xml"/><Relationship Id="rId243" Type="http://schemas.openxmlformats.org/officeDocument/2006/relationships/customXml" Target="../ink/ink171.xml"/><Relationship Id="rId450" Type="http://schemas.openxmlformats.org/officeDocument/2006/relationships/customXml" Target="../ink/ink280.xml"/><Relationship Id="rId688" Type="http://schemas.openxmlformats.org/officeDocument/2006/relationships/customXml" Target="../ink/ink405.xml"/><Relationship Id="rId38" Type="http://schemas.openxmlformats.org/officeDocument/2006/relationships/image" Target="../media/image78.png"/><Relationship Id="rId103" Type="http://schemas.openxmlformats.org/officeDocument/2006/relationships/customXml" Target="../ink/ink98.xml"/><Relationship Id="rId310" Type="http://schemas.openxmlformats.org/officeDocument/2006/relationships/image" Target="../media/image206.png"/><Relationship Id="rId548" Type="http://schemas.openxmlformats.org/officeDocument/2006/relationships/customXml" Target="../ink/ink331.xml"/><Relationship Id="rId91" Type="http://schemas.openxmlformats.org/officeDocument/2006/relationships/image" Target="../media/image103.png"/><Relationship Id="rId187" Type="http://schemas.openxmlformats.org/officeDocument/2006/relationships/image" Target="../media/image149.png"/><Relationship Id="rId394" Type="http://schemas.openxmlformats.org/officeDocument/2006/relationships/customXml" Target="../ink/ink248.xml"/><Relationship Id="rId408" Type="http://schemas.openxmlformats.org/officeDocument/2006/relationships/customXml" Target="../ink/ink256.xml"/><Relationship Id="rId615" Type="http://schemas.openxmlformats.org/officeDocument/2006/relationships/image" Target="../media/image350.png"/><Relationship Id="rId254" Type="http://schemas.openxmlformats.org/officeDocument/2006/relationships/image" Target="../media/image179.png"/><Relationship Id="rId49" Type="http://schemas.openxmlformats.org/officeDocument/2006/relationships/customXml" Target="../ink/ink68.xml"/><Relationship Id="rId114" Type="http://schemas.openxmlformats.org/officeDocument/2006/relationships/image" Target="../media/image113.png"/><Relationship Id="rId461" Type="http://schemas.openxmlformats.org/officeDocument/2006/relationships/image" Target="../media/image277.png"/><Relationship Id="rId559" Type="http://schemas.openxmlformats.org/officeDocument/2006/relationships/customXml" Target="../ink/ink33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69.xml"/><Relationship Id="rId21" Type="http://schemas.openxmlformats.org/officeDocument/2006/relationships/customXml" Target="../ink/ink419.xml"/><Relationship Id="rId42" Type="http://schemas.openxmlformats.org/officeDocument/2006/relationships/image" Target="../media/image407.png"/><Relationship Id="rId63" Type="http://schemas.openxmlformats.org/officeDocument/2006/relationships/image" Target="../media/image417.png"/><Relationship Id="rId84" Type="http://schemas.openxmlformats.org/officeDocument/2006/relationships/customXml" Target="../ink/ink452.xml"/><Relationship Id="rId138" Type="http://schemas.openxmlformats.org/officeDocument/2006/relationships/image" Target="../media/image454.png"/><Relationship Id="rId159" Type="http://schemas.openxmlformats.org/officeDocument/2006/relationships/customXml" Target="../ink/ink491.xml"/><Relationship Id="rId170" Type="http://schemas.openxmlformats.org/officeDocument/2006/relationships/image" Target="../media/image468.png"/><Relationship Id="rId191" Type="http://schemas.openxmlformats.org/officeDocument/2006/relationships/image" Target="../media/image478.png"/><Relationship Id="rId205" Type="http://schemas.openxmlformats.org/officeDocument/2006/relationships/image" Target="../media/image485.png"/><Relationship Id="rId107" Type="http://schemas.openxmlformats.org/officeDocument/2006/relationships/customXml" Target="../ink/ink464.xml"/><Relationship Id="rId11" Type="http://schemas.openxmlformats.org/officeDocument/2006/relationships/customXml" Target="../ink/ink414.xml"/><Relationship Id="rId32" Type="http://schemas.openxmlformats.org/officeDocument/2006/relationships/image" Target="../media/image402.png"/><Relationship Id="rId53" Type="http://schemas.openxmlformats.org/officeDocument/2006/relationships/customXml" Target="../ink/ink436.xml"/><Relationship Id="rId74" Type="http://schemas.openxmlformats.org/officeDocument/2006/relationships/customXml" Target="../ink/ink447.xml"/><Relationship Id="rId128" Type="http://schemas.openxmlformats.org/officeDocument/2006/relationships/image" Target="../media/image449.png"/><Relationship Id="rId149" Type="http://schemas.openxmlformats.org/officeDocument/2006/relationships/image" Target="../media/image242.png"/><Relationship Id="rId5" Type="http://schemas.openxmlformats.org/officeDocument/2006/relationships/customXml" Target="../ink/ink411.xml"/><Relationship Id="rId95" Type="http://schemas.openxmlformats.org/officeDocument/2006/relationships/customXml" Target="../ink/ink458.xml"/><Relationship Id="rId160" Type="http://schemas.openxmlformats.org/officeDocument/2006/relationships/image" Target="../media/image463.png"/><Relationship Id="rId181" Type="http://schemas.openxmlformats.org/officeDocument/2006/relationships/image" Target="../media/image473.png"/><Relationship Id="rId22" Type="http://schemas.openxmlformats.org/officeDocument/2006/relationships/image" Target="../media/image398.png"/><Relationship Id="rId43" Type="http://schemas.openxmlformats.org/officeDocument/2006/relationships/customXml" Target="../ink/ink431.xml"/><Relationship Id="rId64" Type="http://schemas.openxmlformats.org/officeDocument/2006/relationships/customXml" Target="../ink/ink442.xml"/><Relationship Id="rId118" Type="http://schemas.openxmlformats.org/officeDocument/2006/relationships/image" Target="../media/image444.png"/><Relationship Id="rId139" Type="http://schemas.openxmlformats.org/officeDocument/2006/relationships/customXml" Target="../ink/ink480.xml"/><Relationship Id="rId85" Type="http://schemas.openxmlformats.org/officeDocument/2006/relationships/image" Target="../media/image428.png"/><Relationship Id="rId150" Type="http://schemas.openxmlformats.org/officeDocument/2006/relationships/customXml" Target="../ink/ink486.xml"/><Relationship Id="rId171" Type="http://schemas.openxmlformats.org/officeDocument/2006/relationships/customXml" Target="../ink/ink497.xml"/><Relationship Id="rId192" Type="http://schemas.openxmlformats.org/officeDocument/2006/relationships/customXml" Target="../ink/ink508.xml"/><Relationship Id="rId206" Type="http://schemas.openxmlformats.org/officeDocument/2006/relationships/customXml" Target="../ink/ink515.xml"/><Relationship Id="rId12" Type="http://schemas.openxmlformats.org/officeDocument/2006/relationships/image" Target="../media/image394.png"/><Relationship Id="rId33" Type="http://schemas.openxmlformats.org/officeDocument/2006/relationships/customXml" Target="../ink/ink426.xml"/><Relationship Id="rId108" Type="http://schemas.openxmlformats.org/officeDocument/2006/relationships/image" Target="../media/image439.png"/><Relationship Id="rId129" Type="http://schemas.openxmlformats.org/officeDocument/2006/relationships/customXml" Target="../ink/ink475.xml"/><Relationship Id="rId54" Type="http://schemas.openxmlformats.org/officeDocument/2006/relationships/image" Target="../media/image413.png"/><Relationship Id="rId75" Type="http://schemas.openxmlformats.org/officeDocument/2006/relationships/image" Target="../media/image423.png"/><Relationship Id="rId96" Type="http://schemas.openxmlformats.org/officeDocument/2006/relationships/image" Target="../media/image433.png"/><Relationship Id="rId140" Type="http://schemas.openxmlformats.org/officeDocument/2006/relationships/image" Target="../media/image455.png"/><Relationship Id="rId161" Type="http://schemas.openxmlformats.org/officeDocument/2006/relationships/customXml" Target="../ink/ink492.xml"/><Relationship Id="rId182" Type="http://schemas.openxmlformats.org/officeDocument/2006/relationships/customXml" Target="../ink/ink503.xml"/><Relationship Id="rId6" Type="http://schemas.openxmlformats.org/officeDocument/2006/relationships/image" Target="../media/image391.png"/><Relationship Id="rId23" Type="http://schemas.openxmlformats.org/officeDocument/2006/relationships/customXml" Target="../ink/ink420.xml"/><Relationship Id="rId119" Type="http://schemas.openxmlformats.org/officeDocument/2006/relationships/customXml" Target="../ink/ink470.xml"/><Relationship Id="rId44" Type="http://schemas.openxmlformats.org/officeDocument/2006/relationships/image" Target="../media/image408.png"/><Relationship Id="rId65" Type="http://schemas.openxmlformats.org/officeDocument/2006/relationships/image" Target="../media/image418.png"/><Relationship Id="rId86" Type="http://schemas.openxmlformats.org/officeDocument/2006/relationships/customXml" Target="../ink/ink453.xml"/><Relationship Id="rId130" Type="http://schemas.openxmlformats.org/officeDocument/2006/relationships/image" Target="../media/image450.png"/><Relationship Id="rId151" Type="http://schemas.openxmlformats.org/officeDocument/2006/relationships/image" Target="../media/image459.png"/><Relationship Id="rId172" Type="http://schemas.openxmlformats.org/officeDocument/2006/relationships/customXml" Target="../ink/ink498.xml"/><Relationship Id="rId193" Type="http://schemas.openxmlformats.org/officeDocument/2006/relationships/image" Target="../media/image479.png"/><Relationship Id="rId207" Type="http://schemas.openxmlformats.org/officeDocument/2006/relationships/image" Target="../media/image486.png"/><Relationship Id="rId13" Type="http://schemas.openxmlformats.org/officeDocument/2006/relationships/customXml" Target="../ink/ink415.xml"/><Relationship Id="rId109" Type="http://schemas.openxmlformats.org/officeDocument/2006/relationships/customXml" Target="../ink/ink465.xml"/><Relationship Id="rId34" Type="http://schemas.openxmlformats.org/officeDocument/2006/relationships/image" Target="../media/image403.png"/><Relationship Id="rId55" Type="http://schemas.openxmlformats.org/officeDocument/2006/relationships/customXml" Target="../ink/ink437.xml"/><Relationship Id="rId76" Type="http://schemas.openxmlformats.org/officeDocument/2006/relationships/customXml" Target="../ink/ink448.xml"/><Relationship Id="rId97" Type="http://schemas.openxmlformats.org/officeDocument/2006/relationships/customXml" Target="../ink/ink459.xml"/><Relationship Id="rId120" Type="http://schemas.openxmlformats.org/officeDocument/2006/relationships/image" Target="../media/image445.png"/><Relationship Id="rId141" Type="http://schemas.openxmlformats.org/officeDocument/2006/relationships/customXml" Target="../ink/ink481.xml"/><Relationship Id="rId7" Type="http://schemas.openxmlformats.org/officeDocument/2006/relationships/customXml" Target="../ink/ink412.xml"/><Relationship Id="rId162" Type="http://schemas.openxmlformats.org/officeDocument/2006/relationships/image" Target="../media/image464.png"/><Relationship Id="rId183" Type="http://schemas.openxmlformats.org/officeDocument/2006/relationships/image" Target="../media/image474.png"/><Relationship Id="rId24" Type="http://schemas.openxmlformats.org/officeDocument/2006/relationships/image" Target="../media/image399.png"/><Relationship Id="rId45" Type="http://schemas.openxmlformats.org/officeDocument/2006/relationships/customXml" Target="../ink/ink432.xml"/><Relationship Id="rId66" Type="http://schemas.openxmlformats.org/officeDocument/2006/relationships/customXml" Target="../ink/ink443.xml"/><Relationship Id="rId87" Type="http://schemas.openxmlformats.org/officeDocument/2006/relationships/image" Target="../media/image429.png"/><Relationship Id="rId110" Type="http://schemas.openxmlformats.org/officeDocument/2006/relationships/image" Target="../media/image440.png"/><Relationship Id="rId131" Type="http://schemas.openxmlformats.org/officeDocument/2006/relationships/customXml" Target="../ink/ink476.xml"/><Relationship Id="rId152" Type="http://schemas.openxmlformats.org/officeDocument/2006/relationships/customXml" Target="../ink/ink487.xml"/><Relationship Id="rId173" Type="http://schemas.openxmlformats.org/officeDocument/2006/relationships/image" Target="../media/image469.png"/><Relationship Id="rId194" Type="http://schemas.openxmlformats.org/officeDocument/2006/relationships/customXml" Target="../ink/ink509.xml"/><Relationship Id="rId208" Type="http://schemas.openxmlformats.org/officeDocument/2006/relationships/customXml" Target="../ink/ink516.xml"/><Relationship Id="rId19" Type="http://schemas.openxmlformats.org/officeDocument/2006/relationships/customXml" Target="../ink/ink418.xml"/><Relationship Id="rId14" Type="http://schemas.openxmlformats.org/officeDocument/2006/relationships/image" Target="../media/image395.png"/><Relationship Id="rId30" Type="http://schemas.openxmlformats.org/officeDocument/2006/relationships/customXml" Target="../ink/ink424.xml"/><Relationship Id="rId35" Type="http://schemas.openxmlformats.org/officeDocument/2006/relationships/customXml" Target="../ink/ink427.xml"/><Relationship Id="rId56" Type="http://schemas.openxmlformats.org/officeDocument/2006/relationships/customXml" Target="../ink/ink438.xml"/><Relationship Id="rId77" Type="http://schemas.openxmlformats.org/officeDocument/2006/relationships/image" Target="../media/image424.png"/><Relationship Id="rId100" Type="http://schemas.openxmlformats.org/officeDocument/2006/relationships/image" Target="../media/image435.png"/><Relationship Id="rId105" Type="http://schemas.openxmlformats.org/officeDocument/2006/relationships/customXml" Target="../ink/ink463.xml"/><Relationship Id="rId126" Type="http://schemas.openxmlformats.org/officeDocument/2006/relationships/image" Target="../media/image448.png"/><Relationship Id="rId147" Type="http://schemas.openxmlformats.org/officeDocument/2006/relationships/customXml" Target="../ink/ink484.xml"/><Relationship Id="rId168" Type="http://schemas.openxmlformats.org/officeDocument/2006/relationships/image" Target="../media/image467.png"/><Relationship Id="rId8" Type="http://schemas.openxmlformats.org/officeDocument/2006/relationships/image" Target="../media/image392.png"/><Relationship Id="rId51" Type="http://schemas.openxmlformats.org/officeDocument/2006/relationships/customXml" Target="../ink/ink435.xml"/><Relationship Id="rId72" Type="http://schemas.openxmlformats.org/officeDocument/2006/relationships/customXml" Target="../ink/ink446.xml"/><Relationship Id="rId93" Type="http://schemas.openxmlformats.org/officeDocument/2006/relationships/customXml" Target="../ink/ink457.xml"/><Relationship Id="rId98" Type="http://schemas.openxmlformats.org/officeDocument/2006/relationships/image" Target="../media/image434.png"/><Relationship Id="rId121" Type="http://schemas.openxmlformats.org/officeDocument/2006/relationships/customXml" Target="../ink/ink471.xml"/><Relationship Id="rId142" Type="http://schemas.openxmlformats.org/officeDocument/2006/relationships/image" Target="../media/image456.png"/><Relationship Id="rId163" Type="http://schemas.openxmlformats.org/officeDocument/2006/relationships/customXml" Target="../ink/ink493.xml"/><Relationship Id="rId184" Type="http://schemas.openxmlformats.org/officeDocument/2006/relationships/customXml" Target="../ink/ink504.xml"/><Relationship Id="rId189" Type="http://schemas.openxmlformats.org/officeDocument/2006/relationships/image" Target="../media/image477.png"/><Relationship Id="rId3" Type="http://schemas.openxmlformats.org/officeDocument/2006/relationships/customXml" Target="../ink/ink410.xml"/><Relationship Id="rId25" Type="http://schemas.openxmlformats.org/officeDocument/2006/relationships/customXml" Target="../ink/ink421.xml"/><Relationship Id="rId46" Type="http://schemas.openxmlformats.org/officeDocument/2006/relationships/image" Target="../media/image409.png"/><Relationship Id="rId67" Type="http://schemas.openxmlformats.org/officeDocument/2006/relationships/image" Target="../media/image419.png"/><Relationship Id="rId116" Type="http://schemas.openxmlformats.org/officeDocument/2006/relationships/image" Target="../media/image443.png"/><Relationship Id="rId137" Type="http://schemas.openxmlformats.org/officeDocument/2006/relationships/customXml" Target="../ink/ink479.xml"/><Relationship Id="rId158" Type="http://schemas.openxmlformats.org/officeDocument/2006/relationships/image" Target="../media/image462.png"/><Relationship Id="rId20" Type="http://schemas.openxmlformats.org/officeDocument/2006/relationships/image" Target="../media/image397.png"/><Relationship Id="rId41" Type="http://schemas.openxmlformats.org/officeDocument/2006/relationships/customXml" Target="../ink/ink430.xml"/><Relationship Id="rId62" Type="http://schemas.openxmlformats.org/officeDocument/2006/relationships/customXml" Target="../ink/ink441.xml"/><Relationship Id="rId83" Type="http://schemas.openxmlformats.org/officeDocument/2006/relationships/image" Target="../media/image427.png"/><Relationship Id="rId88" Type="http://schemas.openxmlformats.org/officeDocument/2006/relationships/customXml" Target="../ink/ink454.xml"/><Relationship Id="rId111" Type="http://schemas.openxmlformats.org/officeDocument/2006/relationships/customXml" Target="../ink/ink466.xml"/><Relationship Id="rId132" Type="http://schemas.openxmlformats.org/officeDocument/2006/relationships/image" Target="../media/image451.png"/><Relationship Id="rId153" Type="http://schemas.openxmlformats.org/officeDocument/2006/relationships/customXml" Target="../ink/ink488.xml"/><Relationship Id="rId174" Type="http://schemas.openxmlformats.org/officeDocument/2006/relationships/customXml" Target="../ink/ink499.xml"/><Relationship Id="rId179" Type="http://schemas.openxmlformats.org/officeDocument/2006/relationships/image" Target="../media/image472.png"/><Relationship Id="rId195" Type="http://schemas.openxmlformats.org/officeDocument/2006/relationships/image" Target="../media/image480.png"/><Relationship Id="rId209" Type="http://schemas.openxmlformats.org/officeDocument/2006/relationships/image" Target="../media/image487.png"/><Relationship Id="rId190" Type="http://schemas.openxmlformats.org/officeDocument/2006/relationships/customXml" Target="../ink/ink507.xml"/><Relationship Id="rId204" Type="http://schemas.openxmlformats.org/officeDocument/2006/relationships/customXml" Target="../ink/ink514.xml"/><Relationship Id="rId15" Type="http://schemas.openxmlformats.org/officeDocument/2006/relationships/customXml" Target="../ink/ink416.xml"/><Relationship Id="rId36" Type="http://schemas.openxmlformats.org/officeDocument/2006/relationships/image" Target="../media/image404.png"/><Relationship Id="rId57" Type="http://schemas.openxmlformats.org/officeDocument/2006/relationships/image" Target="../media/image414.png"/><Relationship Id="rId106" Type="http://schemas.openxmlformats.org/officeDocument/2006/relationships/image" Target="../media/image438.png"/><Relationship Id="rId127" Type="http://schemas.openxmlformats.org/officeDocument/2006/relationships/customXml" Target="../ink/ink474.xml"/><Relationship Id="rId10" Type="http://schemas.openxmlformats.org/officeDocument/2006/relationships/image" Target="../media/image393.png"/><Relationship Id="rId31" Type="http://schemas.openxmlformats.org/officeDocument/2006/relationships/customXml" Target="../ink/ink425.xml"/><Relationship Id="rId52" Type="http://schemas.openxmlformats.org/officeDocument/2006/relationships/image" Target="../media/image412.png"/><Relationship Id="rId73" Type="http://schemas.openxmlformats.org/officeDocument/2006/relationships/image" Target="../media/image422.png"/><Relationship Id="rId78" Type="http://schemas.openxmlformats.org/officeDocument/2006/relationships/customXml" Target="../ink/ink449.xml"/><Relationship Id="rId94" Type="http://schemas.openxmlformats.org/officeDocument/2006/relationships/image" Target="../media/image432.png"/><Relationship Id="rId99" Type="http://schemas.openxmlformats.org/officeDocument/2006/relationships/customXml" Target="../ink/ink460.xml"/><Relationship Id="rId101" Type="http://schemas.openxmlformats.org/officeDocument/2006/relationships/customXml" Target="../ink/ink461.xml"/><Relationship Id="rId122" Type="http://schemas.openxmlformats.org/officeDocument/2006/relationships/image" Target="../media/image446.png"/><Relationship Id="rId143" Type="http://schemas.openxmlformats.org/officeDocument/2006/relationships/customXml" Target="../ink/ink482.xml"/><Relationship Id="rId148" Type="http://schemas.openxmlformats.org/officeDocument/2006/relationships/customXml" Target="../ink/ink485.xml"/><Relationship Id="rId164" Type="http://schemas.openxmlformats.org/officeDocument/2006/relationships/image" Target="../media/image465.png"/><Relationship Id="rId169" Type="http://schemas.openxmlformats.org/officeDocument/2006/relationships/customXml" Target="../ink/ink496.xml"/><Relationship Id="rId185" Type="http://schemas.openxmlformats.org/officeDocument/2006/relationships/image" Target="../media/image475.png"/><Relationship Id="rId4" Type="http://schemas.openxmlformats.org/officeDocument/2006/relationships/image" Target="../media/image38.png"/><Relationship Id="rId9" Type="http://schemas.openxmlformats.org/officeDocument/2006/relationships/customXml" Target="../ink/ink413.xml"/><Relationship Id="rId180" Type="http://schemas.openxmlformats.org/officeDocument/2006/relationships/customXml" Target="../ink/ink502.xml"/><Relationship Id="rId210" Type="http://schemas.openxmlformats.org/officeDocument/2006/relationships/customXml" Target="../ink/ink517.xml"/><Relationship Id="rId26" Type="http://schemas.openxmlformats.org/officeDocument/2006/relationships/image" Target="../media/image400.png"/><Relationship Id="rId47" Type="http://schemas.openxmlformats.org/officeDocument/2006/relationships/customXml" Target="../ink/ink433.xml"/><Relationship Id="rId68" Type="http://schemas.openxmlformats.org/officeDocument/2006/relationships/customXml" Target="../ink/ink444.xml"/><Relationship Id="rId89" Type="http://schemas.openxmlformats.org/officeDocument/2006/relationships/image" Target="../media/image430.png"/><Relationship Id="rId112" Type="http://schemas.openxmlformats.org/officeDocument/2006/relationships/image" Target="../media/image441.png"/><Relationship Id="rId133" Type="http://schemas.openxmlformats.org/officeDocument/2006/relationships/customXml" Target="../ink/ink477.xml"/><Relationship Id="rId154" Type="http://schemas.openxmlformats.org/officeDocument/2006/relationships/image" Target="../media/image460.png"/><Relationship Id="rId175" Type="http://schemas.openxmlformats.org/officeDocument/2006/relationships/image" Target="../media/image470.png"/><Relationship Id="rId196" Type="http://schemas.openxmlformats.org/officeDocument/2006/relationships/customXml" Target="../ink/ink510.xml"/><Relationship Id="rId200" Type="http://schemas.openxmlformats.org/officeDocument/2006/relationships/customXml" Target="../ink/ink512.xml"/><Relationship Id="rId16" Type="http://schemas.openxmlformats.org/officeDocument/2006/relationships/image" Target="../media/image396.png"/><Relationship Id="rId37" Type="http://schemas.openxmlformats.org/officeDocument/2006/relationships/customXml" Target="../ink/ink428.xml"/><Relationship Id="rId58" Type="http://schemas.openxmlformats.org/officeDocument/2006/relationships/customXml" Target="../ink/ink439.xml"/><Relationship Id="rId79" Type="http://schemas.openxmlformats.org/officeDocument/2006/relationships/image" Target="../media/image425.png"/><Relationship Id="rId102" Type="http://schemas.openxmlformats.org/officeDocument/2006/relationships/image" Target="../media/image436.png"/><Relationship Id="rId123" Type="http://schemas.openxmlformats.org/officeDocument/2006/relationships/customXml" Target="../ink/ink472.xml"/><Relationship Id="rId144" Type="http://schemas.openxmlformats.org/officeDocument/2006/relationships/image" Target="../media/image457.png"/><Relationship Id="rId90" Type="http://schemas.openxmlformats.org/officeDocument/2006/relationships/customXml" Target="../ink/ink455.xml"/><Relationship Id="rId165" Type="http://schemas.openxmlformats.org/officeDocument/2006/relationships/customXml" Target="../ink/ink494.xml"/><Relationship Id="rId186" Type="http://schemas.openxmlformats.org/officeDocument/2006/relationships/customXml" Target="../ink/ink505.xml"/><Relationship Id="rId211" Type="http://schemas.openxmlformats.org/officeDocument/2006/relationships/image" Target="../media/image488.png"/><Relationship Id="rId27" Type="http://schemas.openxmlformats.org/officeDocument/2006/relationships/customXml" Target="../ink/ink422.xml"/><Relationship Id="rId48" Type="http://schemas.openxmlformats.org/officeDocument/2006/relationships/image" Target="../media/image410.png"/><Relationship Id="rId69" Type="http://schemas.openxmlformats.org/officeDocument/2006/relationships/image" Target="../media/image420.png"/><Relationship Id="rId113" Type="http://schemas.openxmlformats.org/officeDocument/2006/relationships/customXml" Target="../ink/ink467.xml"/><Relationship Id="rId134" Type="http://schemas.openxmlformats.org/officeDocument/2006/relationships/image" Target="../media/image452.png"/><Relationship Id="rId80" Type="http://schemas.openxmlformats.org/officeDocument/2006/relationships/customXml" Target="../ink/ink450.xml"/><Relationship Id="rId155" Type="http://schemas.openxmlformats.org/officeDocument/2006/relationships/customXml" Target="../ink/ink489.xml"/><Relationship Id="rId176" Type="http://schemas.openxmlformats.org/officeDocument/2006/relationships/customXml" Target="../ink/ink500.xml"/><Relationship Id="rId197" Type="http://schemas.openxmlformats.org/officeDocument/2006/relationships/image" Target="../media/image481.png"/><Relationship Id="rId201" Type="http://schemas.openxmlformats.org/officeDocument/2006/relationships/image" Target="../media/image483.png"/><Relationship Id="rId17" Type="http://schemas.openxmlformats.org/officeDocument/2006/relationships/customXml" Target="../ink/ink417.xml"/><Relationship Id="rId38" Type="http://schemas.openxmlformats.org/officeDocument/2006/relationships/image" Target="../media/image405.png"/><Relationship Id="rId59" Type="http://schemas.openxmlformats.org/officeDocument/2006/relationships/image" Target="../media/image415.png"/><Relationship Id="rId103" Type="http://schemas.openxmlformats.org/officeDocument/2006/relationships/customXml" Target="../ink/ink462.xml"/><Relationship Id="rId124" Type="http://schemas.openxmlformats.org/officeDocument/2006/relationships/image" Target="../media/image447.png"/><Relationship Id="rId70" Type="http://schemas.openxmlformats.org/officeDocument/2006/relationships/customXml" Target="../ink/ink445.xml"/><Relationship Id="rId91" Type="http://schemas.openxmlformats.org/officeDocument/2006/relationships/image" Target="../media/image431.png"/><Relationship Id="rId145" Type="http://schemas.openxmlformats.org/officeDocument/2006/relationships/customXml" Target="../ink/ink483.xml"/><Relationship Id="rId166" Type="http://schemas.openxmlformats.org/officeDocument/2006/relationships/image" Target="../media/image466.png"/><Relationship Id="rId187" Type="http://schemas.openxmlformats.org/officeDocument/2006/relationships/image" Target="../media/image476.png"/><Relationship Id="rId1" Type="http://schemas.openxmlformats.org/officeDocument/2006/relationships/slideLayout" Target="../slideLayouts/slideLayout6.xml"/><Relationship Id="rId212" Type="http://schemas.openxmlformats.org/officeDocument/2006/relationships/customXml" Target="../ink/ink518.xml"/><Relationship Id="rId28" Type="http://schemas.openxmlformats.org/officeDocument/2006/relationships/customXml" Target="../ink/ink423.xml"/><Relationship Id="rId49" Type="http://schemas.openxmlformats.org/officeDocument/2006/relationships/customXml" Target="../ink/ink434.xml"/><Relationship Id="rId114" Type="http://schemas.openxmlformats.org/officeDocument/2006/relationships/image" Target="../media/image442.png"/><Relationship Id="rId60" Type="http://schemas.openxmlformats.org/officeDocument/2006/relationships/customXml" Target="../ink/ink440.xml"/><Relationship Id="rId81" Type="http://schemas.openxmlformats.org/officeDocument/2006/relationships/image" Target="../media/image426.png"/><Relationship Id="rId135" Type="http://schemas.openxmlformats.org/officeDocument/2006/relationships/customXml" Target="../ink/ink478.xml"/><Relationship Id="rId156" Type="http://schemas.openxmlformats.org/officeDocument/2006/relationships/image" Target="../media/image461.png"/><Relationship Id="rId177" Type="http://schemas.openxmlformats.org/officeDocument/2006/relationships/image" Target="../media/image471.png"/><Relationship Id="rId198" Type="http://schemas.openxmlformats.org/officeDocument/2006/relationships/customXml" Target="../ink/ink511.xml"/><Relationship Id="rId202" Type="http://schemas.openxmlformats.org/officeDocument/2006/relationships/customXml" Target="../ink/ink513.xml"/><Relationship Id="rId18" Type="http://schemas.openxmlformats.org/officeDocument/2006/relationships/image" Target="../media/image140.png"/><Relationship Id="rId39" Type="http://schemas.openxmlformats.org/officeDocument/2006/relationships/customXml" Target="../ink/ink429.xml"/><Relationship Id="rId50" Type="http://schemas.openxmlformats.org/officeDocument/2006/relationships/image" Target="../media/image411.png"/><Relationship Id="rId104" Type="http://schemas.openxmlformats.org/officeDocument/2006/relationships/image" Target="../media/image437.png"/><Relationship Id="rId125" Type="http://schemas.openxmlformats.org/officeDocument/2006/relationships/customXml" Target="../ink/ink473.xml"/><Relationship Id="rId146" Type="http://schemas.openxmlformats.org/officeDocument/2006/relationships/image" Target="../media/image458.png"/><Relationship Id="rId167" Type="http://schemas.openxmlformats.org/officeDocument/2006/relationships/customXml" Target="../ink/ink495.xml"/><Relationship Id="rId188" Type="http://schemas.openxmlformats.org/officeDocument/2006/relationships/customXml" Target="../ink/ink506.xml"/><Relationship Id="rId71" Type="http://schemas.openxmlformats.org/officeDocument/2006/relationships/image" Target="../media/image421.png"/><Relationship Id="rId92" Type="http://schemas.openxmlformats.org/officeDocument/2006/relationships/customXml" Target="../ink/ink456.xml"/><Relationship Id="rId213" Type="http://schemas.openxmlformats.org/officeDocument/2006/relationships/image" Target="../media/image489.png"/><Relationship Id="rId2" Type="http://schemas.openxmlformats.org/officeDocument/2006/relationships/image" Target="../media/image390.png"/><Relationship Id="rId29" Type="http://schemas.openxmlformats.org/officeDocument/2006/relationships/image" Target="../media/image401.png"/><Relationship Id="rId40" Type="http://schemas.openxmlformats.org/officeDocument/2006/relationships/image" Target="../media/image406.png"/><Relationship Id="rId115" Type="http://schemas.openxmlformats.org/officeDocument/2006/relationships/customXml" Target="../ink/ink468.xml"/><Relationship Id="rId136" Type="http://schemas.openxmlformats.org/officeDocument/2006/relationships/image" Target="../media/image453.png"/><Relationship Id="rId157" Type="http://schemas.openxmlformats.org/officeDocument/2006/relationships/customXml" Target="../ink/ink490.xml"/><Relationship Id="rId178" Type="http://schemas.openxmlformats.org/officeDocument/2006/relationships/customXml" Target="../ink/ink501.xml"/><Relationship Id="rId61" Type="http://schemas.openxmlformats.org/officeDocument/2006/relationships/image" Target="../media/image416.png"/><Relationship Id="rId82" Type="http://schemas.openxmlformats.org/officeDocument/2006/relationships/customXml" Target="../ink/ink451.xml"/><Relationship Id="rId199" Type="http://schemas.openxmlformats.org/officeDocument/2006/relationships/image" Target="../media/image482.png"/><Relationship Id="rId203" Type="http://schemas.openxmlformats.org/officeDocument/2006/relationships/image" Target="../media/image48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3.png"/><Relationship Id="rId3" Type="http://schemas.openxmlformats.org/officeDocument/2006/relationships/customXml" Target="../ink/ink519.xml"/><Relationship Id="rId7" Type="http://schemas.openxmlformats.org/officeDocument/2006/relationships/customXml" Target="../ink/ink521.xml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2.png"/><Relationship Id="rId5" Type="http://schemas.openxmlformats.org/officeDocument/2006/relationships/customXml" Target="../ink/ink520.xml"/><Relationship Id="rId4" Type="http://schemas.openxmlformats.org/officeDocument/2006/relationships/image" Target="../media/image49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8.png"/><Relationship Id="rId13" Type="http://schemas.openxmlformats.org/officeDocument/2006/relationships/customXml" Target="../ink/ink527.xml"/><Relationship Id="rId18" Type="http://schemas.openxmlformats.org/officeDocument/2006/relationships/image" Target="../media/image503.png"/><Relationship Id="rId26" Type="http://schemas.openxmlformats.org/officeDocument/2006/relationships/image" Target="../media/image507.png"/><Relationship Id="rId3" Type="http://schemas.openxmlformats.org/officeDocument/2006/relationships/customXml" Target="../ink/ink522.xml"/><Relationship Id="rId21" Type="http://schemas.openxmlformats.org/officeDocument/2006/relationships/customXml" Target="../ink/ink531.xml"/><Relationship Id="rId7" Type="http://schemas.openxmlformats.org/officeDocument/2006/relationships/customXml" Target="../ink/ink524.xml"/><Relationship Id="rId12" Type="http://schemas.openxmlformats.org/officeDocument/2006/relationships/image" Target="../media/image500.png"/><Relationship Id="rId17" Type="http://schemas.openxmlformats.org/officeDocument/2006/relationships/customXml" Target="../ink/ink529.xml"/><Relationship Id="rId25" Type="http://schemas.openxmlformats.org/officeDocument/2006/relationships/customXml" Target="../ink/ink533.xml"/><Relationship Id="rId2" Type="http://schemas.openxmlformats.org/officeDocument/2006/relationships/image" Target="../media/image495.png"/><Relationship Id="rId16" Type="http://schemas.openxmlformats.org/officeDocument/2006/relationships/image" Target="../media/image502.png"/><Relationship Id="rId20" Type="http://schemas.openxmlformats.org/officeDocument/2006/relationships/image" Target="../media/image504.png"/><Relationship Id="rId29" Type="http://schemas.openxmlformats.org/officeDocument/2006/relationships/customXml" Target="../ink/ink5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7.png"/><Relationship Id="rId11" Type="http://schemas.openxmlformats.org/officeDocument/2006/relationships/customXml" Target="../ink/ink526.xml"/><Relationship Id="rId24" Type="http://schemas.openxmlformats.org/officeDocument/2006/relationships/image" Target="../media/image506.png"/><Relationship Id="rId32" Type="http://schemas.openxmlformats.org/officeDocument/2006/relationships/image" Target="../media/image510.png"/><Relationship Id="rId5" Type="http://schemas.openxmlformats.org/officeDocument/2006/relationships/customXml" Target="../ink/ink523.xml"/><Relationship Id="rId15" Type="http://schemas.openxmlformats.org/officeDocument/2006/relationships/customXml" Target="../ink/ink528.xml"/><Relationship Id="rId23" Type="http://schemas.openxmlformats.org/officeDocument/2006/relationships/customXml" Target="../ink/ink532.xml"/><Relationship Id="rId28" Type="http://schemas.openxmlformats.org/officeDocument/2006/relationships/image" Target="../media/image508.png"/><Relationship Id="rId10" Type="http://schemas.openxmlformats.org/officeDocument/2006/relationships/image" Target="../media/image499.png"/><Relationship Id="rId19" Type="http://schemas.openxmlformats.org/officeDocument/2006/relationships/customXml" Target="../ink/ink530.xml"/><Relationship Id="rId31" Type="http://schemas.openxmlformats.org/officeDocument/2006/relationships/customXml" Target="../ink/ink536.xml"/><Relationship Id="rId4" Type="http://schemas.openxmlformats.org/officeDocument/2006/relationships/image" Target="../media/image496.png"/><Relationship Id="rId9" Type="http://schemas.openxmlformats.org/officeDocument/2006/relationships/customXml" Target="../ink/ink525.xml"/><Relationship Id="rId14" Type="http://schemas.openxmlformats.org/officeDocument/2006/relationships/image" Target="../media/image501.png"/><Relationship Id="rId22" Type="http://schemas.openxmlformats.org/officeDocument/2006/relationships/image" Target="../media/image505.png"/><Relationship Id="rId27" Type="http://schemas.openxmlformats.org/officeDocument/2006/relationships/customXml" Target="../ink/ink534.xml"/><Relationship Id="rId30" Type="http://schemas.openxmlformats.org/officeDocument/2006/relationships/image" Target="../media/image50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4.png"/><Relationship Id="rId3" Type="http://schemas.openxmlformats.org/officeDocument/2006/relationships/customXml" Target="../ink/ink537.xml"/><Relationship Id="rId7" Type="http://schemas.openxmlformats.org/officeDocument/2006/relationships/customXml" Target="../ink/ink539.xml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3.png"/><Relationship Id="rId5" Type="http://schemas.openxmlformats.org/officeDocument/2006/relationships/customXml" Target="../ink/ink538.xml"/><Relationship Id="rId10" Type="http://schemas.openxmlformats.org/officeDocument/2006/relationships/image" Target="../media/image515.png"/><Relationship Id="rId4" Type="http://schemas.openxmlformats.org/officeDocument/2006/relationships/image" Target="../media/image512.png"/><Relationship Id="rId9" Type="http://schemas.openxmlformats.org/officeDocument/2006/relationships/customXml" Target="../ink/ink54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9.png"/><Relationship Id="rId13" Type="http://schemas.openxmlformats.org/officeDocument/2006/relationships/customXml" Target="../ink/ink546.xml"/><Relationship Id="rId18" Type="http://schemas.openxmlformats.org/officeDocument/2006/relationships/image" Target="../media/image524.png"/><Relationship Id="rId3" Type="http://schemas.openxmlformats.org/officeDocument/2006/relationships/customXml" Target="../ink/ink541.xml"/><Relationship Id="rId7" Type="http://schemas.openxmlformats.org/officeDocument/2006/relationships/customXml" Target="../ink/ink543.xml"/><Relationship Id="rId12" Type="http://schemas.openxmlformats.org/officeDocument/2006/relationships/image" Target="../media/image521.png"/><Relationship Id="rId17" Type="http://schemas.openxmlformats.org/officeDocument/2006/relationships/customXml" Target="../ink/ink548.xml"/><Relationship Id="rId2" Type="http://schemas.openxmlformats.org/officeDocument/2006/relationships/image" Target="../media/image516.png"/><Relationship Id="rId16" Type="http://schemas.openxmlformats.org/officeDocument/2006/relationships/image" Target="../media/image523.png"/><Relationship Id="rId20" Type="http://schemas.openxmlformats.org/officeDocument/2006/relationships/image" Target="../media/image5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8.png"/><Relationship Id="rId11" Type="http://schemas.openxmlformats.org/officeDocument/2006/relationships/customXml" Target="../ink/ink545.xml"/><Relationship Id="rId5" Type="http://schemas.openxmlformats.org/officeDocument/2006/relationships/customXml" Target="../ink/ink542.xml"/><Relationship Id="rId15" Type="http://schemas.openxmlformats.org/officeDocument/2006/relationships/customXml" Target="../ink/ink547.xml"/><Relationship Id="rId10" Type="http://schemas.openxmlformats.org/officeDocument/2006/relationships/image" Target="../media/image520.png"/><Relationship Id="rId19" Type="http://schemas.openxmlformats.org/officeDocument/2006/relationships/customXml" Target="../ink/ink549.xml"/><Relationship Id="rId4" Type="http://schemas.openxmlformats.org/officeDocument/2006/relationships/image" Target="../media/image517.png"/><Relationship Id="rId9" Type="http://schemas.openxmlformats.org/officeDocument/2006/relationships/customXml" Target="../ink/ink544.xml"/><Relationship Id="rId14" Type="http://schemas.openxmlformats.org/officeDocument/2006/relationships/image" Target="../media/image5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21184-822E-3403-0EC2-A114AF820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ANTIBIOTICOS O ANTIINFECCIOSOS</a:t>
            </a:r>
            <a:endParaRPr lang="es-AR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ED17E4-2CDF-B002-1538-2B18968C5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14249400" cy="80772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2D3C2406-BBE9-A16F-BC7D-52837AAD5EEB}"/>
              </a:ext>
            </a:extLst>
          </p:cNvPr>
          <p:cNvGrpSpPr/>
          <p:nvPr/>
        </p:nvGrpSpPr>
        <p:grpSpPr>
          <a:xfrm>
            <a:off x="6717504" y="1545168"/>
            <a:ext cx="1806120" cy="308880"/>
            <a:chOff x="6717504" y="1545168"/>
            <a:chExt cx="1806120" cy="30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462E8EB1-7231-187C-151B-5C8302A69065}"/>
                    </a:ext>
                  </a:extLst>
                </p14:cNvPr>
                <p14:cNvContentPartPr/>
                <p14:nvPr/>
              </p14:nvContentPartPr>
              <p14:xfrm>
                <a:off x="6717504" y="1545168"/>
                <a:ext cx="1806120" cy="308880"/>
              </p14:xfrm>
            </p:contentPart>
          </mc:Choice>
          <mc:Fallback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462E8EB1-7231-187C-151B-5C8302A6906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11384" y="1539048"/>
                  <a:ext cx="181836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5761D2AF-913D-7037-D528-AF791DEFBE01}"/>
                    </a:ext>
                  </a:extLst>
                </p14:cNvPr>
                <p14:cNvContentPartPr/>
                <p14:nvPr/>
              </p14:nvContentPartPr>
              <p14:xfrm>
                <a:off x="6884544" y="1548048"/>
                <a:ext cx="1162440" cy="32040"/>
              </p14:xfrm>
            </p:contentPart>
          </mc:Choice>
          <mc:Fallback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5761D2AF-913D-7037-D528-AF791DEFBE0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78424" y="1541928"/>
                  <a:ext cx="1174680" cy="44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2DC97E04-C348-05C5-55A2-28BC09461868}"/>
                  </a:ext>
                </a:extLst>
              </p14:cNvPr>
              <p14:cNvContentPartPr/>
              <p14:nvPr/>
            </p14:nvContentPartPr>
            <p14:xfrm>
              <a:off x="618384" y="1962768"/>
              <a:ext cx="1455840" cy="31788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2DC97E04-C348-05C5-55A2-28BC0946186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2264" y="1956648"/>
                <a:ext cx="146808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8C8E33C5-B12F-0939-0CC4-3221513995FA}"/>
                  </a:ext>
                </a:extLst>
              </p14:cNvPr>
              <p14:cNvContentPartPr/>
              <p14:nvPr/>
            </p14:nvContentPartPr>
            <p14:xfrm>
              <a:off x="471144" y="3913968"/>
              <a:ext cx="2163240" cy="25704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8C8E33C5-B12F-0939-0CC4-3221513995F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5024" y="3907848"/>
                <a:ext cx="217548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59438F32-1474-2C5A-92CA-AF2CE31A3FFD}"/>
                  </a:ext>
                </a:extLst>
              </p14:cNvPr>
              <p14:cNvContentPartPr/>
              <p14:nvPr/>
            </p14:nvContentPartPr>
            <p14:xfrm>
              <a:off x="684624" y="7336848"/>
              <a:ext cx="1974240" cy="30024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59438F32-1474-2C5A-92CA-AF2CE31A3FF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8504" y="7330728"/>
                <a:ext cx="1986480" cy="31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C606CB10-49A0-C935-1036-93F4F01AFCA1}"/>
                  </a:ext>
                </a:extLst>
              </p14:cNvPr>
              <p14:cNvContentPartPr/>
              <p14:nvPr/>
            </p14:nvContentPartPr>
            <p14:xfrm>
              <a:off x="3450144" y="7450248"/>
              <a:ext cx="1214640" cy="3780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C606CB10-49A0-C935-1036-93F4F01AFCA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444024" y="7444128"/>
                <a:ext cx="122688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4E8CCF93-EAE0-8EBC-C94A-73D49B2B2D0D}"/>
                  </a:ext>
                </a:extLst>
              </p14:cNvPr>
              <p14:cNvContentPartPr/>
              <p14:nvPr/>
            </p14:nvContentPartPr>
            <p14:xfrm>
              <a:off x="3510984" y="7705128"/>
              <a:ext cx="1171080" cy="36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4E8CCF93-EAE0-8EBC-C94A-73D49B2B2D0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504864" y="7699008"/>
                <a:ext cx="118332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E1D79417-1962-7CA0-E909-8D82B19819CE}"/>
                  </a:ext>
                </a:extLst>
              </p14:cNvPr>
              <p14:cNvContentPartPr/>
              <p14:nvPr/>
            </p14:nvContentPartPr>
            <p14:xfrm>
              <a:off x="4754784" y="3962208"/>
              <a:ext cx="1329120" cy="360"/>
            </p14:xfrm>
          </p:contentPart>
        </mc:Choice>
        <mc:Fallback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E1D79417-1962-7CA0-E909-8D82B19819C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48664" y="3956088"/>
                <a:ext cx="13413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4A83E2A3-5137-1CED-B83F-860CEF02C68A}"/>
                  </a:ext>
                </a:extLst>
              </p14:cNvPr>
              <p14:cNvContentPartPr/>
              <p14:nvPr/>
            </p14:nvContentPartPr>
            <p14:xfrm>
              <a:off x="2267544" y="2388648"/>
              <a:ext cx="1283760" cy="40680"/>
            </p14:xfrm>
          </p:contentPart>
        </mc:Choice>
        <mc:Fallback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4A83E2A3-5137-1CED-B83F-860CEF02C68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261424" y="2382528"/>
                <a:ext cx="129600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E388E478-D2AA-E974-E2FA-41BD5607294F}"/>
                  </a:ext>
                </a:extLst>
              </p14:cNvPr>
              <p14:cNvContentPartPr/>
              <p14:nvPr/>
            </p14:nvContentPartPr>
            <p14:xfrm>
              <a:off x="2218944" y="2572248"/>
              <a:ext cx="1581120" cy="147960"/>
            </p14:xfrm>
          </p:contentPart>
        </mc:Choice>
        <mc:Fallback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E388E478-D2AA-E974-E2FA-41BD5607294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212824" y="2566128"/>
                <a:ext cx="1593360" cy="1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1CF85ECA-BE82-135B-CA10-1D2F55659A9F}"/>
                  </a:ext>
                </a:extLst>
              </p14:cNvPr>
              <p14:cNvContentPartPr/>
              <p14:nvPr/>
            </p14:nvContentPartPr>
            <p14:xfrm>
              <a:off x="3486864" y="4669248"/>
              <a:ext cx="1451160" cy="37080"/>
            </p14:xfrm>
          </p:contentPart>
        </mc:Choice>
        <mc:Fallback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1CF85ECA-BE82-135B-CA10-1D2F55659A9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480744" y="4663128"/>
                <a:ext cx="146340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2" name="Entrada de lápiz 21">
                <a:extLst>
                  <a:ext uri="{FF2B5EF4-FFF2-40B4-BE49-F238E27FC236}">
                    <a16:creationId xmlns:a16="http://schemas.microsoft.com/office/drawing/2014/main" id="{C5DCBA75-AA60-85FF-9233-6F07FED23305}"/>
                  </a:ext>
                </a:extLst>
              </p14:cNvPr>
              <p14:cNvContentPartPr/>
              <p14:nvPr/>
            </p14:nvContentPartPr>
            <p14:xfrm>
              <a:off x="3510984" y="6351888"/>
              <a:ext cx="1402560" cy="48960"/>
            </p14:xfrm>
          </p:contentPart>
        </mc:Choice>
        <mc:Fallback>
          <p:pic>
            <p:nvPicPr>
              <p:cNvPr id="22" name="Entrada de lápiz 21">
                <a:extLst>
                  <a:ext uri="{FF2B5EF4-FFF2-40B4-BE49-F238E27FC236}">
                    <a16:creationId xmlns:a16="http://schemas.microsoft.com/office/drawing/2014/main" id="{C5DCBA75-AA60-85FF-9233-6F07FED2330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504864" y="6345768"/>
                <a:ext cx="141480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4" name="Entrada de lápiz 23">
                <a:extLst>
                  <a:ext uri="{FF2B5EF4-FFF2-40B4-BE49-F238E27FC236}">
                    <a16:creationId xmlns:a16="http://schemas.microsoft.com/office/drawing/2014/main" id="{DDF478F6-BBB8-4057-8D57-A39A0872C3FF}"/>
                  </a:ext>
                </a:extLst>
              </p14:cNvPr>
              <p14:cNvContentPartPr/>
              <p14:nvPr/>
            </p14:nvContentPartPr>
            <p14:xfrm>
              <a:off x="3584424" y="8217408"/>
              <a:ext cx="1158480" cy="12240"/>
            </p14:xfrm>
          </p:contentPart>
        </mc:Choice>
        <mc:Fallback>
          <p:pic>
            <p:nvPicPr>
              <p:cNvPr id="24" name="Entrada de lápiz 23">
                <a:extLst>
                  <a:ext uri="{FF2B5EF4-FFF2-40B4-BE49-F238E27FC236}">
                    <a16:creationId xmlns:a16="http://schemas.microsoft.com/office/drawing/2014/main" id="{DDF478F6-BBB8-4057-8D57-A39A0872C3F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578304" y="8211288"/>
                <a:ext cx="117072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C5F9CEC4-0C93-6122-2B69-199B4BF61006}"/>
                  </a:ext>
                </a:extLst>
              </p14:cNvPr>
              <p14:cNvContentPartPr/>
              <p14:nvPr/>
            </p14:nvContentPartPr>
            <p14:xfrm>
              <a:off x="637104" y="7996728"/>
              <a:ext cx="2046960" cy="295560"/>
            </p14:xfrm>
          </p:contentPart>
        </mc:Choice>
        <mc:Fallback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C5F9CEC4-0C93-6122-2B69-199B4BF6100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30984" y="7990608"/>
                <a:ext cx="205920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7C600F6B-4C7F-9A25-FA8A-EA467FC74E81}"/>
                  </a:ext>
                </a:extLst>
              </p14:cNvPr>
              <p14:cNvContentPartPr/>
              <p14:nvPr/>
            </p14:nvContentPartPr>
            <p14:xfrm>
              <a:off x="8899824" y="1670088"/>
              <a:ext cx="35280" cy="63720"/>
            </p14:xfrm>
          </p:contentPart>
        </mc:Choice>
        <mc:Fallback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7C600F6B-4C7F-9A25-FA8A-EA467FC74E8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893704" y="1663968"/>
                <a:ext cx="4752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7" name="Entrada de lápiz 26">
                <a:extLst>
                  <a:ext uri="{FF2B5EF4-FFF2-40B4-BE49-F238E27FC236}">
                    <a16:creationId xmlns:a16="http://schemas.microsoft.com/office/drawing/2014/main" id="{0F7E0F28-16F8-57FD-455A-A5275A548971}"/>
                  </a:ext>
                </a:extLst>
              </p14:cNvPr>
              <p14:cNvContentPartPr/>
              <p14:nvPr/>
            </p14:nvContentPartPr>
            <p14:xfrm>
              <a:off x="8887944" y="1597008"/>
              <a:ext cx="242640" cy="224640"/>
            </p14:xfrm>
          </p:contentPart>
        </mc:Choice>
        <mc:Fallback>
          <p:pic>
            <p:nvPicPr>
              <p:cNvPr id="27" name="Entrada de lápiz 26">
                <a:extLst>
                  <a:ext uri="{FF2B5EF4-FFF2-40B4-BE49-F238E27FC236}">
                    <a16:creationId xmlns:a16="http://schemas.microsoft.com/office/drawing/2014/main" id="{0F7E0F28-16F8-57FD-455A-A5275A54897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881824" y="1590888"/>
                <a:ext cx="25488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8" name="Entrada de lápiz 27">
                <a:extLst>
                  <a:ext uri="{FF2B5EF4-FFF2-40B4-BE49-F238E27FC236}">
                    <a16:creationId xmlns:a16="http://schemas.microsoft.com/office/drawing/2014/main" id="{8438604C-F80E-0E4A-46AE-0B9A7FEA7700}"/>
                  </a:ext>
                </a:extLst>
              </p14:cNvPr>
              <p14:cNvContentPartPr/>
              <p14:nvPr/>
            </p14:nvContentPartPr>
            <p14:xfrm>
              <a:off x="9216984" y="1523928"/>
              <a:ext cx="221040" cy="199800"/>
            </p14:xfrm>
          </p:contentPart>
        </mc:Choice>
        <mc:Fallback>
          <p:pic>
            <p:nvPicPr>
              <p:cNvPr id="28" name="Entrada de lápiz 27">
                <a:extLst>
                  <a:ext uri="{FF2B5EF4-FFF2-40B4-BE49-F238E27FC236}">
                    <a16:creationId xmlns:a16="http://schemas.microsoft.com/office/drawing/2014/main" id="{8438604C-F80E-0E4A-46AE-0B9A7FEA770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210864" y="1517808"/>
                <a:ext cx="233280" cy="2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9" name="Entrada de lápiz 28">
                <a:extLst>
                  <a:ext uri="{FF2B5EF4-FFF2-40B4-BE49-F238E27FC236}">
                    <a16:creationId xmlns:a16="http://schemas.microsoft.com/office/drawing/2014/main" id="{BF631EEC-E3AA-2E8B-5F74-683FFCF22AB8}"/>
                  </a:ext>
                </a:extLst>
              </p14:cNvPr>
              <p14:cNvContentPartPr/>
              <p14:nvPr/>
            </p14:nvContentPartPr>
            <p14:xfrm>
              <a:off x="9225624" y="1526448"/>
              <a:ext cx="197640" cy="123120"/>
            </p14:xfrm>
          </p:contentPart>
        </mc:Choice>
        <mc:Fallback>
          <p:pic>
            <p:nvPicPr>
              <p:cNvPr id="29" name="Entrada de lápiz 28">
                <a:extLst>
                  <a:ext uri="{FF2B5EF4-FFF2-40B4-BE49-F238E27FC236}">
                    <a16:creationId xmlns:a16="http://schemas.microsoft.com/office/drawing/2014/main" id="{BF631EEC-E3AA-2E8B-5F74-683FFCF22AB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219504" y="1520328"/>
                <a:ext cx="20988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0" name="Entrada de lápiz 29">
                <a:extLst>
                  <a:ext uri="{FF2B5EF4-FFF2-40B4-BE49-F238E27FC236}">
                    <a16:creationId xmlns:a16="http://schemas.microsoft.com/office/drawing/2014/main" id="{A8BDEB9E-BEC0-2970-467B-C1C9E2D0138F}"/>
                  </a:ext>
                </a:extLst>
              </p14:cNvPr>
              <p14:cNvContentPartPr/>
              <p14:nvPr/>
            </p14:nvContentPartPr>
            <p14:xfrm>
              <a:off x="9535944" y="1511688"/>
              <a:ext cx="248760" cy="263520"/>
            </p14:xfrm>
          </p:contentPart>
        </mc:Choice>
        <mc:Fallback>
          <p:pic>
            <p:nvPicPr>
              <p:cNvPr id="30" name="Entrada de lápiz 29">
                <a:extLst>
                  <a:ext uri="{FF2B5EF4-FFF2-40B4-BE49-F238E27FC236}">
                    <a16:creationId xmlns:a16="http://schemas.microsoft.com/office/drawing/2014/main" id="{A8BDEB9E-BEC0-2970-467B-C1C9E2D0138F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529824" y="1505568"/>
                <a:ext cx="26100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2" name="Entrada de lápiz 31">
                <a:extLst>
                  <a:ext uri="{FF2B5EF4-FFF2-40B4-BE49-F238E27FC236}">
                    <a16:creationId xmlns:a16="http://schemas.microsoft.com/office/drawing/2014/main" id="{EB515334-19E9-A366-CD2C-EADF7464A7E0}"/>
                  </a:ext>
                </a:extLst>
              </p14:cNvPr>
              <p14:cNvContentPartPr/>
              <p14:nvPr/>
            </p14:nvContentPartPr>
            <p14:xfrm>
              <a:off x="9701184" y="1487208"/>
              <a:ext cx="158040" cy="278640"/>
            </p14:xfrm>
          </p:contentPart>
        </mc:Choice>
        <mc:Fallback>
          <p:pic>
            <p:nvPicPr>
              <p:cNvPr id="32" name="Entrada de lápiz 31">
                <a:extLst>
                  <a:ext uri="{FF2B5EF4-FFF2-40B4-BE49-F238E27FC236}">
                    <a16:creationId xmlns:a16="http://schemas.microsoft.com/office/drawing/2014/main" id="{EB515334-19E9-A366-CD2C-EADF7464A7E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695064" y="1481088"/>
                <a:ext cx="17028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3D2E4748-AC31-1908-10AE-D4F49EE9EBC6}"/>
                  </a:ext>
                </a:extLst>
              </p14:cNvPr>
              <p14:cNvContentPartPr/>
              <p14:nvPr/>
            </p14:nvContentPartPr>
            <p14:xfrm>
              <a:off x="9594984" y="1426368"/>
              <a:ext cx="444960" cy="101880"/>
            </p14:xfrm>
          </p:contentPart>
        </mc:Choice>
        <mc:Fallback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3D2E4748-AC31-1908-10AE-D4F49EE9EBC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588864" y="1420248"/>
                <a:ext cx="45720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5" name="Entrada de lápiz 34">
                <a:extLst>
                  <a:ext uri="{FF2B5EF4-FFF2-40B4-BE49-F238E27FC236}">
                    <a16:creationId xmlns:a16="http://schemas.microsoft.com/office/drawing/2014/main" id="{B3EBB894-5265-F3E8-BCB2-807A50D761F8}"/>
                  </a:ext>
                </a:extLst>
              </p14:cNvPr>
              <p14:cNvContentPartPr/>
              <p14:nvPr/>
            </p14:nvContentPartPr>
            <p14:xfrm>
              <a:off x="10058304" y="1767648"/>
              <a:ext cx="360" cy="360"/>
            </p14:xfrm>
          </p:contentPart>
        </mc:Choice>
        <mc:Fallback>
          <p:pic>
            <p:nvPicPr>
              <p:cNvPr id="35" name="Entrada de lápiz 34">
                <a:extLst>
                  <a:ext uri="{FF2B5EF4-FFF2-40B4-BE49-F238E27FC236}">
                    <a16:creationId xmlns:a16="http://schemas.microsoft.com/office/drawing/2014/main" id="{B3EBB894-5265-F3E8-BCB2-807A50D761F8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0052184" y="1761528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upo 52">
            <a:extLst>
              <a:ext uri="{FF2B5EF4-FFF2-40B4-BE49-F238E27FC236}">
                <a16:creationId xmlns:a16="http://schemas.microsoft.com/office/drawing/2014/main" id="{722D7CD0-FC9A-578A-E1D6-5F817D852A59}"/>
              </a:ext>
            </a:extLst>
          </p:cNvPr>
          <p:cNvGrpSpPr/>
          <p:nvPr/>
        </p:nvGrpSpPr>
        <p:grpSpPr>
          <a:xfrm>
            <a:off x="10343784" y="1085088"/>
            <a:ext cx="1571760" cy="617040"/>
            <a:chOff x="10343784" y="1085088"/>
            <a:chExt cx="1571760" cy="61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818C1110-C737-90A6-B323-26D27F82922F}"/>
                    </a:ext>
                  </a:extLst>
                </p14:cNvPr>
                <p14:cNvContentPartPr/>
                <p14:nvPr/>
              </p14:nvContentPartPr>
              <p14:xfrm>
                <a:off x="10424064" y="1450848"/>
                <a:ext cx="79920" cy="251280"/>
              </p14:xfrm>
            </p:contentPart>
          </mc:Choice>
          <mc:Fallback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818C1110-C737-90A6-B323-26D27F82922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417944" y="1444728"/>
                  <a:ext cx="921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7" name="Entrada de lápiz 36">
                  <a:extLst>
                    <a:ext uri="{FF2B5EF4-FFF2-40B4-BE49-F238E27FC236}">
                      <a16:creationId xmlns:a16="http://schemas.microsoft.com/office/drawing/2014/main" id="{DF9DDE51-0960-8A39-09FB-047B3619E474}"/>
                    </a:ext>
                  </a:extLst>
                </p14:cNvPr>
                <p14:cNvContentPartPr/>
                <p14:nvPr/>
              </p14:nvContentPartPr>
              <p14:xfrm>
                <a:off x="10343784" y="1379568"/>
                <a:ext cx="108720" cy="148320"/>
              </p14:xfrm>
            </p:contentPart>
          </mc:Choice>
          <mc:Fallback>
            <p:pic>
              <p:nvPicPr>
                <p:cNvPr id="37" name="Entrada de lápiz 36">
                  <a:extLst>
                    <a:ext uri="{FF2B5EF4-FFF2-40B4-BE49-F238E27FC236}">
                      <a16:creationId xmlns:a16="http://schemas.microsoft.com/office/drawing/2014/main" id="{DF9DDE51-0960-8A39-09FB-047B3619E47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337664" y="1373448"/>
                  <a:ext cx="1209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0" name="Entrada de lápiz 39">
                  <a:extLst>
                    <a:ext uri="{FF2B5EF4-FFF2-40B4-BE49-F238E27FC236}">
                      <a16:creationId xmlns:a16="http://schemas.microsoft.com/office/drawing/2014/main" id="{976A15EE-E4BF-F640-C339-3082AB04354D}"/>
                    </a:ext>
                  </a:extLst>
                </p14:cNvPr>
                <p14:cNvContentPartPr/>
                <p14:nvPr/>
              </p14:nvContentPartPr>
              <p14:xfrm>
                <a:off x="10680024" y="1299288"/>
                <a:ext cx="218880" cy="336240"/>
              </p14:xfrm>
            </p:contentPart>
          </mc:Choice>
          <mc:Fallback>
            <p:pic>
              <p:nvPicPr>
                <p:cNvPr id="40" name="Entrada de lápiz 39">
                  <a:extLst>
                    <a:ext uri="{FF2B5EF4-FFF2-40B4-BE49-F238E27FC236}">
                      <a16:creationId xmlns:a16="http://schemas.microsoft.com/office/drawing/2014/main" id="{976A15EE-E4BF-F640-C339-3082AB04354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673904" y="1293168"/>
                  <a:ext cx="23112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B7A7876E-102E-3630-4E09-84B2889E550A}"/>
                    </a:ext>
                  </a:extLst>
                </p14:cNvPr>
                <p14:cNvContentPartPr/>
                <p14:nvPr/>
              </p14:nvContentPartPr>
              <p14:xfrm>
                <a:off x="10716744" y="1483248"/>
                <a:ext cx="108360" cy="2844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B7A7876E-102E-3630-4E09-84B2889E550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710624" y="1477128"/>
                  <a:ext cx="1206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6C521EEE-2ADA-590F-6E7C-D8BF23175488}"/>
                    </a:ext>
                  </a:extLst>
                </p14:cNvPr>
                <p14:cNvContentPartPr/>
                <p14:nvPr/>
              </p14:nvContentPartPr>
              <p14:xfrm>
                <a:off x="10935984" y="1401888"/>
                <a:ext cx="360" cy="22320"/>
              </p14:xfrm>
            </p:contentPart>
          </mc:Choice>
          <mc:Fallback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6C521EEE-2ADA-590F-6E7C-D8BF2317548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929864" y="1395768"/>
                  <a:ext cx="126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4" name="Entrada de lápiz 43">
                  <a:extLst>
                    <a:ext uri="{FF2B5EF4-FFF2-40B4-BE49-F238E27FC236}">
                      <a16:creationId xmlns:a16="http://schemas.microsoft.com/office/drawing/2014/main" id="{520E0029-1E05-308E-6A39-2E0EC2C56805}"/>
                    </a:ext>
                  </a:extLst>
                </p14:cNvPr>
                <p14:cNvContentPartPr/>
                <p14:nvPr/>
              </p14:nvContentPartPr>
              <p14:xfrm>
                <a:off x="10887384" y="1353288"/>
                <a:ext cx="168480" cy="255240"/>
              </p14:xfrm>
            </p:contentPart>
          </mc:Choice>
          <mc:Fallback>
            <p:pic>
              <p:nvPicPr>
                <p:cNvPr id="44" name="Entrada de lápiz 43">
                  <a:extLst>
                    <a:ext uri="{FF2B5EF4-FFF2-40B4-BE49-F238E27FC236}">
                      <a16:creationId xmlns:a16="http://schemas.microsoft.com/office/drawing/2014/main" id="{520E0029-1E05-308E-6A39-2E0EC2C5680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881264" y="1347168"/>
                  <a:ext cx="1807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6" name="Entrada de lápiz 45">
                  <a:extLst>
                    <a:ext uri="{FF2B5EF4-FFF2-40B4-BE49-F238E27FC236}">
                      <a16:creationId xmlns:a16="http://schemas.microsoft.com/office/drawing/2014/main" id="{970966DF-E88A-B7AC-188C-9E374F3DEC52}"/>
                    </a:ext>
                  </a:extLst>
                </p14:cNvPr>
                <p14:cNvContentPartPr/>
                <p14:nvPr/>
              </p14:nvContentPartPr>
              <p14:xfrm>
                <a:off x="10631424" y="1149168"/>
                <a:ext cx="517320" cy="265680"/>
              </p14:xfrm>
            </p:contentPart>
          </mc:Choice>
          <mc:Fallback>
            <p:pic>
              <p:nvPicPr>
                <p:cNvPr id="46" name="Entrada de lápiz 45">
                  <a:extLst>
                    <a:ext uri="{FF2B5EF4-FFF2-40B4-BE49-F238E27FC236}">
                      <a16:creationId xmlns:a16="http://schemas.microsoft.com/office/drawing/2014/main" id="{970966DF-E88A-B7AC-188C-9E374F3DEC5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625304" y="1143048"/>
                  <a:ext cx="52956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7" name="Entrada de lápiz 46">
                  <a:extLst>
                    <a:ext uri="{FF2B5EF4-FFF2-40B4-BE49-F238E27FC236}">
                      <a16:creationId xmlns:a16="http://schemas.microsoft.com/office/drawing/2014/main" id="{87FACB6A-3D4B-AA45-7D77-62F47DB8E97A}"/>
                    </a:ext>
                  </a:extLst>
                </p14:cNvPr>
                <p14:cNvContentPartPr/>
                <p14:nvPr/>
              </p14:nvContentPartPr>
              <p14:xfrm>
                <a:off x="11153784" y="1219008"/>
                <a:ext cx="222840" cy="294120"/>
              </p14:xfrm>
            </p:contentPart>
          </mc:Choice>
          <mc:Fallback>
            <p:pic>
              <p:nvPicPr>
                <p:cNvPr id="47" name="Entrada de lápiz 46">
                  <a:extLst>
                    <a:ext uri="{FF2B5EF4-FFF2-40B4-BE49-F238E27FC236}">
                      <a16:creationId xmlns:a16="http://schemas.microsoft.com/office/drawing/2014/main" id="{87FACB6A-3D4B-AA45-7D77-62F47DB8E97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147664" y="1212888"/>
                  <a:ext cx="23508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9" name="Entrada de lápiz 48">
                  <a:extLst>
                    <a:ext uri="{FF2B5EF4-FFF2-40B4-BE49-F238E27FC236}">
                      <a16:creationId xmlns:a16="http://schemas.microsoft.com/office/drawing/2014/main" id="{A275E598-8CDA-A02E-6C07-6B519CB2D85B}"/>
                    </a:ext>
                  </a:extLst>
                </p14:cNvPr>
                <p14:cNvContentPartPr/>
                <p14:nvPr/>
              </p14:nvContentPartPr>
              <p14:xfrm>
                <a:off x="11086464" y="1206768"/>
                <a:ext cx="213120" cy="110880"/>
              </p14:xfrm>
            </p:contentPart>
          </mc:Choice>
          <mc:Fallback>
            <p:pic>
              <p:nvPicPr>
                <p:cNvPr id="49" name="Entrada de lápiz 48">
                  <a:extLst>
                    <a:ext uri="{FF2B5EF4-FFF2-40B4-BE49-F238E27FC236}">
                      <a16:creationId xmlns:a16="http://schemas.microsoft.com/office/drawing/2014/main" id="{A275E598-8CDA-A02E-6C07-6B519CB2D85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080344" y="1200648"/>
                  <a:ext cx="2253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AF25DB9F-4F66-87C8-6BD7-E2C44211C8DE}"/>
                    </a:ext>
                  </a:extLst>
                </p14:cNvPr>
                <p14:cNvContentPartPr/>
                <p14:nvPr/>
              </p14:nvContentPartPr>
              <p14:xfrm>
                <a:off x="11545824" y="1304328"/>
                <a:ext cx="81360" cy="4788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AF25DB9F-4F66-87C8-6BD7-E2C44211C8D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539704" y="1298208"/>
                  <a:ext cx="936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2" name="Entrada de lápiz 51">
                  <a:extLst>
                    <a:ext uri="{FF2B5EF4-FFF2-40B4-BE49-F238E27FC236}">
                      <a16:creationId xmlns:a16="http://schemas.microsoft.com/office/drawing/2014/main" id="{4AB50A48-1238-C298-E7F5-A2DEA8D9A25F}"/>
                    </a:ext>
                  </a:extLst>
                </p14:cNvPr>
                <p14:cNvContentPartPr/>
                <p14:nvPr/>
              </p14:nvContentPartPr>
              <p14:xfrm>
                <a:off x="11228664" y="1085088"/>
                <a:ext cx="686880" cy="441720"/>
              </p14:xfrm>
            </p:contentPart>
          </mc:Choice>
          <mc:Fallback>
            <p:pic>
              <p:nvPicPr>
                <p:cNvPr id="52" name="Entrada de lápiz 51">
                  <a:extLst>
                    <a:ext uri="{FF2B5EF4-FFF2-40B4-BE49-F238E27FC236}">
                      <a16:creationId xmlns:a16="http://schemas.microsoft.com/office/drawing/2014/main" id="{4AB50A48-1238-C298-E7F5-A2DEA8D9A25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222544" y="1078968"/>
                  <a:ext cx="699120" cy="453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54" name="Entrada de lápiz 53">
                <a:extLst>
                  <a:ext uri="{FF2B5EF4-FFF2-40B4-BE49-F238E27FC236}">
                    <a16:creationId xmlns:a16="http://schemas.microsoft.com/office/drawing/2014/main" id="{27AA2382-6D44-F4EC-F7B9-C57DFB969A65}"/>
                  </a:ext>
                </a:extLst>
              </p14:cNvPr>
              <p14:cNvContentPartPr/>
              <p14:nvPr/>
            </p14:nvContentPartPr>
            <p14:xfrm>
              <a:off x="12021024" y="1460568"/>
              <a:ext cx="10080" cy="14760"/>
            </p14:xfrm>
          </p:contentPart>
        </mc:Choice>
        <mc:Fallback>
          <p:pic>
            <p:nvPicPr>
              <p:cNvPr id="54" name="Entrada de lápiz 53">
                <a:extLst>
                  <a:ext uri="{FF2B5EF4-FFF2-40B4-BE49-F238E27FC236}">
                    <a16:creationId xmlns:a16="http://schemas.microsoft.com/office/drawing/2014/main" id="{27AA2382-6D44-F4EC-F7B9-C57DFB969A65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2014904" y="1454448"/>
                <a:ext cx="22320" cy="2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o 64">
            <a:extLst>
              <a:ext uri="{FF2B5EF4-FFF2-40B4-BE49-F238E27FC236}">
                <a16:creationId xmlns:a16="http://schemas.microsoft.com/office/drawing/2014/main" id="{0E27D375-DF0B-E179-C14A-1CC2690CB434}"/>
              </a:ext>
            </a:extLst>
          </p:cNvPr>
          <p:cNvGrpSpPr/>
          <p:nvPr/>
        </p:nvGrpSpPr>
        <p:grpSpPr>
          <a:xfrm>
            <a:off x="12189504" y="432768"/>
            <a:ext cx="2106000" cy="873720"/>
            <a:chOff x="12189504" y="432768"/>
            <a:chExt cx="2106000" cy="87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5" name="Entrada de lápiz 54">
                  <a:extLst>
                    <a:ext uri="{FF2B5EF4-FFF2-40B4-BE49-F238E27FC236}">
                      <a16:creationId xmlns:a16="http://schemas.microsoft.com/office/drawing/2014/main" id="{291ACC52-CA83-ABC0-5290-296E242CA26A}"/>
                    </a:ext>
                  </a:extLst>
                </p14:cNvPr>
                <p14:cNvContentPartPr/>
                <p14:nvPr/>
              </p14:nvContentPartPr>
              <p14:xfrm>
                <a:off x="12189504" y="1072848"/>
                <a:ext cx="279000" cy="233640"/>
              </p14:xfrm>
            </p:contentPart>
          </mc:Choice>
          <mc:Fallback>
            <p:pic>
              <p:nvPicPr>
                <p:cNvPr id="55" name="Entrada de lápiz 54">
                  <a:extLst>
                    <a:ext uri="{FF2B5EF4-FFF2-40B4-BE49-F238E27FC236}">
                      <a16:creationId xmlns:a16="http://schemas.microsoft.com/office/drawing/2014/main" id="{291ACC52-CA83-ABC0-5290-296E242CA26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2183384" y="1066728"/>
                  <a:ext cx="29124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6" name="Entrada de lápiz 55">
                  <a:extLst>
                    <a:ext uri="{FF2B5EF4-FFF2-40B4-BE49-F238E27FC236}">
                      <a16:creationId xmlns:a16="http://schemas.microsoft.com/office/drawing/2014/main" id="{D420D224-4BE5-C0C7-E28E-D4439CC6BB53}"/>
                    </a:ext>
                  </a:extLst>
                </p14:cNvPr>
                <p14:cNvContentPartPr/>
                <p14:nvPr/>
              </p14:nvContentPartPr>
              <p14:xfrm>
                <a:off x="12630864" y="1243488"/>
                <a:ext cx="19800" cy="360"/>
              </p14:xfrm>
            </p:contentPart>
          </mc:Choice>
          <mc:Fallback>
            <p:pic>
              <p:nvPicPr>
                <p:cNvPr id="56" name="Entrada de lápiz 55">
                  <a:extLst>
                    <a:ext uri="{FF2B5EF4-FFF2-40B4-BE49-F238E27FC236}">
                      <a16:creationId xmlns:a16="http://schemas.microsoft.com/office/drawing/2014/main" id="{D420D224-4BE5-C0C7-E28E-D4439CC6BB5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2624744" y="1237368"/>
                  <a:ext cx="320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7" name="Entrada de lápiz 56">
                  <a:extLst>
                    <a:ext uri="{FF2B5EF4-FFF2-40B4-BE49-F238E27FC236}">
                      <a16:creationId xmlns:a16="http://schemas.microsoft.com/office/drawing/2014/main" id="{3A9DB361-1355-126F-C359-B7FD30992F2C}"/>
                    </a:ext>
                  </a:extLst>
                </p14:cNvPr>
                <p14:cNvContentPartPr/>
                <p14:nvPr/>
              </p14:nvContentPartPr>
              <p14:xfrm>
                <a:off x="12984384" y="975288"/>
                <a:ext cx="105480" cy="289440"/>
              </p14:xfrm>
            </p:contentPart>
          </mc:Choice>
          <mc:Fallback>
            <p:pic>
              <p:nvPicPr>
                <p:cNvPr id="57" name="Entrada de lápiz 56">
                  <a:extLst>
                    <a:ext uri="{FF2B5EF4-FFF2-40B4-BE49-F238E27FC236}">
                      <a16:creationId xmlns:a16="http://schemas.microsoft.com/office/drawing/2014/main" id="{3A9DB361-1355-126F-C359-B7FD30992F2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2978264" y="969168"/>
                  <a:ext cx="11772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8" name="Entrada de lápiz 57">
                  <a:extLst>
                    <a:ext uri="{FF2B5EF4-FFF2-40B4-BE49-F238E27FC236}">
                      <a16:creationId xmlns:a16="http://schemas.microsoft.com/office/drawing/2014/main" id="{1D10217F-6ED9-C89B-1B7A-9C611231F702}"/>
                    </a:ext>
                  </a:extLst>
                </p14:cNvPr>
                <p14:cNvContentPartPr/>
                <p14:nvPr/>
              </p14:nvContentPartPr>
              <p14:xfrm>
                <a:off x="12643104" y="867288"/>
                <a:ext cx="579240" cy="430200"/>
              </p14:xfrm>
            </p:contentPart>
          </mc:Choice>
          <mc:Fallback>
            <p:pic>
              <p:nvPicPr>
                <p:cNvPr id="58" name="Entrada de lápiz 57">
                  <a:extLst>
                    <a:ext uri="{FF2B5EF4-FFF2-40B4-BE49-F238E27FC236}">
                      <a16:creationId xmlns:a16="http://schemas.microsoft.com/office/drawing/2014/main" id="{1D10217F-6ED9-C89B-1B7A-9C611231F70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2636984" y="861168"/>
                  <a:ext cx="59148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9" name="Entrada de lápiz 58">
                  <a:extLst>
                    <a:ext uri="{FF2B5EF4-FFF2-40B4-BE49-F238E27FC236}">
                      <a16:creationId xmlns:a16="http://schemas.microsoft.com/office/drawing/2014/main" id="{0715C7E9-14AE-B353-6F2A-8A8E931B5F8C}"/>
                    </a:ext>
                  </a:extLst>
                </p14:cNvPr>
                <p14:cNvContentPartPr/>
                <p14:nvPr/>
              </p14:nvContentPartPr>
              <p14:xfrm>
                <a:off x="13313424" y="877008"/>
                <a:ext cx="197640" cy="270720"/>
              </p14:xfrm>
            </p:contentPart>
          </mc:Choice>
          <mc:Fallback>
            <p:pic>
              <p:nvPicPr>
                <p:cNvPr id="59" name="Entrada de lápiz 58">
                  <a:extLst>
                    <a:ext uri="{FF2B5EF4-FFF2-40B4-BE49-F238E27FC236}">
                      <a16:creationId xmlns:a16="http://schemas.microsoft.com/office/drawing/2014/main" id="{0715C7E9-14AE-B353-6F2A-8A8E931B5F8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3307304" y="870888"/>
                  <a:ext cx="2098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0" name="Entrada de lápiz 59">
                  <a:extLst>
                    <a:ext uri="{FF2B5EF4-FFF2-40B4-BE49-F238E27FC236}">
                      <a16:creationId xmlns:a16="http://schemas.microsoft.com/office/drawing/2014/main" id="{011E550B-0030-60AF-A2B6-366CB9E62270}"/>
                    </a:ext>
                  </a:extLst>
                </p14:cNvPr>
                <p14:cNvContentPartPr/>
                <p14:nvPr/>
              </p14:nvContentPartPr>
              <p14:xfrm>
                <a:off x="13418544" y="989688"/>
                <a:ext cx="94320" cy="46800"/>
              </p14:xfrm>
            </p:contentPart>
          </mc:Choice>
          <mc:Fallback>
            <p:pic>
              <p:nvPicPr>
                <p:cNvPr id="60" name="Entrada de lápiz 59">
                  <a:extLst>
                    <a:ext uri="{FF2B5EF4-FFF2-40B4-BE49-F238E27FC236}">
                      <a16:creationId xmlns:a16="http://schemas.microsoft.com/office/drawing/2014/main" id="{011E550B-0030-60AF-A2B6-366CB9E6227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3412424" y="983568"/>
                  <a:ext cx="1065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1" name="Entrada de lápiz 60">
                  <a:extLst>
                    <a:ext uri="{FF2B5EF4-FFF2-40B4-BE49-F238E27FC236}">
                      <a16:creationId xmlns:a16="http://schemas.microsoft.com/office/drawing/2014/main" id="{B3D30BD6-D5D7-552A-9209-27DE91902F93}"/>
                    </a:ext>
                  </a:extLst>
                </p14:cNvPr>
                <p14:cNvContentPartPr/>
                <p14:nvPr/>
              </p14:nvContentPartPr>
              <p14:xfrm>
                <a:off x="13578744" y="743448"/>
                <a:ext cx="342000" cy="338760"/>
              </p14:xfrm>
            </p:contentPart>
          </mc:Choice>
          <mc:Fallback>
            <p:pic>
              <p:nvPicPr>
                <p:cNvPr id="61" name="Entrada de lápiz 60">
                  <a:extLst>
                    <a:ext uri="{FF2B5EF4-FFF2-40B4-BE49-F238E27FC236}">
                      <a16:creationId xmlns:a16="http://schemas.microsoft.com/office/drawing/2014/main" id="{B3D30BD6-D5D7-552A-9209-27DE91902F9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3572624" y="737328"/>
                  <a:ext cx="35424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2" name="Entrada de lápiz 61">
                  <a:extLst>
                    <a:ext uri="{FF2B5EF4-FFF2-40B4-BE49-F238E27FC236}">
                      <a16:creationId xmlns:a16="http://schemas.microsoft.com/office/drawing/2014/main" id="{7DA51625-4D24-5957-B5AD-21A82A0A3714}"/>
                    </a:ext>
                  </a:extLst>
                </p14:cNvPr>
                <p14:cNvContentPartPr/>
                <p14:nvPr/>
              </p14:nvContentPartPr>
              <p14:xfrm>
                <a:off x="13933344" y="511968"/>
                <a:ext cx="63000" cy="514440"/>
              </p14:xfrm>
            </p:contentPart>
          </mc:Choice>
          <mc:Fallback>
            <p:pic>
              <p:nvPicPr>
                <p:cNvPr id="62" name="Entrada de lápiz 61">
                  <a:extLst>
                    <a:ext uri="{FF2B5EF4-FFF2-40B4-BE49-F238E27FC236}">
                      <a16:creationId xmlns:a16="http://schemas.microsoft.com/office/drawing/2014/main" id="{7DA51625-4D24-5957-B5AD-21A82A0A371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3927224" y="505848"/>
                  <a:ext cx="7524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3" name="Entrada de lápiz 62">
                  <a:extLst>
                    <a:ext uri="{FF2B5EF4-FFF2-40B4-BE49-F238E27FC236}">
                      <a16:creationId xmlns:a16="http://schemas.microsoft.com/office/drawing/2014/main" id="{3D8C209B-2DB7-F09C-3685-A6744060A7DE}"/>
                    </a:ext>
                  </a:extLst>
                </p14:cNvPr>
                <p14:cNvContentPartPr/>
                <p14:nvPr/>
              </p14:nvContentPartPr>
              <p14:xfrm>
                <a:off x="13545264" y="432768"/>
                <a:ext cx="750240" cy="43200"/>
              </p14:xfrm>
            </p:contentPart>
          </mc:Choice>
          <mc:Fallback>
            <p:pic>
              <p:nvPicPr>
                <p:cNvPr id="63" name="Entrada de lápiz 62">
                  <a:extLst>
                    <a:ext uri="{FF2B5EF4-FFF2-40B4-BE49-F238E27FC236}">
                      <a16:creationId xmlns:a16="http://schemas.microsoft.com/office/drawing/2014/main" id="{3D8C209B-2DB7-F09C-3685-A6744060A7D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3539144" y="426648"/>
                  <a:ext cx="7624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4" name="Entrada de lápiz 63">
                  <a:extLst>
                    <a:ext uri="{FF2B5EF4-FFF2-40B4-BE49-F238E27FC236}">
                      <a16:creationId xmlns:a16="http://schemas.microsoft.com/office/drawing/2014/main" id="{4308411F-9CE6-090A-30E2-B08878E56461}"/>
                    </a:ext>
                  </a:extLst>
                </p14:cNvPr>
                <p14:cNvContentPartPr/>
                <p14:nvPr/>
              </p14:nvContentPartPr>
              <p14:xfrm>
                <a:off x="14108664" y="963048"/>
                <a:ext cx="10080" cy="360"/>
              </p14:xfrm>
            </p:contentPart>
          </mc:Choice>
          <mc:Fallback>
            <p:pic>
              <p:nvPicPr>
                <p:cNvPr id="64" name="Entrada de lápiz 63">
                  <a:extLst>
                    <a:ext uri="{FF2B5EF4-FFF2-40B4-BE49-F238E27FC236}">
                      <a16:creationId xmlns:a16="http://schemas.microsoft.com/office/drawing/2014/main" id="{4308411F-9CE6-090A-30E2-B08878E5646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4102544" y="956928"/>
                  <a:ext cx="22320" cy="12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35931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D3FC56-7F33-0300-F1CD-A271BCFE3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s-ES" dirty="0"/>
              <a:t>ANTIBIOTICOS O ANTIINFECCIOSOS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8F69937-52B5-13AA-8FBB-F1DDE36A0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990600"/>
            <a:ext cx="14542477" cy="8153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A69415A0-5593-2E1C-EC31-280036B26368}"/>
                  </a:ext>
                </a:extLst>
              </p14:cNvPr>
              <p14:cNvContentPartPr/>
              <p14:nvPr/>
            </p14:nvContentPartPr>
            <p14:xfrm>
              <a:off x="719184" y="1486488"/>
              <a:ext cx="1718640" cy="5112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A69415A0-5593-2E1C-EC31-280036B2636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3064" y="1480368"/>
                <a:ext cx="173088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1" name="Entrada de lápiz 30">
                <a:extLst>
                  <a:ext uri="{FF2B5EF4-FFF2-40B4-BE49-F238E27FC236}">
                    <a16:creationId xmlns:a16="http://schemas.microsoft.com/office/drawing/2014/main" id="{7C50EEC2-AD53-B10D-D45F-FBDD6C766D96}"/>
                  </a:ext>
                </a:extLst>
              </p14:cNvPr>
              <p14:cNvContentPartPr/>
              <p14:nvPr/>
            </p14:nvContentPartPr>
            <p14:xfrm>
              <a:off x="10521624" y="755688"/>
              <a:ext cx="360" cy="360"/>
            </p14:xfrm>
          </p:contentPart>
        </mc:Choice>
        <mc:Fallback>
          <p:pic>
            <p:nvPicPr>
              <p:cNvPr id="31" name="Entrada de lápiz 30">
                <a:extLst>
                  <a:ext uri="{FF2B5EF4-FFF2-40B4-BE49-F238E27FC236}">
                    <a16:creationId xmlns:a16="http://schemas.microsoft.com/office/drawing/2014/main" id="{7C50EEC2-AD53-B10D-D45F-FBDD6C766D9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15504" y="749568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o 39">
            <a:extLst>
              <a:ext uri="{FF2B5EF4-FFF2-40B4-BE49-F238E27FC236}">
                <a16:creationId xmlns:a16="http://schemas.microsoft.com/office/drawing/2014/main" id="{58717AC0-FA66-0D83-16E1-2604C660B011}"/>
              </a:ext>
            </a:extLst>
          </p:cNvPr>
          <p:cNvGrpSpPr/>
          <p:nvPr/>
        </p:nvGrpSpPr>
        <p:grpSpPr>
          <a:xfrm>
            <a:off x="8997384" y="1109208"/>
            <a:ext cx="1325160" cy="341280"/>
            <a:chOff x="8997384" y="1109208"/>
            <a:chExt cx="1325160" cy="34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3" name="Entrada de lápiz 32">
                  <a:extLst>
                    <a:ext uri="{FF2B5EF4-FFF2-40B4-BE49-F238E27FC236}">
                      <a16:creationId xmlns:a16="http://schemas.microsoft.com/office/drawing/2014/main" id="{9547EF4C-F83C-A99B-F00F-6F96F77367CB}"/>
                    </a:ext>
                  </a:extLst>
                </p14:cNvPr>
                <p14:cNvContentPartPr/>
                <p14:nvPr/>
              </p14:nvContentPartPr>
              <p14:xfrm>
                <a:off x="9006024" y="1206768"/>
                <a:ext cx="16200" cy="120600"/>
              </p14:xfrm>
            </p:contentPart>
          </mc:Choice>
          <mc:Fallback>
            <p:pic>
              <p:nvPicPr>
                <p:cNvPr id="33" name="Entrada de lápiz 32">
                  <a:extLst>
                    <a:ext uri="{FF2B5EF4-FFF2-40B4-BE49-F238E27FC236}">
                      <a16:creationId xmlns:a16="http://schemas.microsoft.com/office/drawing/2014/main" id="{9547EF4C-F83C-A99B-F00F-6F96F77367C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999904" y="1200648"/>
                  <a:ext cx="284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AD3D882E-48F6-5C88-D600-DE4DF0A8E75B}"/>
                    </a:ext>
                  </a:extLst>
                </p14:cNvPr>
                <p14:cNvContentPartPr/>
                <p14:nvPr/>
              </p14:nvContentPartPr>
              <p14:xfrm>
                <a:off x="8997384" y="1170048"/>
                <a:ext cx="133920" cy="280440"/>
              </p14:xfrm>
            </p:contentPart>
          </mc:Choice>
          <mc:Fallback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AD3D882E-48F6-5C88-D600-DE4DF0A8E75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91264" y="1163928"/>
                  <a:ext cx="14616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5" name="Entrada de lápiz 34">
                  <a:extLst>
                    <a:ext uri="{FF2B5EF4-FFF2-40B4-BE49-F238E27FC236}">
                      <a16:creationId xmlns:a16="http://schemas.microsoft.com/office/drawing/2014/main" id="{E90CDBF5-0223-C1EA-08CF-D5C4506EA574}"/>
                    </a:ext>
                  </a:extLst>
                </p14:cNvPr>
                <p14:cNvContentPartPr/>
                <p14:nvPr/>
              </p14:nvContentPartPr>
              <p14:xfrm>
                <a:off x="9265584" y="1109208"/>
                <a:ext cx="206280" cy="247680"/>
              </p14:xfrm>
            </p:contentPart>
          </mc:Choice>
          <mc:Fallback>
            <p:pic>
              <p:nvPicPr>
                <p:cNvPr id="35" name="Entrada de lápiz 34">
                  <a:extLst>
                    <a:ext uri="{FF2B5EF4-FFF2-40B4-BE49-F238E27FC236}">
                      <a16:creationId xmlns:a16="http://schemas.microsoft.com/office/drawing/2014/main" id="{E90CDBF5-0223-C1EA-08CF-D5C4506EA57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259464" y="1103088"/>
                  <a:ext cx="2185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7" name="Entrada de lápiz 36">
                  <a:extLst>
                    <a:ext uri="{FF2B5EF4-FFF2-40B4-BE49-F238E27FC236}">
                      <a16:creationId xmlns:a16="http://schemas.microsoft.com/office/drawing/2014/main" id="{5CE271F9-C2B3-E5A1-7CBA-8A7B353DFE11}"/>
                    </a:ext>
                  </a:extLst>
                </p14:cNvPr>
                <p14:cNvContentPartPr/>
                <p14:nvPr/>
              </p14:nvContentPartPr>
              <p14:xfrm>
                <a:off x="9558264" y="1158168"/>
                <a:ext cx="21960" cy="167040"/>
              </p14:xfrm>
            </p:contentPart>
          </mc:Choice>
          <mc:Fallback>
            <p:pic>
              <p:nvPicPr>
                <p:cNvPr id="37" name="Entrada de lápiz 36">
                  <a:extLst>
                    <a:ext uri="{FF2B5EF4-FFF2-40B4-BE49-F238E27FC236}">
                      <a16:creationId xmlns:a16="http://schemas.microsoft.com/office/drawing/2014/main" id="{5CE271F9-C2B3-E5A1-7CBA-8A7B353DFE1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552144" y="1152048"/>
                  <a:ext cx="342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AF920ED4-F55A-31E4-489A-2A08E30AD370}"/>
                    </a:ext>
                  </a:extLst>
                </p14:cNvPr>
                <p14:cNvContentPartPr/>
                <p14:nvPr/>
              </p14:nvContentPartPr>
              <p14:xfrm>
                <a:off x="9509664" y="1114248"/>
                <a:ext cx="119520" cy="19800"/>
              </p14:xfrm>
            </p:contentPart>
          </mc:Choice>
          <mc:Fallback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AF920ED4-F55A-31E4-489A-2A08E30AD37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503544" y="1108128"/>
                  <a:ext cx="1317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25F37BC8-B430-C84D-C25B-7515399C322C}"/>
                    </a:ext>
                  </a:extLst>
                </p14:cNvPr>
                <p14:cNvContentPartPr/>
                <p14:nvPr/>
              </p14:nvContentPartPr>
              <p14:xfrm>
                <a:off x="9632424" y="1155288"/>
                <a:ext cx="690120" cy="28548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25F37BC8-B430-C84D-C25B-7515399C322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626304" y="1149168"/>
                  <a:ext cx="702360" cy="29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o 73">
            <a:extLst>
              <a:ext uri="{FF2B5EF4-FFF2-40B4-BE49-F238E27FC236}">
                <a16:creationId xmlns:a16="http://schemas.microsoft.com/office/drawing/2014/main" id="{5DE3A414-52D3-6F95-C9C7-FB739A01C678}"/>
              </a:ext>
            </a:extLst>
          </p:cNvPr>
          <p:cNvGrpSpPr/>
          <p:nvPr/>
        </p:nvGrpSpPr>
        <p:grpSpPr>
          <a:xfrm>
            <a:off x="10655544" y="963048"/>
            <a:ext cx="2750040" cy="487080"/>
            <a:chOff x="10655544" y="963048"/>
            <a:chExt cx="2750040" cy="48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56" name="Entrada de lápiz 55">
                  <a:extLst>
                    <a:ext uri="{FF2B5EF4-FFF2-40B4-BE49-F238E27FC236}">
                      <a16:creationId xmlns:a16="http://schemas.microsoft.com/office/drawing/2014/main" id="{5E2A5F04-041C-C64A-C9AA-FDE362933301}"/>
                    </a:ext>
                  </a:extLst>
                </p14:cNvPr>
                <p14:cNvContentPartPr/>
                <p14:nvPr/>
              </p14:nvContentPartPr>
              <p14:xfrm>
                <a:off x="10655544" y="1170048"/>
                <a:ext cx="298440" cy="199440"/>
              </p14:xfrm>
            </p:contentPart>
          </mc:Choice>
          <mc:Fallback>
            <p:pic>
              <p:nvPicPr>
                <p:cNvPr id="56" name="Entrada de lápiz 55">
                  <a:extLst>
                    <a:ext uri="{FF2B5EF4-FFF2-40B4-BE49-F238E27FC236}">
                      <a16:creationId xmlns:a16="http://schemas.microsoft.com/office/drawing/2014/main" id="{5E2A5F04-041C-C64A-C9AA-FDE36293330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649424" y="1163928"/>
                  <a:ext cx="3106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57" name="Entrada de lápiz 56">
                  <a:extLst>
                    <a:ext uri="{FF2B5EF4-FFF2-40B4-BE49-F238E27FC236}">
                      <a16:creationId xmlns:a16="http://schemas.microsoft.com/office/drawing/2014/main" id="{6CAA2DDF-8BE5-60B1-D47D-08C3C4A77C2F}"/>
                    </a:ext>
                  </a:extLst>
                </p14:cNvPr>
                <p14:cNvContentPartPr/>
                <p14:nvPr/>
              </p14:nvContentPartPr>
              <p14:xfrm>
                <a:off x="10704504" y="1063848"/>
                <a:ext cx="190440" cy="94680"/>
              </p14:xfrm>
            </p:contentPart>
          </mc:Choice>
          <mc:Fallback>
            <p:pic>
              <p:nvPicPr>
                <p:cNvPr id="57" name="Entrada de lápiz 56">
                  <a:extLst>
                    <a:ext uri="{FF2B5EF4-FFF2-40B4-BE49-F238E27FC236}">
                      <a16:creationId xmlns:a16="http://schemas.microsoft.com/office/drawing/2014/main" id="{6CAA2DDF-8BE5-60B1-D47D-08C3C4A77C2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698384" y="1057728"/>
                  <a:ext cx="2026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8" name="Entrada de lápiz 57">
                  <a:extLst>
                    <a:ext uri="{FF2B5EF4-FFF2-40B4-BE49-F238E27FC236}">
                      <a16:creationId xmlns:a16="http://schemas.microsoft.com/office/drawing/2014/main" id="{02BADB76-D194-7910-7443-3158EDD5C706}"/>
                    </a:ext>
                  </a:extLst>
                </p14:cNvPr>
                <p14:cNvContentPartPr/>
                <p14:nvPr/>
              </p14:nvContentPartPr>
              <p14:xfrm>
                <a:off x="10765344" y="1175808"/>
                <a:ext cx="119520" cy="55800"/>
              </p14:xfrm>
            </p:contentPart>
          </mc:Choice>
          <mc:Fallback>
            <p:pic>
              <p:nvPicPr>
                <p:cNvPr id="58" name="Entrada de lápiz 57">
                  <a:extLst>
                    <a:ext uri="{FF2B5EF4-FFF2-40B4-BE49-F238E27FC236}">
                      <a16:creationId xmlns:a16="http://schemas.microsoft.com/office/drawing/2014/main" id="{02BADB76-D194-7910-7443-3158EDD5C70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759224" y="1169688"/>
                  <a:ext cx="1317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9" name="Entrada de lápiz 58">
                  <a:extLst>
                    <a:ext uri="{FF2B5EF4-FFF2-40B4-BE49-F238E27FC236}">
                      <a16:creationId xmlns:a16="http://schemas.microsoft.com/office/drawing/2014/main" id="{B5ABB090-DAE4-FD35-C61D-0DAE25D5ACC6}"/>
                    </a:ext>
                  </a:extLst>
                </p14:cNvPr>
                <p14:cNvContentPartPr/>
                <p14:nvPr/>
              </p14:nvContentPartPr>
              <p14:xfrm>
                <a:off x="11047224" y="1001208"/>
                <a:ext cx="207720" cy="298080"/>
              </p14:xfrm>
            </p:contentPart>
          </mc:Choice>
          <mc:Fallback>
            <p:pic>
              <p:nvPicPr>
                <p:cNvPr id="59" name="Entrada de lápiz 58">
                  <a:extLst>
                    <a:ext uri="{FF2B5EF4-FFF2-40B4-BE49-F238E27FC236}">
                      <a16:creationId xmlns:a16="http://schemas.microsoft.com/office/drawing/2014/main" id="{B5ABB090-DAE4-FD35-C61D-0DAE25D5ACC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041104" y="995088"/>
                  <a:ext cx="21996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61" name="Entrada de lápiz 60">
                  <a:extLst>
                    <a:ext uri="{FF2B5EF4-FFF2-40B4-BE49-F238E27FC236}">
                      <a16:creationId xmlns:a16="http://schemas.microsoft.com/office/drawing/2014/main" id="{483653FC-13B7-E2BD-81E0-18D773FCE603}"/>
                    </a:ext>
                  </a:extLst>
                </p14:cNvPr>
                <p14:cNvContentPartPr/>
                <p14:nvPr/>
              </p14:nvContentPartPr>
              <p14:xfrm>
                <a:off x="11338464" y="1060608"/>
                <a:ext cx="72720" cy="267120"/>
              </p14:xfrm>
            </p:contentPart>
          </mc:Choice>
          <mc:Fallback>
            <p:pic>
              <p:nvPicPr>
                <p:cNvPr id="61" name="Entrada de lápiz 60">
                  <a:extLst>
                    <a:ext uri="{FF2B5EF4-FFF2-40B4-BE49-F238E27FC236}">
                      <a16:creationId xmlns:a16="http://schemas.microsoft.com/office/drawing/2014/main" id="{483653FC-13B7-E2BD-81E0-18D773FCE60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332344" y="1054488"/>
                  <a:ext cx="8496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2" name="Entrada de lápiz 61">
                  <a:extLst>
                    <a:ext uri="{FF2B5EF4-FFF2-40B4-BE49-F238E27FC236}">
                      <a16:creationId xmlns:a16="http://schemas.microsoft.com/office/drawing/2014/main" id="{48458407-C553-78DA-4800-C3F5C3B1D326}"/>
                    </a:ext>
                  </a:extLst>
                </p14:cNvPr>
                <p14:cNvContentPartPr/>
                <p14:nvPr/>
              </p14:nvContentPartPr>
              <p14:xfrm>
                <a:off x="11277264" y="1059528"/>
                <a:ext cx="185760" cy="199800"/>
              </p14:xfrm>
            </p:contentPart>
          </mc:Choice>
          <mc:Fallback>
            <p:pic>
              <p:nvPicPr>
                <p:cNvPr id="62" name="Entrada de lápiz 61">
                  <a:extLst>
                    <a:ext uri="{FF2B5EF4-FFF2-40B4-BE49-F238E27FC236}">
                      <a16:creationId xmlns:a16="http://schemas.microsoft.com/office/drawing/2014/main" id="{48458407-C553-78DA-4800-C3F5C3B1D32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271144" y="1053408"/>
                  <a:ext cx="19800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4" name="Entrada de lápiz 63">
                  <a:extLst>
                    <a:ext uri="{FF2B5EF4-FFF2-40B4-BE49-F238E27FC236}">
                      <a16:creationId xmlns:a16="http://schemas.microsoft.com/office/drawing/2014/main" id="{4ABCB448-8BB8-7CA3-EFB3-E20359F82EA4}"/>
                    </a:ext>
                  </a:extLst>
                </p14:cNvPr>
                <p14:cNvContentPartPr/>
                <p14:nvPr/>
              </p14:nvContentPartPr>
              <p14:xfrm>
                <a:off x="11606664" y="1170408"/>
                <a:ext cx="348840" cy="163800"/>
              </p14:xfrm>
            </p:contentPart>
          </mc:Choice>
          <mc:Fallback>
            <p:pic>
              <p:nvPicPr>
                <p:cNvPr id="64" name="Entrada de lápiz 63">
                  <a:extLst>
                    <a:ext uri="{FF2B5EF4-FFF2-40B4-BE49-F238E27FC236}">
                      <a16:creationId xmlns:a16="http://schemas.microsoft.com/office/drawing/2014/main" id="{4ABCB448-8BB8-7CA3-EFB3-E20359F82EA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600544" y="1164288"/>
                  <a:ext cx="3610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5" name="Entrada de lápiz 64">
                  <a:extLst>
                    <a:ext uri="{FF2B5EF4-FFF2-40B4-BE49-F238E27FC236}">
                      <a16:creationId xmlns:a16="http://schemas.microsoft.com/office/drawing/2014/main" id="{62F62141-16C8-74F4-B0C2-72EEED1EC0CF}"/>
                    </a:ext>
                  </a:extLst>
                </p14:cNvPr>
                <p14:cNvContentPartPr/>
                <p14:nvPr/>
              </p14:nvContentPartPr>
              <p14:xfrm>
                <a:off x="11704224" y="1055568"/>
                <a:ext cx="422280" cy="127440"/>
              </p14:xfrm>
            </p:contentPart>
          </mc:Choice>
          <mc:Fallback>
            <p:pic>
              <p:nvPicPr>
                <p:cNvPr id="65" name="Entrada de lápiz 64">
                  <a:extLst>
                    <a:ext uri="{FF2B5EF4-FFF2-40B4-BE49-F238E27FC236}">
                      <a16:creationId xmlns:a16="http://schemas.microsoft.com/office/drawing/2014/main" id="{62F62141-16C8-74F4-B0C2-72EEED1EC0C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698104" y="1049448"/>
                  <a:ext cx="4345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6" name="Entrada de lápiz 65">
                  <a:extLst>
                    <a:ext uri="{FF2B5EF4-FFF2-40B4-BE49-F238E27FC236}">
                      <a16:creationId xmlns:a16="http://schemas.microsoft.com/office/drawing/2014/main" id="{F2EC5B2B-40E0-C491-7AF4-A7BC3FE400DC}"/>
                    </a:ext>
                  </a:extLst>
                </p14:cNvPr>
                <p14:cNvContentPartPr/>
                <p14:nvPr/>
              </p14:nvContentPartPr>
              <p14:xfrm>
                <a:off x="11763264" y="1192728"/>
                <a:ext cx="135720" cy="37800"/>
              </p14:xfrm>
            </p:contentPart>
          </mc:Choice>
          <mc:Fallback>
            <p:pic>
              <p:nvPicPr>
                <p:cNvPr id="66" name="Entrada de lápiz 65">
                  <a:extLst>
                    <a:ext uri="{FF2B5EF4-FFF2-40B4-BE49-F238E27FC236}">
                      <a16:creationId xmlns:a16="http://schemas.microsoft.com/office/drawing/2014/main" id="{F2EC5B2B-40E0-C491-7AF4-A7BC3FE400D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757144" y="1186608"/>
                  <a:ext cx="1479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8" name="Entrada de lápiz 67">
                  <a:extLst>
                    <a:ext uri="{FF2B5EF4-FFF2-40B4-BE49-F238E27FC236}">
                      <a16:creationId xmlns:a16="http://schemas.microsoft.com/office/drawing/2014/main" id="{46876D9F-EC1D-818A-E0E8-46D7EAA3F993}"/>
                    </a:ext>
                  </a:extLst>
                </p14:cNvPr>
                <p14:cNvContentPartPr/>
                <p14:nvPr/>
              </p14:nvContentPartPr>
              <p14:xfrm>
                <a:off x="12065304" y="1109208"/>
                <a:ext cx="224640" cy="232200"/>
              </p14:xfrm>
            </p:contentPart>
          </mc:Choice>
          <mc:Fallback>
            <p:pic>
              <p:nvPicPr>
                <p:cNvPr id="68" name="Entrada de lápiz 67">
                  <a:extLst>
                    <a:ext uri="{FF2B5EF4-FFF2-40B4-BE49-F238E27FC236}">
                      <a16:creationId xmlns:a16="http://schemas.microsoft.com/office/drawing/2014/main" id="{46876D9F-EC1D-818A-E0E8-46D7EAA3F99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2059184" y="1103088"/>
                  <a:ext cx="2368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9" name="Entrada de lápiz 68">
                  <a:extLst>
                    <a:ext uri="{FF2B5EF4-FFF2-40B4-BE49-F238E27FC236}">
                      <a16:creationId xmlns:a16="http://schemas.microsoft.com/office/drawing/2014/main" id="{4DF2AC91-BAA8-263C-BA9F-6E1477E3E521}"/>
                    </a:ext>
                  </a:extLst>
                </p14:cNvPr>
                <p14:cNvContentPartPr/>
                <p14:nvPr/>
              </p14:nvContentPartPr>
              <p14:xfrm>
                <a:off x="12350424" y="963048"/>
                <a:ext cx="138960" cy="487080"/>
              </p14:xfrm>
            </p:contentPart>
          </mc:Choice>
          <mc:Fallback>
            <p:pic>
              <p:nvPicPr>
                <p:cNvPr id="69" name="Entrada de lápiz 68">
                  <a:extLst>
                    <a:ext uri="{FF2B5EF4-FFF2-40B4-BE49-F238E27FC236}">
                      <a16:creationId xmlns:a16="http://schemas.microsoft.com/office/drawing/2014/main" id="{4DF2AC91-BAA8-263C-BA9F-6E1477E3E52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2344304" y="956928"/>
                  <a:ext cx="151200" cy="49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0" name="Entrada de lápiz 69">
                  <a:extLst>
                    <a:ext uri="{FF2B5EF4-FFF2-40B4-BE49-F238E27FC236}">
                      <a16:creationId xmlns:a16="http://schemas.microsoft.com/office/drawing/2014/main" id="{2100A3A3-9F0A-B9E1-221E-0906E38B11C7}"/>
                    </a:ext>
                  </a:extLst>
                </p14:cNvPr>
                <p14:cNvContentPartPr/>
                <p14:nvPr/>
              </p14:nvContentPartPr>
              <p14:xfrm>
                <a:off x="11887104" y="986808"/>
                <a:ext cx="902880" cy="244800"/>
              </p14:xfrm>
            </p:contentPart>
          </mc:Choice>
          <mc:Fallback>
            <p:pic>
              <p:nvPicPr>
                <p:cNvPr id="70" name="Entrada de lápiz 69">
                  <a:extLst>
                    <a:ext uri="{FF2B5EF4-FFF2-40B4-BE49-F238E27FC236}">
                      <a16:creationId xmlns:a16="http://schemas.microsoft.com/office/drawing/2014/main" id="{2100A3A3-9F0A-B9E1-221E-0906E38B11C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1880984" y="980688"/>
                  <a:ext cx="91512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1" name="Entrada de lápiz 70">
                  <a:extLst>
                    <a:ext uri="{FF2B5EF4-FFF2-40B4-BE49-F238E27FC236}">
                      <a16:creationId xmlns:a16="http://schemas.microsoft.com/office/drawing/2014/main" id="{F98E47B4-8C79-0E84-3CBC-D8AB451CC552}"/>
                    </a:ext>
                  </a:extLst>
                </p14:cNvPr>
                <p14:cNvContentPartPr/>
                <p14:nvPr/>
              </p14:nvContentPartPr>
              <p14:xfrm>
                <a:off x="12643104" y="1199928"/>
                <a:ext cx="25560" cy="48960"/>
              </p14:xfrm>
            </p:contentPart>
          </mc:Choice>
          <mc:Fallback>
            <p:pic>
              <p:nvPicPr>
                <p:cNvPr id="71" name="Entrada de lápiz 70">
                  <a:extLst>
                    <a:ext uri="{FF2B5EF4-FFF2-40B4-BE49-F238E27FC236}">
                      <a16:creationId xmlns:a16="http://schemas.microsoft.com/office/drawing/2014/main" id="{F98E47B4-8C79-0E84-3CBC-D8AB451CC55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2636984" y="1193808"/>
                  <a:ext cx="378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3" name="Entrada de lápiz 72">
                  <a:extLst>
                    <a:ext uri="{FF2B5EF4-FFF2-40B4-BE49-F238E27FC236}">
                      <a16:creationId xmlns:a16="http://schemas.microsoft.com/office/drawing/2014/main" id="{395C0E4F-3C2C-948A-35EE-D8A7FD7635A4}"/>
                    </a:ext>
                  </a:extLst>
                </p14:cNvPr>
                <p14:cNvContentPartPr/>
                <p14:nvPr/>
              </p14:nvContentPartPr>
              <p14:xfrm>
                <a:off x="12813744" y="1254288"/>
                <a:ext cx="591840" cy="50400"/>
              </p14:xfrm>
            </p:contentPart>
          </mc:Choice>
          <mc:Fallback>
            <p:pic>
              <p:nvPicPr>
                <p:cNvPr id="73" name="Entrada de lápiz 72">
                  <a:extLst>
                    <a:ext uri="{FF2B5EF4-FFF2-40B4-BE49-F238E27FC236}">
                      <a16:creationId xmlns:a16="http://schemas.microsoft.com/office/drawing/2014/main" id="{395C0E4F-3C2C-948A-35EE-D8A7FD7635A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2807624" y="1248168"/>
                  <a:ext cx="60408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o 85">
            <a:extLst>
              <a:ext uri="{FF2B5EF4-FFF2-40B4-BE49-F238E27FC236}">
                <a16:creationId xmlns:a16="http://schemas.microsoft.com/office/drawing/2014/main" id="{8163CCDE-FF0D-4759-D6D4-AA05A6E0C037}"/>
              </a:ext>
            </a:extLst>
          </p:cNvPr>
          <p:cNvGrpSpPr/>
          <p:nvPr/>
        </p:nvGrpSpPr>
        <p:grpSpPr>
          <a:xfrm>
            <a:off x="13666944" y="835968"/>
            <a:ext cx="939240" cy="522720"/>
            <a:chOff x="13666944" y="835968"/>
            <a:chExt cx="939240" cy="52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75" name="Entrada de lápiz 74">
                  <a:extLst>
                    <a:ext uri="{FF2B5EF4-FFF2-40B4-BE49-F238E27FC236}">
                      <a16:creationId xmlns:a16="http://schemas.microsoft.com/office/drawing/2014/main" id="{4D8801D9-48EB-8DB7-875F-5AA4FDF9391F}"/>
                    </a:ext>
                  </a:extLst>
                </p14:cNvPr>
                <p14:cNvContentPartPr/>
                <p14:nvPr/>
              </p14:nvContentPartPr>
              <p14:xfrm>
                <a:off x="13702944" y="1077528"/>
                <a:ext cx="125280" cy="226440"/>
              </p14:xfrm>
            </p:contentPart>
          </mc:Choice>
          <mc:Fallback>
            <p:pic>
              <p:nvPicPr>
                <p:cNvPr id="75" name="Entrada de lápiz 74">
                  <a:extLst>
                    <a:ext uri="{FF2B5EF4-FFF2-40B4-BE49-F238E27FC236}">
                      <a16:creationId xmlns:a16="http://schemas.microsoft.com/office/drawing/2014/main" id="{4D8801D9-48EB-8DB7-875F-5AA4FDF9391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3696824" y="1071408"/>
                  <a:ext cx="1375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6" name="Entrada de lápiz 75">
                  <a:extLst>
                    <a:ext uri="{FF2B5EF4-FFF2-40B4-BE49-F238E27FC236}">
                      <a16:creationId xmlns:a16="http://schemas.microsoft.com/office/drawing/2014/main" id="{DA002D4A-90F8-E8DB-05CA-5343861A38EB}"/>
                    </a:ext>
                  </a:extLst>
                </p14:cNvPr>
                <p14:cNvContentPartPr/>
                <p14:nvPr/>
              </p14:nvContentPartPr>
              <p14:xfrm>
                <a:off x="13666944" y="985008"/>
                <a:ext cx="191520" cy="27000"/>
              </p14:xfrm>
            </p:contentPart>
          </mc:Choice>
          <mc:Fallback>
            <p:pic>
              <p:nvPicPr>
                <p:cNvPr id="76" name="Entrada de lápiz 75">
                  <a:extLst>
                    <a:ext uri="{FF2B5EF4-FFF2-40B4-BE49-F238E27FC236}">
                      <a16:creationId xmlns:a16="http://schemas.microsoft.com/office/drawing/2014/main" id="{DA002D4A-90F8-E8DB-05CA-5343861A38E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3660824" y="978888"/>
                  <a:ext cx="2037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7" name="Entrada de lápiz 76">
                  <a:extLst>
                    <a:ext uri="{FF2B5EF4-FFF2-40B4-BE49-F238E27FC236}">
                      <a16:creationId xmlns:a16="http://schemas.microsoft.com/office/drawing/2014/main" id="{C9EC9648-DEB8-5001-9E72-0F2144E2DDF6}"/>
                    </a:ext>
                  </a:extLst>
                </p14:cNvPr>
                <p14:cNvContentPartPr/>
                <p14:nvPr/>
              </p14:nvContentPartPr>
              <p14:xfrm>
                <a:off x="14056464" y="835968"/>
                <a:ext cx="252360" cy="522720"/>
              </p14:xfrm>
            </p:contentPart>
          </mc:Choice>
          <mc:Fallback>
            <p:pic>
              <p:nvPicPr>
                <p:cNvPr id="77" name="Entrada de lápiz 76">
                  <a:extLst>
                    <a:ext uri="{FF2B5EF4-FFF2-40B4-BE49-F238E27FC236}">
                      <a16:creationId xmlns:a16="http://schemas.microsoft.com/office/drawing/2014/main" id="{C9EC9648-DEB8-5001-9E72-0F2144E2DDF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4050344" y="829848"/>
                  <a:ext cx="264600" cy="53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8" name="Entrada de lápiz 77">
                  <a:extLst>
                    <a:ext uri="{FF2B5EF4-FFF2-40B4-BE49-F238E27FC236}">
                      <a16:creationId xmlns:a16="http://schemas.microsoft.com/office/drawing/2014/main" id="{E8C9F6CE-2FE3-00FA-4F79-F490A1C31E61}"/>
                    </a:ext>
                  </a:extLst>
                </p14:cNvPr>
                <p14:cNvContentPartPr/>
                <p14:nvPr/>
              </p14:nvContentPartPr>
              <p14:xfrm>
                <a:off x="14398104" y="865488"/>
                <a:ext cx="25200" cy="360720"/>
              </p14:xfrm>
            </p:contentPart>
          </mc:Choice>
          <mc:Fallback>
            <p:pic>
              <p:nvPicPr>
                <p:cNvPr id="78" name="Entrada de lápiz 77">
                  <a:extLst>
                    <a:ext uri="{FF2B5EF4-FFF2-40B4-BE49-F238E27FC236}">
                      <a16:creationId xmlns:a16="http://schemas.microsoft.com/office/drawing/2014/main" id="{E8C9F6CE-2FE3-00FA-4F79-F490A1C31E6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4391984" y="859368"/>
                  <a:ext cx="3744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9" name="Entrada de lápiz 78">
                  <a:extLst>
                    <a:ext uri="{FF2B5EF4-FFF2-40B4-BE49-F238E27FC236}">
                      <a16:creationId xmlns:a16="http://schemas.microsoft.com/office/drawing/2014/main" id="{3C166244-90AD-3A26-8D4A-3734BA430FDC}"/>
                    </a:ext>
                  </a:extLst>
                </p14:cNvPr>
                <p14:cNvContentPartPr/>
                <p14:nvPr/>
              </p14:nvContentPartPr>
              <p14:xfrm>
                <a:off x="14496024" y="938568"/>
                <a:ext cx="10080" cy="369720"/>
              </p14:xfrm>
            </p:contentPart>
          </mc:Choice>
          <mc:Fallback>
            <p:pic>
              <p:nvPicPr>
                <p:cNvPr id="79" name="Entrada de lápiz 78">
                  <a:extLst>
                    <a:ext uri="{FF2B5EF4-FFF2-40B4-BE49-F238E27FC236}">
                      <a16:creationId xmlns:a16="http://schemas.microsoft.com/office/drawing/2014/main" id="{3C166244-90AD-3A26-8D4A-3734BA430FD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4489904" y="932448"/>
                  <a:ext cx="2232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1" name="Entrada de lápiz 80">
                  <a:extLst>
                    <a:ext uri="{FF2B5EF4-FFF2-40B4-BE49-F238E27FC236}">
                      <a16:creationId xmlns:a16="http://schemas.microsoft.com/office/drawing/2014/main" id="{2AA442DC-E69B-9B77-2BC0-53199C9B568E}"/>
                    </a:ext>
                  </a:extLst>
                </p14:cNvPr>
                <p14:cNvContentPartPr/>
                <p14:nvPr/>
              </p14:nvContentPartPr>
              <p14:xfrm>
                <a:off x="14410704" y="1177608"/>
                <a:ext cx="67320" cy="17640"/>
              </p14:xfrm>
            </p:contentPart>
          </mc:Choice>
          <mc:Fallback>
            <p:pic>
              <p:nvPicPr>
                <p:cNvPr id="81" name="Entrada de lápiz 80">
                  <a:extLst>
                    <a:ext uri="{FF2B5EF4-FFF2-40B4-BE49-F238E27FC236}">
                      <a16:creationId xmlns:a16="http://schemas.microsoft.com/office/drawing/2014/main" id="{2AA442DC-E69B-9B77-2BC0-53199C9B568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4404584" y="1171488"/>
                  <a:ext cx="795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83" name="Entrada de lápiz 82">
                  <a:extLst>
                    <a:ext uri="{FF2B5EF4-FFF2-40B4-BE49-F238E27FC236}">
                      <a16:creationId xmlns:a16="http://schemas.microsoft.com/office/drawing/2014/main" id="{94DA6BB9-832A-F300-2CC2-D452EDE60E94}"/>
                    </a:ext>
                  </a:extLst>
                </p14:cNvPr>
                <p14:cNvContentPartPr/>
                <p14:nvPr/>
              </p14:nvContentPartPr>
              <p14:xfrm>
                <a:off x="14569104" y="1133688"/>
                <a:ext cx="360" cy="199440"/>
              </p14:xfrm>
            </p:contentPart>
          </mc:Choice>
          <mc:Fallback>
            <p:pic>
              <p:nvPicPr>
                <p:cNvPr id="83" name="Entrada de lápiz 82">
                  <a:extLst>
                    <a:ext uri="{FF2B5EF4-FFF2-40B4-BE49-F238E27FC236}">
                      <a16:creationId xmlns:a16="http://schemas.microsoft.com/office/drawing/2014/main" id="{94DA6BB9-832A-F300-2CC2-D452EDE60E9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4562984" y="1127568"/>
                  <a:ext cx="126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4" name="Entrada de lápiz 83">
                  <a:extLst>
                    <a:ext uri="{FF2B5EF4-FFF2-40B4-BE49-F238E27FC236}">
                      <a16:creationId xmlns:a16="http://schemas.microsoft.com/office/drawing/2014/main" id="{D8FCFDE9-F631-2F3B-DB11-EDE053D84549}"/>
                    </a:ext>
                  </a:extLst>
                </p14:cNvPr>
                <p14:cNvContentPartPr/>
                <p14:nvPr/>
              </p14:nvContentPartPr>
              <p14:xfrm>
                <a:off x="14605824" y="999408"/>
                <a:ext cx="360" cy="360"/>
              </p14:xfrm>
            </p:contentPart>
          </mc:Choice>
          <mc:Fallback>
            <p:pic>
              <p:nvPicPr>
                <p:cNvPr id="84" name="Entrada de lápiz 83">
                  <a:extLst>
                    <a:ext uri="{FF2B5EF4-FFF2-40B4-BE49-F238E27FC236}">
                      <a16:creationId xmlns:a16="http://schemas.microsoft.com/office/drawing/2014/main" id="{D8FCFDE9-F631-2F3B-DB11-EDE053D8454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599704" y="99328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o 96">
            <a:extLst>
              <a:ext uri="{FF2B5EF4-FFF2-40B4-BE49-F238E27FC236}">
                <a16:creationId xmlns:a16="http://schemas.microsoft.com/office/drawing/2014/main" id="{9C33CC8E-48B1-F6DB-4081-4E0A3F4DC831}"/>
              </a:ext>
            </a:extLst>
          </p:cNvPr>
          <p:cNvGrpSpPr/>
          <p:nvPr/>
        </p:nvGrpSpPr>
        <p:grpSpPr>
          <a:xfrm>
            <a:off x="15000024" y="529968"/>
            <a:ext cx="924840" cy="920160"/>
            <a:chOff x="15000024" y="529968"/>
            <a:chExt cx="924840" cy="92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2" name="Entrada de lápiz 91">
                  <a:extLst>
                    <a:ext uri="{FF2B5EF4-FFF2-40B4-BE49-F238E27FC236}">
                      <a16:creationId xmlns:a16="http://schemas.microsoft.com/office/drawing/2014/main" id="{777968EF-8C2B-064B-A6F2-72A637BE98C9}"/>
                    </a:ext>
                  </a:extLst>
                </p14:cNvPr>
                <p14:cNvContentPartPr/>
                <p14:nvPr/>
              </p14:nvContentPartPr>
              <p14:xfrm>
                <a:off x="15000024" y="902208"/>
                <a:ext cx="502560" cy="547920"/>
              </p14:xfrm>
            </p:contentPart>
          </mc:Choice>
          <mc:Fallback>
            <p:pic>
              <p:nvPicPr>
                <p:cNvPr id="92" name="Entrada de lápiz 91">
                  <a:extLst>
                    <a:ext uri="{FF2B5EF4-FFF2-40B4-BE49-F238E27FC236}">
                      <a16:creationId xmlns:a16="http://schemas.microsoft.com/office/drawing/2014/main" id="{777968EF-8C2B-064B-A6F2-72A637BE98C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4993904" y="896088"/>
                  <a:ext cx="514800" cy="56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3" name="Entrada de lápiz 92">
                  <a:extLst>
                    <a:ext uri="{FF2B5EF4-FFF2-40B4-BE49-F238E27FC236}">
                      <a16:creationId xmlns:a16="http://schemas.microsoft.com/office/drawing/2014/main" id="{44504E7F-45E5-A892-1053-6BB9BCCB8495}"/>
                    </a:ext>
                  </a:extLst>
                </p14:cNvPr>
                <p14:cNvContentPartPr/>
                <p14:nvPr/>
              </p14:nvContentPartPr>
              <p14:xfrm>
                <a:off x="15336984" y="763608"/>
                <a:ext cx="308880" cy="455760"/>
              </p14:xfrm>
            </p:contentPart>
          </mc:Choice>
          <mc:Fallback>
            <p:pic>
              <p:nvPicPr>
                <p:cNvPr id="93" name="Entrada de lápiz 92">
                  <a:extLst>
                    <a:ext uri="{FF2B5EF4-FFF2-40B4-BE49-F238E27FC236}">
                      <a16:creationId xmlns:a16="http://schemas.microsoft.com/office/drawing/2014/main" id="{44504E7F-45E5-A892-1053-6BB9BCCB849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5330864" y="757488"/>
                  <a:ext cx="32112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5" name="Entrada de lápiz 94">
                  <a:extLst>
                    <a:ext uri="{FF2B5EF4-FFF2-40B4-BE49-F238E27FC236}">
                      <a16:creationId xmlns:a16="http://schemas.microsoft.com/office/drawing/2014/main" id="{FD4E51F8-5E01-6E91-5F65-5EF0441E4475}"/>
                    </a:ext>
                  </a:extLst>
                </p14:cNvPr>
                <p14:cNvContentPartPr/>
                <p14:nvPr/>
              </p14:nvContentPartPr>
              <p14:xfrm>
                <a:off x="15713544" y="529968"/>
                <a:ext cx="211320" cy="718920"/>
              </p14:xfrm>
            </p:contentPart>
          </mc:Choice>
          <mc:Fallback>
            <p:pic>
              <p:nvPicPr>
                <p:cNvPr id="95" name="Entrada de lápiz 94">
                  <a:extLst>
                    <a:ext uri="{FF2B5EF4-FFF2-40B4-BE49-F238E27FC236}">
                      <a16:creationId xmlns:a16="http://schemas.microsoft.com/office/drawing/2014/main" id="{FD4E51F8-5E01-6E91-5F65-5EF0441E447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5707424" y="523848"/>
                  <a:ext cx="223560" cy="73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96" name="Entrada de lápiz 95">
                <a:extLst>
                  <a:ext uri="{FF2B5EF4-FFF2-40B4-BE49-F238E27FC236}">
                    <a16:creationId xmlns:a16="http://schemas.microsoft.com/office/drawing/2014/main" id="{98611A23-34D2-2532-853D-5E8F9A660BB0}"/>
                  </a:ext>
                </a:extLst>
              </p14:cNvPr>
              <p14:cNvContentPartPr/>
              <p14:nvPr/>
            </p14:nvContentPartPr>
            <p14:xfrm>
              <a:off x="16190904" y="1231248"/>
              <a:ext cx="360" cy="360"/>
            </p14:xfrm>
          </p:contentPart>
        </mc:Choice>
        <mc:Fallback>
          <p:pic>
            <p:nvPicPr>
              <p:cNvPr id="96" name="Entrada de lápiz 95">
                <a:extLst>
                  <a:ext uri="{FF2B5EF4-FFF2-40B4-BE49-F238E27FC236}">
                    <a16:creationId xmlns:a16="http://schemas.microsoft.com/office/drawing/2014/main" id="{98611A23-34D2-2532-853D-5E8F9A660BB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184784" y="122512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00" name="Entrada de lápiz 99">
                <a:extLst>
                  <a:ext uri="{FF2B5EF4-FFF2-40B4-BE49-F238E27FC236}">
                    <a16:creationId xmlns:a16="http://schemas.microsoft.com/office/drawing/2014/main" id="{DD1A1CCF-5CD0-6217-F684-F96233A6B613}"/>
                  </a:ext>
                </a:extLst>
              </p14:cNvPr>
              <p14:cNvContentPartPr/>
              <p14:nvPr/>
            </p14:nvContentPartPr>
            <p14:xfrm>
              <a:off x="731424" y="2365248"/>
              <a:ext cx="1464120" cy="720"/>
            </p14:xfrm>
          </p:contentPart>
        </mc:Choice>
        <mc:Fallback>
          <p:pic>
            <p:nvPicPr>
              <p:cNvPr id="100" name="Entrada de lápiz 99">
                <a:extLst>
                  <a:ext uri="{FF2B5EF4-FFF2-40B4-BE49-F238E27FC236}">
                    <a16:creationId xmlns:a16="http://schemas.microsoft.com/office/drawing/2014/main" id="{DD1A1CCF-5CD0-6217-F684-F96233A6B613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25304" y="2353008"/>
                <a:ext cx="14763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102" name="Entrada de lápiz 101">
                <a:extLst>
                  <a:ext uri="{FF2B5EF4-FFF2-40B4-BE49-F238E27FC236}">
                    <a16:creationId xmlns:a16="http://schemas.microsoft.com/office/drawing/2014/main" id="{18ADE828-D025-5BCF-2F60-54FAA206E571}"/>
                  </a:ext>
                </a:extLst>
              </p14:cNvPr>
              <p14:cNvContentPartPr/>
              <p14:nvPr/>
            </p14:nvContentPartPr>
            <p14:xfrm>
              <a:off x="694704" y="1706808"/>
              <a:ext cx="1512360" cy="36720"/>
            </p14:xfrm>
          </p:contentPart>
        </mc:Choice>
        <mc:Fallback>
          <p:pic>
            <p:nvPicPr>
              <p:cNvPr id="102" name="Entrada de lápiz 101">
                <a:extLst>
                  <a:ext uri="{FF2B5EF4-FFF2-40B4-BE49-F238E27FC236}">
                    <a16:creationId xmlns:a16="http://schemas.microsoft.com/office/drawing/2014/main" id="{18ADE828-D025-5BCF-2F60-54FAA206E571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88584" y="1700688"/>
                <a:ext cx="152460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103" name="Entrada de lápiz 102">
                <a:extLst>
                  <a:ext uri="{FF2B5EF4-FFF2-40B4-BE49-F238E27FC236}">
                    <a16:creationId xmlns:a16="http://schemas.microsoft.com/office/drawing/2014/main" id="{D46FF603-0C17-0804-5BB8-85DA29358F8E}"/>
                  </a:ext>
                </a:extLst>
              </p14:cNvPr>
              <p14:cNvContentPartPr/>
              <p14:nvPr/>
            </p14:nvContentPartPr>
            <p14:xfrm>
              <a:off x="560784" y="1657848"/>
              <a:ext cx="360" cy="360"/>
            </p14:xfrm>
          </p:contentPart>
        </mc:Choice>
        <mc:Fallback>
          <p:pic>
            <p:nvPicPr>
              <p:cNvPr id="103" name="Entrada de lápiz 102">
                <a:extLst>
                  <a:ext uri="{FF2B5EF4-FFF2-40B4-BE49-F238E27FC236}">
                    <a16:creationId xmlns:a16="http://schemas.microsoft.com/office/drawing/2014/main" id="{D46FF603-0C17-0804-5BB8-85DA29358F8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4664" y="165172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104" name="Entrada de lápiz 103">
                <a:extLst>
                  <a:ext uri="{FF2B5EF4-FFF2-40B4-BE49-F238E27FC236}">
                    <a16:creationId xmlns:a16="http://schemas.microsoft.com/office/drawing/2014/main" id="{F12E32AF-FFDE-E23B-1212-81593888FBEA}"/>
                  </a:ext>
                </a:extLst>
              </p14:cNvPr>
              <p14:cNvContentPartPr/>
              <p14:nvPr/>
            </p14:nvContentPartPr>
            <p14:xfrm>
              <a:off x="556824" y="1509528"/>
              <a:ext cx="78480" cy="216000"/>
            </p14:xfrm>
          </p:contentPart>
        </mc:Choice>
        <mc:Fallback>
          <p:pic>
            <p:nvPicPr>
              <p:cNvPr id="104" name="Entrada de lápiz 103">
                <a:extLst>
                  <a:ext uri="{FF2B5EF4-FFF2-40B4-BE49-F238E27FC236}">
                    <a16:creationId xmlns:a16="http://schemas.microsoft.com/office/drawing/2014/main" id="{F12E32AF-FFDE-E23B-1212-81593888FBEA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50704" y="1503408"/>
                <a:ext cx="9072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05" name="Entrada de lápiz 104">
                <a:extLst>
                  <a:ext uri="{FF2B5EF4-FFF2-40B4-BE49-F238E27FC236}">
                    <a16:creationId xmlns:a16="http://schemas.microsoft.com/office/drawing/2014/main" id="{C9EA5EFF-2B60-0084-4F1A-409860758FAD}"/>
                  </a:ext>
                </a:extLst>
              </p14:cNvPr>
              <p14:cNvContentPartPr/>
              <p14:nvPr/>
            </p14:nvContentPartPr>
            <p14:xfrm>
              <a:off x="585264" y="1205688"/>
              <a:ext cx="69480" cy="283320"/>
            </p14:xfrm>
          </p:contentPart>
        </mc:Choice>
        <mc:Fallback>
          <p:pic>
            <p:nvPicPr>
              <p:cNvPr id="105" name="Entrada de lápiz 104">
                <a:extLst>
                  <a:ext uri="{FF2B5EF4-FFF2-40B4-BE49-F238E27FC236}">
                    <a16:creationId xmlns:a16="http://schemas.microsoft.com/office/drawing/2014/main" id="{C9EA5EFF-2B60-0084-4F1A-409860758FAD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579144" y="1199568"/>
                <a:ext cx="8172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106" name="Entrada de lápiz 105">
                <a:extLst>
                  <a:ext uri="{FF2B5EF4-FFF2-40B4-BE49-F238E27FC236}">
                    <a16:creationId xmlns:a16="http://schemas.microsoft.com/office/drawing/2014/main" id="{A64FF02B-B347-1872-5550-38698A9C7735}"/>
                  </a:ext>
                </a:extLst>
              </p14:cNvPr>
              <p14:cNvContentPartPr/>
              <p14:nvPr/>
            </p14:nvContentPartPr>
            <p14:xfrm>
              <a:off x="536304" y="2234568"/>
              <a:ext cx="142920" cy="187200"/>
            </p14:xfrm>
          </p:contentPart>
        </mc:Choice>
        <mc:Fallback>
          <p:pic>
            <p:nvPicPr>
              <p:cNvPr id="106" name="Entrada de lápiz 105">
                <a:extLst>
                  <a:ext uri="{FF2B5EF4-FFF2-40B4-BE49-F238E27FC236}">
                    <a16:creationId xmlns:a16="http://schemas.microsoft.com/office/drawing/2014/main" id="{A64FF02B-B347-1872-5550-38698A9C7735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530184" y="2228448"/>
                <a:ext cx="155160" cy="19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" name="Grupo 127">
            <a:extLst>
              <a:ext uri="{FF2B5EF4-FFF2-40B4-BE49-F238E27FC236}">
                <a16:creationId xmlns:a16="http://schemas.microsoft.com/office/drawing/2014/main" id="{53A4C607-1EA2-A782-775A-319A5FADA63D}"/>
              </a:ext>
            </a:extLst>
          </p:cNvPr>
          <p:cNvGrpSpPr/>
          <p:nvPr/>
        </p:nvGrpSpPr>
        <p:grpSpPr>
          <a:xfrm>
            <a:off x="10035984" y="2765208"/>
            <a:ext cx="1144440" cy="309960"/>
            <a:chOff x="10035984" y="2765208"/>
            <a:chExt cx="1144440" cy="30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7" name="Entrada de lápiz 106">
                  <a:extLst>
                    <a:ext uri="{FF2B5EF4-FFF2-40B4-BE49-F238E27FC236}">
                      <a16:creationId xmlns:a16="http://schemas.microsoft.com/office/drawing/2014/main" id="{F01FAA38-3129-BECB-FDB4-A9590EFA680B}"/>
                    </a:ext>
                  </a:extLst>
                </p14:cNvPr>
                <p14:cNvContentPartPr/>
                <p14:nvPr/>
              </p14:nvContentPartPr>
              <p14:xfrm>
                <a:off x="10035984" y="2804088"/>
                <a:ext cx="158400" cy="271080"/>
              </p14:xfrm>
            </p:contentPart>
          </mc:Choice>
          <mc:Fallback>
            <p:pic>
              <p:nvPicPr>
                <p:cNvPr id="107" name="Entrada de lápiz 106">
                  <a:extLst>
                    <a:ext uri="{FF2B5EF4-FFF2-40B4-BE49-F238E27FC236}">
                      <a16:creationId xmlns:a16="http://schemas.microsoft.com/office/drawing/2014/main" id="{F01FAA38-3129-BECB-FDB4-A9590EFA680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029864" y="2797968"/>
                  <a:ext cx="17064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8" name="Entrada de lápiz 107">
                  <a:extLst>
                    <a:ext uri="{FF2B5EF4-FFF2-40B4-BE49-F238E27FC236}">
                      <a16:creationId xmlns:a16="http://schemas.microsoft.com/office/drawing/2014/main" id="{BFD02A55-762C-5808-9720-A5F85B2565FD}"/>
                    </a:ext>
                  </a:extLst>
                </p14:cNvPr>
                <p14:cNvContentPartPr/>
                <p14:nvPr/>
              </p14:nvContentPartPr>
              <p14:xfrm>
                <a:off x="10046064" y="2851608"/>
                <a:ext cx="416880" cy="50400"/>
              </p14:xfrm>
            </p:contentPart>
          </mc:Choice>
          <mc:Fallback>
            <p:pic>
              <p:nvPicPr>
                <p:cNvPr id="108" name="Entrada de lápiz 107">
                  <a:extLst>
                    <a:ext uri="{FF2B5EF4-FFF2-40B4-BE49-F238E27FC236}">
                      <a16:creationId xmlns:a16="http://schemas.microsoft.com/office/drawing/2014/main" id="{BFD02A55-762C-5808-9720-A5F85B2565F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039944" y="2845488"/>
                  <a:ext cx="4291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9" name="Entrada de lápiz 108">
                  <a:extLst>
                    <a:ext uri="{FF2B5EF4-FFF2-40B4-BE49-F238E27FC236}">
                      <a16:creationId xmlns:a16="http://schemas.microsoft.com/office/drawing/2014/main" id="{F37BDFC6-FDCB-597D-91F6-96F9E9158B76}"/>
                    </a:ext>
                  </a:extLst>
                </p14:cNvPr>
                <p14:cNvContentPartPr/>
                <p14:nvPr/>
              </p14:nvContentPartPr>
              <p14:xfrm>
                <a:off x="10497864" y="2864928"/>
                <a:ext cx="200880" cy="196920"/>
              </p14:xfrm>
            </p:contentPart>
          </mc:Choice>
          <mc:Fallback>
            <p:pic>
              <p:nvPicPr>
                <p:cNvPr id="109" name="Entrada de lápiz 108">
                  <a:extLst>
                    <a:ext uri="{FF2B5EF4-FFF2-40B4-BE49-F238E27FC236}">
                      <a16:creationId xmlns:a16="http://schemas.microsoft.com/office/drawing/2014/main" id="{F37BDFC6-FDCB-597D-91F6-96F9E9158B7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491744" y="2858808"/>
                  <a:ext cx="2131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11" name="Entrada de lápiz 110">
                  <a:extLst>
                    <a:ext uri="{FF2B5EF4-FFF2-40B4-BE49-F238E27FC236}">
                      <a16:creationId xmlns:a16="http://schemas.microsoft.com/office/drawing/2014/main" id="{EB8428B7-3031-E750-8FCB-DA2CF2C0848A}"/>
                    </a:ext>
                  </a:extLst>
                </p14:cNvPr>
                <p14:cNvContentPartPr/>
                <p14:nvPr/>
              </p14:nvContentPartPr>
              <p14:xfrm>
                <a:off x="10765344" y="2765208"/>
                <a:ext cx="139320" cy="293040"/>
              </p14:xfrm>
            </p:contentPart>
          </mc:Choice>
          <mc:Fallback>
            <p:pic>
              <p:nvPicPr>
                <p:cNvPr id="111" name="Entrada de lápiz 110">
                  <a:extLst>
                    <a:ext uri="{FF2B5EF4-FFF2-40B4-BE49-F238E27FC236}">
                      <a16:creationId xmlns:a16="http://schemas.microsoft.com/office/drawing/2014/main" id="{EB8428B7-3031-E750-8FCB-DA2CF2C0848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759224" y="2759088"/>
                  <a:ext cx="15156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12" name="Entrada de lápiz 111">
                  <a:extLst>
                    <a:ext uri="{FF2B5EF4-FFF2-40B4-BE49-F238E27FC236}">
                      <a16:creationId xmlns:a16="http://schemas.microsoft.com/office/drawing/2014/main" id="{A10CD1B5-89D3-AE3A-84E5-F817513332DE}"/>
                    </a:ext>
                  </a:extLst>
                </p14:cNvPr>
                <p14:cNvContentPartPr/>
                <p14:nvPr/>
              </p14:nvContentPartPr>
              <p14:xfrm>
                <a:off x="10960464" y="2767368"/>
                <a:ext cx="86040" cy="207000"/>
              </p14:xfrm>
            </p:contentPart>
          </mc:Choice>
          <mc:Fallback>
            <p:pic>
              <p:nvPicPr>
                <p:cNvPr id="112" name="Entrada de lápiz 111">
                  <a:extLst>
                    <a:ext uri="{FF2B5EF4-FFF2-40B4-BE49-F238E27FC236}">
                      <a16:creationId xmlns:a16="http://schemas.microsoft.com/office/drawing/2014/main" id="{A10CD1B5-89D3-AE3A-84E5-F817513332D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954344" y="2761248"/>
                  <a:ext cx="982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13" name="Entrada de lápiz 112">
                  <a:extLst>
                    <a:ext uri="{FF2B5EF4-FFF2-40B4-BE49-F238E27FC236}">
                      <a16:creationId xmlns:a16="http://schemas.microsoft.com/office/drawing/2014/main" id="{6FD24093-8FA9-1D63-B39C-F195F72DA543}"/>
                    </a:ext>
                  </a:extLst>
                </p14:cNvPr>
                <p14:cNvContentPartPr/>
                <p14:nvPr/>
              </p14:nvContentPartPr>
              <p14:xfrm>
                <a:off x="10911504" y="2925048"/>
                <a:ext cx="108360" cy="50040"/>
              </p14:xfrm>
            </p:contentPart>
          </mc:Choice>
          <mc:Fallback>
            <p:pic>
              <p:nvPicPr>
                <p:cNvPr id="113" name="Entrada de lápiz 112">
                  <a:extLst>
                    <a:ext uri="{FF2B5EF4-FFF2-40B4-BE49-F238E27FC236}">
                      <a16:creationId xmlns:a16="http://schemas.microsoft.com/office/drawing/2014/main" id="{6FD24093-8FA9-1D63-B39C-F195F72DA54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905384" y="2918928"/>
                  <a:ext cx="1206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15" name="Entrada de lápiz 114">
                  <a:extLst>
                    <a:ext uri="{FF2B5EF4-FFF2-40B4-BE49-F238E27FC236}">
                      <a16:creationId xmlns:a16="http://schemas.microsoft.com/office/drawing/2014/main" id="{CFB429F7-08A6-CD28-2D65-96539C82C874}"/>
                    </a:ext>
                  </a:extLst>
                </p14:cNvPr>
                <p14:cNvContentPartPr/>
                <p14:nvPr/>
              </p14:nvContentPartPr>
              <p14:xfrm>
                <a:off x="11155584" y="2999208"/>
                <a:ext cx="360" cy="360"/>
              </p14:xfrm>
            </p:contentPart>
          </mc:Choice>
          <mc:Fallback>
            <p:pic>
              <p:nvPicPr>
                <p:cNvPr id="115" name="Entrada de lápiz 114">
                  <a:extLst>
                    <a:ext uri="{FF2B5EF4-FFF2-40B4-BE49-F238E27FC236}">
                      <a16:creationId xmlns:a16="http://schemas.microsoft.com/office/drawing/2014/main" id="{CFB429F7-08A6-CD28-2D65-96539C82C87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149464" y="299308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25" name="Entrada de lápiz 124">
                  <a:extLst>
                    <a:ext uri="{FF2B5EF4-FFF2-40B4-BE49-F238E27FC236}">
                      <a16:creationId xmlns:a16="http://schemas.microsoft.com/office/drawing/2014/main" id="{9F0BD380-8205-128C-33F1-25FBBC9CB492}"/>
                    </a:ext>
                  </a:extLst>
                </p14:cNvPr>
                <p14:cNvContentPartPr/>
                <p14:nvPr/>
              </p14:nvContentPartPr>
              <p14:xfrm>
                <a:off x="11180064" y="3035568"/>
                <a:ext cx="360" cy="360"/>
              </p14:xfrm>
            </p:contentPart>
          </mc:Choice>
          <mc:Fallback>
            <p:pic>
              <p:nvPicPr>
                <p:cNvPr id="125" name="Entrada de lápiz 124">
                  <a:extLst>
                    <a:ext uri="{FF2B5EF4-FFF2-40B4-BE49-F238E27FC236}">
                      <a16:creationId xmlns:a16="http://schemas.microsoft.com/office/drawing/2014/main" id="{9F0BD380-8205-128C-33F1-25FBBC9CB49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173944" y="302944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27" name="Entrada de lápiz 126">
                  <a:extLst>
                    <a:ext uri="{FF2B5EF4-FFF2-40B4-BE49-F238E27FC236}">
                      <a16:creationId xmlns:a16="http://schemas.microsoft.com/office/drawing/2014/main" id="{CD2FF22E-75C5-62C0-911B-A5A3DB08163B}"/>
                    </a:ext>
                  </a:extLst>
                </p14:cNvPr>
                <p14:cNvContentPartPr/>
                <p14:nvPr/>
              </p14:nvContentPartPr>
              <p14:xfrm>
                <a:off x="11143344" y="3023328"/>
                <a:ext cx="360" cy="360"/>
              </p14:xfrm>
            </p:contentPart>
          </mc:Choice>
          <mc:Fallback>
            <p:pic>
              <p:nvPicPr>
                <p:cNvPr id="127" name="Entrada de lápiz 126">
                  <a:extLst>
                    <a:ext uri="{FF2B5EF4-FFF2-40B4-BE49-F238E27FC236}">
                      <a16:creationId xmlns:a16="http://schemas.microsoft.com/office/drawing/2014/main" id="{CD2FF22E-75C5-62C0-911B-A5A3DB08163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137224" y="30172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upo 133">
            <a:extLst>
              <a:ext uri="{FF2B5EF4-FFF2-40B4-BE49-F238E27FC236}">
                <a16:creationId xmlns:a16="http://schemas.microsoft.com/office/drawing/2014/main" id="{C276F38A-116E-DA7A-E209-1805DB9F6005}"/>
              </a:ext>
            </a:extLst>
          </p:cNvPr>
          <p:cNvGrpSpPr/>
          <p:nvPr/>
        </p:nvGrpSpPr>
        <p:grpSpPr>
          <a:xfrm>
            <a:off x="11411544" y="2828208"/>
            <a:ext cx="483120" cy="316800"/>
            <a:chOff x="11411544" y="2828208"/>
            <a:chExt cx="483120" cy="31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29" name="Entrada de lápiz 128">
                  <a:extLst>
                    <a:ext uri="{FF2B5EF4-FFF2-40B4-BE49-F238E27FC236}">
                      <a16:creationId xmlns:a16="http://schemas.microsoft.com/office/drawing/2014/main" id="{8C422FFC-ABB1-71E7-9B9F-99AC5E6CABA9}"/>
                    </a:ext>
                  </a:extLst>
                </p14:cNvPr>
                <p14:cNvContentPartPr/>
                <p14:nvPr/>
              </p14:nvContentPartPr>
              <p14:xfrm>
                <a:off x="11411544" y="2925768"/>
                <a:ext cx="269640" cy="210960"/>
              </p14:xfrm>
            </p:contentPart>
          </mc:Choice>
          <mc:Fallback>
            <p:pic>
              <p:nvPicPr>
                <p:cNvPr id="129" name="Entrada de lápiz 128">
                  <a:extLst>
                    <a:ext uri="{FF2B5EF4-FFF2-40B4-BE49-F238E27FC236}">
                      <a16:creationId xmlns:a16="http://schemas.microsoft.com/office/drawing/2014/main" id="{8C422FFC-ABB1-71E7-9B9F-99AC5E6CABA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1405424" y="2919648"/>
                  <a:ext cx="2818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30" name="Entrada de lápiz 129">
                  <a:extLst>
                    <a:ext uri="{FF2B5EF4-FFF2-40B4-BE49-F238E27FC236}">
                      <a16:creationId xmlns:a16="http://schemas.microsoft.com/office/drawing/2014/main" id="{647949C8-473D-893F-B088-4188A367B141}"/>
                    </a:ext>
                  </a:extLst>
                </p14:cNvPr>
                <p14:cNvContentPartPr/>
                <p14:nvPr/>
              </p14:nvContentPartPr>
              <p14:xfrm>
                <a:off x="11423784" y="2834688"/>
                <a:ext cx="208440" cy="79200"/>
              </p14:xfrm>
            </p:contentPart>
          </mc:Choice>
          <mc:Fallback>
            <p:pic>
              <p:nvPicPr>
                <p:cNvPr id="130" name="Entrada de lápiz 129">
                  <a:extLst>
                    <a:ext uri="{FF2B5EF4-FFF2-40B4-BE49-F238E27FC236}">
                      <a16:creationId xmlns:a16="http://schemas.microsoft.com/office/drawing/2014/main" id="{647949C8-473D-893F-B088-4188A367B14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417664" y="2828568"/>
                  <a:ext cx="2206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31" name="Entrada de lápiz 130">
                  <a:extLst>
                    <a:ext uri="{FF2B5EF4-FFF2-40B4-BE49-F238E27FC236}">
                      <a16:creationId xmlns:a16="http://schemas.microsoft.com/office/drawing/2014/main" id="{950DE85D-BDCB-902F-2FD9-D75762CE5D9F}"/>
                    </a:ext>
                  </a:extLst>
                </p14:cNvPr>
                <p14:cNvContentPartPr/>
                <p14:nvPr/>
              </p14:nvContentPartPr>
              <p14:xfrm>
                <a:off x="11509104" y="2980488"/>
                <a:ext cx="120960" cy="67680"/>
              </p14:xfrm>
            </p:contentPart>
          </mc:Choice>
          <mc:Fallback>
            <p:pic>
              <p:nvPicPr>
                <p:cNvPr id="131" name="Entrada de lápiz 130">
                  <a:extLst>
                    <a:ext uri="{FF2B5EF4-FFF2-40B4-BE49-F238E27FC236}">
                      <a16:creationId xmlns:a16="http://schemas.microsoft.com/office/drawing/2014/main" id="{950DE85D-BDCB-902F-2FD9-D75762CE5D9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502984" y="2974368"/>
                  <a:ext cx="1332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32" name="Entrada de lápiz 131">
                  <a:extLst>
                    <a:ext uri="{FF2B5EF4-FFF2-40B4-BE49-F238E27FC236}">
                      <a16:creationId xmlns:a16="http://schemas.microsoft.com/office/drawing/2014/main" id="{4C0FC44A-8B9F-EF39-3F32-DCC4CE9123F2}"/>
                    </a:ext>
                  </a:extLst>
                </p14:cNvPr>
                <p14:cNvContentPartPr/>
                <p14:nvPr/>
              </p14:nvContentPartPr>
              <p14:xfrm>
                <a:off x="11752824" y="2828208"/>
                <a:ext cx="141840" cy="316800"/>
              </p14:xfrm>
            </p:contentPart>
          </mc:Choice>
          <mc:Fallback>
            <p:pic>
              <p:nvPicPr>
                <p:cNvPr id="132" name="Entrada de lápiz 131">
                  <a:extLst>
                    <a:ext uri="{FF2B5EF4-FFF2-40B4-BE49-F238E27FC236}">
                      <a16:creationId xmlns:a16="http://schemas.microsoft.com/office/drawing/2014/main" id="{4C0FC44A-8B9F-EF39-3F32-DCC4CE9123F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746704" y="2822088"/>
                  <a:ext cx="154080" cy="32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upo 154">
            <a:extLst>
              <a:ext uri="{FF2B5EF4-FFF2-40B4-BE49-F238E27FC236}">
                <a16:creationId xmlns:a16="http://schemas.microsoft.com/office/drawing/2014/main" id="{8278B3B4-1E5A-2C1F-74E1-A3D0DDCECA30}"/>
              </a:ext>
            </a:extLst>
          </p:cNvPr>
          <p:cNvGrpSpPr/>
          <p:nvPr/>
        </p:nvGrpSpPr>
        <p:grpSpPr>
          <a:xfrm>
            <a:off x="12262944" y="2681688"/>
            <a:ext cx="2208960" cy="491400"/>
            <a:chOff x="12262944" y="2681688"/>
            <a:chExt cx="2208960" cy="49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41" name="Entrada de lápiz 140">
                  <a:extLst>
                    <a:ext uri="{FF2B5EF4-FFF2-40B4-BE49-F238E27FC236}">
                      <a16:creationId xmlns:a16="http://schemas.microsoft.com/office/drawing/2014/main" id="{E2D45105-BDAF-D180-DFD2-402B1DD478ED}"/>
                    </a:ext>
                  </a:extLst>
                </p14:cNvPr>
                <p14:cNvContentPartPr/>
                <p14:nvPr/>
              </p14:nvContentPartPr>
              <p14:xfrm>
                <a:off x="12262944" y="2843688"/>
                <a:ext cx="343440" cy="329400"/>
              </p14:xfrm>
            </p:contentPart>
          </mc:Choice>
          <mc:Fallback>
            <p:pic>
              <p:nvPicPr>
                <p:cNvPr id="141" name="Entrada de lápiz 140">
                  <a:extLst>
                    <a:ext uri="{FF2B5EF4-FFF2-40B4-BE49-F238E27FC236}">
                      <a16:creationId xmlns:a16="http://schemas.microsoft.com/office/drawing/2014/main" id="{E2D45105-BDAF-D180-DFD2-402B1DD478E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2256824" y="2837568"/>
                  <a:ext cx="3556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42" name="Entrada de lápiz 141">
                  <a:extLst>
                    <a:ext uri="{FF2B5EF4-FFF2-40B4-BE49-F238E27FC236}">
                      <a16:creationId xmlns:a16="http://schemas.microsoft.com/office/drawing/2014/main" id="{AF091B5C-594C-4750-158D-A3F66591F305}"/>
                    </a:ext>
                  </a:extLst>
                </p14:cNvPr>
                <p14:cNvContentPartPr/>
                <p14:nvPr/>
              </p14:nvContentPartPr>
              <p14:xfrm>
                <a:off x="12691704" y="2889408"/>
                <a:ext cx="49680" cy="193680"/>
              </p14:xfrm>
            </p:contentPart>
          </mc:Choice>
          <mc:Fallback>
            <p:pic>
              <p:nvPicPr>
                <p:cNvPr id="142" name="Entrada de lápiz 141">
                  <a:extLst>
                    <a:ext uri="{FF2B5EF4-FFF2-40B4-BE49-F238E27FC236}">
                      <a16:creationId xmlns:a16="http://schemas.microsoft.com/office/drawing/2014/main" id="{AF091B5C-594C-4750-158D-A3F66591F30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2685584" y="2883288"/>
                  <a:ext cx="6192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43" name="Entrada de lápiz 142">
                  <a:extLst>
                    <a:ext uri="{FF2B5EF4-FFF2-40B4-BE49-F238E27FC236}">
                      <a16:creationId xmlns:a16="http://schemas.microsoft.com/office/drawing/2014/main" id="{9F6ABCAF-4AA8-AB5B-67E0-95D72B617451}"/>
                    </a:ext>
                  </a:extLst>
                </p14:cNvPr>
                <p14:cNvContentPartPr/>
                <p14:nvPr/>
              </p14:nvContentPartPr>
              <p14:xfrm>
                <a:off x="12679104" y="2775288"/>
                <a:ext cx="224640" cy="376920"/>
              </p14:xfrm>
            </p:contentPart>
          </mc:Choice>
          <mc:Fallback>
            <p:pic>
              <p:nvPicPr>
                <p:cNvPr id="143" name="Entrada de lápiz 142">
                  <a:extLst>
                    <a:ext uri="{FF2B5EF4-FFF2-40B4-BE49-F238E27FC236}">
                      <a16:creationId xmlns:a16="http://schemas.microsoft.com/office/drawing/2014/main" id="{9F6ABCAF-4AA8-AB5B-67E0-95D72B61745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2672984" y="2769168"/>
                  <a:ext cx="23688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45" name="Entrada de lápiz 144">
                  <a:extLst>
                    <a:ext uri="{FF2B5EF4-FFF2-40B4-BE49-F238E27FC236}">
                      <a16:creationId xmlns:a16="http://schemas.microsoft.com/office/drawing/2014/main" id="{EA81A0D3-7132-6142-FD38-281DF55D88D5}"/>
                    </a:ext>
                  </a:extLst>
                </p14:cNvPr>
                <p14:cNvContentPartPr/>
                <p14:nvPr/>
              </p14:nvContentPartPr>
              <p14:xfrm>
                <a:off x="13008864" y="2901648"/>
                <a:ext cx="369360" cy="242640"/>
              </p14:xfrm>
            </p:contentPart>
          </mc:Choice>
          <mc:Fallback>
            <p:pic>
              <p:nvPicPr>
                <p:cNvPr id="145" name="Entrada de lápiz 144">
                  <a:extLst>
                    <a:ext uri="{FF2B5EF4-FFF2-40B4-BE49-F238E27FC236}">
                      <a16:creationId xmlns:a16="http://schemas.microsoft.com/office/drawing/2014/main" id="{EA81A0D3-7132-6142-FD38-281DF55D88D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3002744" y="2895528"/>
                  <a:ext cx="3816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46" name="Entrada de lápiz 145">
                  <a:extLst>
                    <a:ext uri="{FF2B5EF4-FFF2-40B4-BE49-F238E27FC236}">
                      <a16:creationId xmlns:a16="http://schemas.microsoft.com/office/drawing/2014/main" id="{0DC8A38C-A258-7B12-F65D-6A6C77F14755}"/>
                    </a:ext>
                  </a:extLst>
                </p14:cNvPr>
                <p14:cNvContentPartPr/>
                <p14:nvPr/>
              </p14:nvContentPartPr>
              <p14:xfrm>
                <a:off x="12903744" y="2808048"/>
                <a:ext cx="354960" cy="275400"/>
              </p14:xfrm>
            </p:contentPart>
          </mc:Choice>
          <mc:Fallback>
            <p:pic>
              <p:nvPicPr>
                <p:cNvPr id="146" name="Entrada de lápiz 145">
                  <a:extLst>
                    <a:ext uri="{FF2B5EF4-FFF2-40B4-BE49-F238E27FC236}">
                      <a16:creationId xmlns:a16="http://schemas.microsoft.com/office/drawing/2014/main" id="{0DC8A38C-A258-7B12-F65D-6A6C77F1475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2897624" y="2801928"/>
                  <a:ext cx="36720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48" name="Entrada de lápiz 147">
                  <a:extLst>
                    <a:ext uri="{FF2B5EF4-FFF2-40B4-BE49-F238E27FC236}">
                      <a16:creationId xmlns:a16="http://schemas.microsoft.com/office/drawing/2014/main" id="{AB7EF0E6-DA08-F912-86C3-05815B4D6063}"/>
                    </a:ext>
                  </a:extLst>
                </p14:cNvPr>
                <p14:cNvContentPartPr/>
                <p14:nvPr/>
              </p14:nvContentPartPr>
              <p14:xfrm>
                <a:off x="13463544" y="2880048"/>
                <a:ext cx="108000" cy="179280"/>
              </p14:xfrm>
            </p:contentPart>
          </mc:Choice>
          <mc:Fallback>
            <p:pic>
              <p:nvPicPr>
                <p:cNvPr id="148" name="Entrada de lápiz 147">
                  <a:extLst>
                    <a:ext uri="{FF2B5EF4-FFF2-40B4-BE49-F238E27FC236}">
                      <a16:creationId xmlns:a16="http://schemas.microsoft.com/office/drawing/2014/main" id="{AB7EF0E6-DA08-F912-86C3-05815B4D6063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3457424" y="2873928"/>
                  <a:ext cx="1202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50" name="Entrada de lápiz 149">
                  <a:extLst>
                    <a:ext uri="{FF2B5EF4-FFF2-40B4-BE49-F238E27FC236}">
                      <a16:creationId xmlns:a16="http://schemas.microsoft.com/office/drawing/2014/main" id="{946E604E-980B-6EFE-CD06-DEE65A8C5F2C}"/>
                    </a:ext>
                  </a:extLst>
                </p14:cNvPr>
                <p14:cNvContentPartPr/>
                <p14:nvPr/>
              </p14:nvContentPartPr>
              <p14:xfrm>
                <a:off x="13715904" y="3035928"/>
                <a:ext cx="58680" cy="24480"/>
              </p14:xfrm>
            </p:contentPart>
          </mc:Choice>
          <mc:Fallback>
            <p:pic>
              <p:nvPicPr>
                <p:cNvPr id="150" name="Entrada de lápiz 149">
                  <a:extLst>
                    <a:ext uri="{FF2B5EF4-FFF2-40B4-BE49-F238E27FC236}">
                      <a16:creationId xmlns:a16="http://schemas.microsoft.com/office/drawing/2014/main" id="{946E604E-980B-6EFE-CD06-DEE65A8C5F2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3709784" y="3029808"/>
                  <a:ext cx="709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51" name="Entrada de lápiz 150">
                  <a:extLst>
                    <a:ext uri="{FF2B5EF4-FFF2-40B4-BE49-F238E27FC236}">
                      <a16:creationId xmlns:a16="http://schemas.microsoft.com/office/drawing/2014/main" id="{EECCDE11-A0A2-C062-B539-E58FB84FB3C1}"/>
                    </a:ext>
                  </a:extLst>
                </p14:cNvPr>
                <p14:cNvContentPartPr/>
                <p14:nvPr/>
              </p14:nvContentPartPr>
              <p14:xfrm>
                <a:off x="14032704" y="2828208"/>
                <a:ext cx="360" cy="153000"/>
              </p14:xfrm>
            </p:contentPart>
          </mc:Choice>
          <mc:Fallback>
            <p:pic>
              <p:nvPicPr>
                <p:cNvPr id="151" name="Entrada de lápiz 150">
                  <a:extLst>
                    <a:ext uri="{FF2B5EF4-FFF2-40B4-BE49-F238E27FC236}">
                      <a16:creationId xmlns:a16="http://schemas.microsoft.com/office/drawing/2014/main" id="{EECCDE11-A0A2-C062-B539-E58FB84FB3C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4026584" y="2822088"/>
                  <a:ext cx="126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52" name="Entrada de lápiz 151">
                  <a:extLst>
                    <a:ext uri="{FF2B5EF4-FFF2-40B4-BE49-F238E27FC236}">
                      <a16:creationId xmlns:a16="http://schemas.microsoft.com/office/drawing/2014/main" id="{1599E8AB-6545-80B1-3EFB-EC68529A0829}"/>
                    </a:ext>
                  </a:extLst>
                </p14:cNvPr>
                <p14:cNvContentPartPr/>
                <p14:nvPr/>
              </p14:nvContentPartPr>
              <p14:xfrm>
                <a:off x="13728144" y="2681688"/>
                <a:ext cx="642240" cy="470520"/>
              </p14:xfrm>
            </p:contentPart>
          </mc:Choice>
          <mc:Fallback>
            <p:pic>
              <p:nvPicPr>
                <p:cNvPr id="152" name="Entrada de lápiz 151">
                  <a:extLst>
                    <a:ext uri="{FF2B5EF4-FFF2-40B4-BE49-F238E27FC236}">
                      <a16:creationId xmlns:a16="http://schemas.microsoft.com/office/drawing/2014/main" id="{1599E8AB-6545-80B1-3EFB-EC68529A082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3722024" y="2675568"/>
                  <a:ext cx="65448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54" name="Entrada de lápiz 153">
                  <a:extLst>
                    <a:ext uri="{FF2B5EF4-FFF2-40B4-BE49-F238E27FC236}">
                      <a16:creationId xmlns:a16="http://schemas.microsoft.com/office/drawing/2014/main" id="{C70D42FA-3DF4-66F7-034C-EE9BAE52FCB9}"/>
                    </a:ext>
                  </a:extLst>
                </p14:cNvPr>
                <p14:cNvContentPartPr/>
                <p14:nvPr/>
              </p14:nvContentPartPr>
              <p14:xfrm>
                <a:off x="14471544" y="3060048"/>
                <a:ext cx="360" cy="360"/>
              </p14:xfrm>
            </p:contentPart>
          </mc:Choice>
          <mc:Fallback>
            <p:pic>
              <p:nvPicPr>
                <p:cNvPr id="154" name="Entrada de lápiz 153">
                  <a:extLst>
                    <a:ext uri="{FF2B5EF4-FFF2-40B4-BE49-F238E27FC236}">
                      <a16:creationId xmlns:a16="http://schemas.microsoft.com/office/drawing/2014/main" id="{C70D42FA-3DF4-66F7-034C-EE9BAE52FCB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4465424" y="305392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162" name="Entrada de lápiz 161">
                <a:extLst>
                  <a:ext uri="{FF2B5EF4-FFF2-40B4-BE49-F238E27FC236}">
                    <a16:creationId xmlns:a16="http://schemas.microsoft.com/office/drawing/2014/main" id="{B074D9ED-4F0E-4BAC-291A-6722204FD5DC}"/>
                  </a:ext>
                </a:extLst>
              </p14:cNvPr>
              <p14:cNvContentPartPr/>
              <p14:nvPr/>
            </p14:nvContentPartPr>
            <p14:xfrm>
              <a:off x="682464" y="3230688"/>
              <a:ext cx="1610640" cy="63720"/>
            </p14:xfrm>
          </p:contentPart>
        </mc:Choice>
        <mc:Fallback>
          <p:pic>
            <p:nvPicPr>
              <p:cNvPr id="162" name="Entrada de lápiz 161">
                <a:extLst>
                  <a:ext uri="{FF2B5EF4-FFF2-40B4-BE49-F238E27FC236}">
                    <a16:creationId xmlns:a16="http://schemas.microsoft.com/office/drawing/2014/main" id="{B074D9ED-4F0E-4BAC-291A-6722204FD5DC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676344" y="3224568"/>
                <a:ext cx="162288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5">
            <p14:nvContentPartPr>
              <p14:cNvPr id="163" name="Entrada de lápiz 162">
                <a:extLst>
                  <a:ext uri="{FF2B5EF4-FFF2-40B4-BE49-F238E27FC236}">
                    <a16:creationId xmlns:a16="http://schemas.microsoft.com/office/drawing/2014/main" id="{83898990-CB89-224E-A8E3-2542515997A9}"/>
                  </a:ext>
                </a:extLst>
              </p14:cNvPr>
              <p14:cNvContentPartPr/>
              <p14:nvPr/>
            </p14:nvContentPartPr>
            <p14:xfrm>
              <a:off x="767784" y="3462528"/>
              <a:ext cx="1733040" cy="13680"/>
            </p14:xfrm>
          </p:contentPart>
        </mc:Choice>
        <mc:Fallback>
          <p:pic>
            <p:nvPicPr>
              <p:cNvPr id="163" name="Entrada de lápiz 162">
                <a:extLst>
                  <a:ext uri="{FF2B5EF4-FFF2-40B4-BE49-F238E27FC236}">
                    <a16:creationId xmlns:a16="http://schemas.microsoft.com/office/drawing/2014/main" id="{83898990-CB89-224E-A8E3-2542515997A9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761664" y="3456408"/>
                <a:ext cx="174528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7">
            <p14:nvContentPartPr>
              <p14:cNvPr id="165" name="Entrada de lápiz 164">
                <a:extLst>
                  <a:ext uri="{FF2B5EF4-FFF2-40B4-BE49-F238E27FC236}">
                    <a16:creationId xmlns:a16="http://schemas.microsoft.com/office/drawing/2014/main" id="{D1159C9F-1E55-B644-522A-DE3801AFD49B}"/>
                  </a:ext>
                </a:extLst>
              </p14:cNvPr>
              <p14:cNvContentPartPr/>
              <p14:nvPr/>
            </p14:nvContentPartPr>
            <p14:xfrm>
              <a:off x="694704" y="3669528"/>
              <a:ext cx="1487880" cy="61560"/>
            </p14:xfrm>
          </p:contentPart>
        </mc:Choice>
        <mc:Fallback>
          <p:pic>
            <p:nvPicPr>
              <p:cNvPr id="165" name="Entrada de lápiz 164">
                <a:extLst>
                  <a:ext uri="{FF2B5EF4-FFF2-40B4-BE49-F238E27FC236}">
                    <a16:creationId xmlns:a16="http://schemas.microsoft.com/office/drawing/2014/main" id="{D1159C9F-1E55-B644-522A-DE3801AFD49B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688584" y="3663408"/>
                <a:ext cx="150012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166" name="Entrada de lápiz 165">
                <a:extLst>
                  <a:ext uri="{FF2B5EF4-FFF2-40B4-BE49-F238E27FC236}">
                    <a16:creationId xmlns:a16="http://schemas.microsoft.com/office/drawing/2014/main" id="{941D2124-88A2-D49F-59B2-A7E2ED8D1639}"/>
                  </a:ext>
                </a:extLst>
              </p14:cNvPr>
              <p14:cNvContentPartPr/>
              <p14:nvPr/>
            </p14:nvContentPartPr>
            <p14:xfrm>
              <a:off x="597144" y="3840168"/>
              <a:ext cx="1686600" cy="360"/>
            </p14:xfrm>
          </p:contentPart>
        </mc:Choice>
        <mc:Fallback>
          <p:pic>
            <p:nvPicPr>
              <p:cNvPr id="166" name="Entrada de lápiz 165">
                <a:extLst>
                  <a:ext uri="{FF2B5EF4-FFF2-40B4-BE49-F238E27FC236}">
                    <a16:creationId xmlns:a16="http://schemas.microsoft.com/office/drawing/2014/main" id="{941D2124-88A2-D49F-59B2-A7E2ED8D1639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543504" y="3732528"/>
                <a:ext cx="17942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168" name="Entrada de lápiz 167">
                <a:extLst>
                  <a:ext uri="{FF2B5EF4-FFF2-40B4-BE49-F238E27FC236}">
                    <a16:creationId xmlns:a16="http://schemas.microsoft.com/office/drawing/2014/main" id="{AB381B99-12DC-DA31-973F-2DDA63603EB8}"/>
                  </a:ext>
                </a:extLst>
              </p14:cNvPr>
              <p14:cNvContentPartPr/>
              <p14:nvPr/>
            </p14:nvContentPartPr>
            <p14:xfrm>
              <a:off x="8168304" y="2974728"/>
              <a:ext cx="1146600" cy="85680"/>
            </p14:xfrm>
          </p:contentPart>
        </mc:Choice>
        <mc:Fallback>
          <p:pic>
            <p:nvPicPr>
              <p:cNvPr id="168" name="Entrada de lápiz 167">
                <a:extLst>
                  <a:ext uri="{FF2B5EF4-FFF2-40B4-BE49-F238E27FC236}">
                    <a16:creationId xmlns:a16="http://schemas.microsoft.com/office/drawing/2014/main" id="{AB381B99-12DC-DA31-973F-2DDA63603EB8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8114304" y="2866728"/>
                <a:ext cx="1254240" cy="3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3">
            <p14:nvContentPartPr>
              <p14:cNvPr id="197" name="Entrada de lápiz 196">
                <a:extLst>
                  <a:ext uri="{FF2B5EF4-FFF2-40B4-BE49-F238E27FC236}">
                    <a16:creationId xmlns:a16="http://schemas.microsoft.com/office/drawing/2014/main" id="{8C8110F7-ADC8-D204-1C66-6739E8F27501}"/>
                  </a:ext>
                </a:extLst>
              </p14:cNvPr>
              <p14:cNvContentPartPr/>
              <p14:nvPr/>
            </p14:nvContentPartPr>
            <p14:xfrm>
              <a:off x="3706104" y="3584208"/>
              <a:ext cx="10080" cy="10080"/>
            </p14:xfrm>
          </p:contentPart>
        </mc:Choice>
        <mc:Fallback>
          <p:pic>
            <p:nvPicPr>
              <p:cNvPr id="197" name="Entrada de lápiz 196">
                <a:extLst>
                  <a:ext uri="{FF2B5EF4-FFF2-40B4-BE49-F238E27FC236}">
                    <a16:creationId xmlns:a16="http://schemas.microsoft.com/office/drawing/2014/main" id="{8C8110F7-ADC8-D204-1C66-6739E8F27501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3697464" y="3575568"/>
                <a:ext cx="27720" cy="2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2" name="Grupo 201">
            <a:extLst>
              <a:ext uri="{FF2B5EF4-FFF2-40B4-BE49-F238E27FC236}">
                <a16:creationId xmlns:a16="http://schemas.microsoft.com/office/drawing/2014/main" id="{021EB182-75E1-02EF-AB04-085EBD89E301}"/>
              </a:ext>
            </a:extLst>
          </p:cNvPr>
          <p:cNvGrpSpPr/>
          <p:nvPr/>
        </p:nvGrpSpPr>
        <p:grpSpPr>
          <a:xfrm>
            <a:off x="2462664" y="3718488"/>
            <a:ext cx="1688040" cy="281160"/>
            <a:chOff x="2462664" y="3718488"/>
            <a:chExt cx="1688040" cy="28116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35">
              <p14:nvContentPartPr>
                <p14:cNvPr id="187" name="Entrada de lápiz 186">
                  <a:extLst>
                    <a:ext uri="{FF2B5EF4-FFF2-40B4-BE49-F238E27FC236}">
                      <a16:creationId xmlns:a16="http://schemas.microsoft.com/office/drawing/2014/main" id="{FED25046-591B-AACD-F2C0-40A10FE305EB}"/>
                    </a:ext>
                  </a:extLst>
                </p14:cNvPr>
                <p14:cNvContentPartPr/>
                <p14:nvPr/>
              </p14:nvContentPartPr>
              <p14:xfrm>
                <a:off x="2462664" y="3779328"/>
                <a:ext cx="162000" cy="166680"/>
              </p14:xfrm>
            </p:contentPart>
          </mc:Choice>
          <mc:Fallback>
            <p:pic>
              <p:nvPicPr>
                <p:cNvPr id="187" name="Entrada de lápiz 186">
                  <a:extLst>
                    <a:ext uri="{FF2B5EF4-FFF2-40B4-BE49-F238E27FC236}">
                      <a16:creationId xmlns:a16="http://schemas.microsoft.com/office/drawing/2014/main" id="{FED25046-591B-AACD-F2C0-40A10FE305E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453664" y="3770688"/>
                  <a:ext cx="1796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37">
              <p14:nvContentPartPr>
                <p14:cNvPr id="188" name="Entrada de lápiz 187">
                  <a:extLst>
                    <a:ext uri="{FF2B5EF4-FFF2-40B4-BE49-F238E27FC236}">
                      <a16:creationId xmlns:a16="http://schemas.microsoft.com/office/drawing/2014/main" id="{55AAAC99-81EF-CCB8-F855-4C49AB789641}"/>
                    </a:ext>
                  </a:extLst>
                </p14:cNvPr>
                <p14:cNvContentPartPr/>
                <p14:nvPr/>
              </p14:nvContentPartPr>
              <p14:xfrm>
                <a:off x="2587224" y="3816048"/>
                <a:ext cx="34200" cy="133200"/>
              </p14:xfrm>
            </p:contentPart>
          </mc:Choice>
          <mc:Fallback>
            <p:pic>
              <p:nvPicPr>
                <p:cNvPr id="188" name="Entrada de lápiz 187">
                  <a:extLst>
                    <a:ext uri="{FF2B5EF4-FFF2-40B4-BE49-F238E27FC236}">
                      <a16:creationId xmlns:a16="http://schemas.microsoft.com/office/drawing/2014/main" id="{55AAAC99-81EF-CCB8-F855-4C49AB78964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578584" y="3807048"/>
                  <a:ext cx="518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39">
              <p14:nvContentPartPr>
                <p14:cNvPr id="189" name="Entrada de lápiz 188">
                  <a:extLst>
                    <a:ext uri="{FF2B5EF4-FFF2-40B4-BE49-F238E27FC236}">
                      <a16:creationId xmlns:a16="http://schemas.microsoft.com/office/drawing/2014/main" id="{11719571-E35F-4C73-F2A5-FB868F64E203}"/>
                    </a:ext>
                  </a:extLst>
                </p14:cNvPr>
                <p14:cNvContentPartPr/>
                <p14:nvPr/>
              </p14:nvContentPartPr>
              <p14:xfrm>
                <a:off x="2767584" y="3816048"/>
                <a:ext cx="360" cy="120960"/>
              </p14:xfrm>
            </p:contentPart>
          </mc:Choice>
          <mc:Fallback>
            <p:pic>
              <p:nvPicPr>
                <p:cNvPr id="189" name="Entrada de lápiz 188">
                  <a:extLst>
                    <a:ext uri="{FF2B5EF4-FFF2-40B4-BE49-F238E27FC236}">
                      <a16:creationId xmlns:a16="http://schemas.microsoft.com/office/drawing/2014/main" id="{11719571-E35F-4C73-F2A5-FB868F64E20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758584" y="3807048"/>
                  <a:ext cx="180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41">
              <p14:nvContentPartPr>
                <p14:cNvPr id="190" name="Entrada de lápiz 189">
                  <a:extLst>
                    <a:ext uri="{FF2B5EF4-FFF2-40B4-BE49-F238E27FC236}">
                      <a16:creationId xmlns:a16="http://schemas.microsoft.com/office/drawing/2014/main" id="{44C04742-B455-D794-1E96-B7251AAE7E3C}"/>
                    </a:ext>
                  </a:extLst>
                </p14:cNvPr>
                <p14:cNvContentPartPr/>
                <p14:nvPr/>
              </p14:nvContentPartPr>
              <p14:xfrm>
                <a:off x="2816184" y="3730728"/>
                <a:ext cx="251280" cy="167400"/>
              </p14:xfrm>
            </p:contentPart>
          </mc:Choice>
          <mc:Fallback>
            <p:pic>
              <p:nvPicPr>
                <p:cNvPr id="190" name="Entrada de lápiz 189">
                  <a:extLst>
                    <a:ext uri="{FF2B5EF4-FFF2-40B4-BE49-F238E27FC236}">
                      <a16:creationId xmlns:a16="http://schemas.microsoft.com/office/drawing/2014/main" id="{44C04742-B455-D794-1E96-B7251AAE7E3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807184" y="3721728"/>
                  <a:ext cx="2689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43">
              <p14:nvContentPartPr>
                <p14:cNvPr id="191" name="Entrada de lápiz 190">
                  <a:extLst>
                    <a:ext uri="{FF2B5EF4-FFF2-40B4-BE49-F238E27FC236}">
                      <a16:creationId xmlns:a16="http://schemas.microsoft.com/office/drawing/2014/main" id="{E33E8D1D-5EF8-7017-F268-4CB2484554BF}"/>
                    </a:ext>
                  </a:extLst>
                </p14:cNvPr>
                <p14:cNvContentPartPr/>
                <p14:nvPr/>
              </p14:nvContentPartPr>
              <p14:xfrm>
                <a:off x="3108864" y="3779328"/>
                <a:ext cx="457200" cy="149040"/>
              </p14:xfrm>
            </p:contentPart>
          </mc:Choice>
          <mc:Fallback>
            <p:pic>
              <p:nvPicPr>
                <p:cNvPr id="191" name="Entrada de lápiz 190">
                  <a:extLst>
                    <a:ext uri="{FF2B5EF4-FFF2-40B4-BE49-F238E27FC236}">
                      <a16:creationId xmlns:a16="http://schemas.microsoft.com/office/drawing/2014/main" id="{E33E8D1D-5EF8-7017-F268-4CB2484554B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099864" y="3770688"/>
                  <a:ext cx="4748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45">
              <p14:nvContentPartPr>
                <p14:cNvPr id="192" name="Entrada de lápiz 191">
                  <a:extLst>
                    <a:ext uri="{FF2B5EF4-FFF2-40B4-BE49-F238E27FC236}">
                      <a16:creationId xmlns:a16="http://schemas.microsoft.com/office/drawing/2014/main" id="{49F6E871-FF23-F833-3FC6-1DC3CE5C1B17}"/>
                    </a:ext>
                  </a:extLst>
                </p14:cNvPr>
                <p14:cNvContentPartPr/>
                <p14:nvPr/>
              </p14:nvContentPartPr>
              <p14:xfrm>
                <a:off x="2974584" y="3771768"/>
                <a:ext cx="331920" cy="32400"/>
              </p14:xfrm>
            </p:contentPart>
          </mc:Choice>
          <mc:Fallback>
            <p:pic>
              <p:nvPicPr>
                <p:cNvPr id="192" name="Entrada de lápiz 191">
                  <a:extLst>
                    <a:ext uri="{FF2B5EF4-FFF2-40B4-BE49-F238E27FC236}">
                      <a16:creationId xmlns:a16="http://schemas.microsoft.com/office/drawing/2014/main" id="{49F6E871-FF23-F833-3FC6-1DC3CE5C1B1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965944" y="3762768"/>
                  <a:ext cx="3495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47">
              <p14:nvContentPartPr>
                <p14:cNvPr id="194" name="Entrada de lápiz 193">
                  <a:extLst>
                    <a:ext uri="{FF2B5EF4-FFF2-40B4-BE49-F238E27FC236}">
                      <a16:creationId xmlns:a16="http://schemas.microsoft.com/office/drawing/2014/main" id="{85C202E5-A660-AE9E-BCF9-E962A1C1C99A}"/>
                    </a:ext>
                  </a:extLst>
                </p14:cNvPr>
                <p14:cNvContentPartPr/>
                <p14:nvPr/>
              </p14:nvContentPartPr>
              <p14:xfrm>
                <a:off x="3145224" y="3847728"/>
                <a:ext cx="68400" cy="5400"/>
              </p14:xfrm>
            </p:contentPart>
          </mc:Choice>
          <mc:Fallback>
            <p:pic>
              <p:nvPicPr>
                <p:cNvPr id="194" name="Entrada de lápiz 193">
                  <a:extLst>
                    <a:ext uri="{FF2B5EF4-FFF2-40B4-BE49-F238E27FC236}">
                      <a16:creationId xmlns:a16="http://schemas.microsoft.com/office/drawing/2014/main" id="{85C202E5-A660-AE9E-BCF9-E962A1C1C99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136584" y="3838728"/>
                  <a:ext cx="86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49">
              <p14:nvContentPartPr>
                <p14:cNvPr id="195" name="Entrada de lápiz 194">
                  <a:extLst>
                    <a:ext uri="{FF2B5EF4-FFF2-40B4-BE49-F238E27FC236}">
                      <a16:creationId xmlns:a16="http://schemas.microsoft.com/office/drawing/2014/main" id="{750BBCA9-F540-68AD-8E80-F15092A9608E}"/>
                    </a:ext>
                  </a:extLst>
                </p14:cNvPr>
                <p14:cNvContentPartPr/>
                <p14:nvPr/>
              </p14:nvContentPartPr>
              <p14:xfrm>
                <a:off x="3440424" y="3718488"/>
                <a:ext cx="156240" cy="184680"/>
              </p14:xfrm>
            </p:contentPart>
          </mc:Choice>
          <mc:Fallback>
            <p:pic>
              <p:nvPicPr>
                <p:cNvPr id="195" name="Entrada de lápiz 194">
                  <a:extLst>
                    <a:ext uri="{FF2B5EF4-FFF2-40B4-BE49-F238E27FC236}">
                      <a16:creationId xmlns:a16="http://schemas.microsoft.com/office/drawing/2014/main" id="{750BBCA9-F540-68AD-8E80-F15092A9608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431784" y="3709488"/>
                  <a:ext cx="1738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1">
              <p14:nvContentPartPr>
                <p14:cNvPr id="196" name="Entrada de lápiz 195">
                  <a:extLst>
                    <a:ext uri="{FF2B5EF4-FFF2-40B4-BE49-F238E27FC236}">
                      <a16:creationId xmlns:a16="http://schemas.microsoft.com/office/drawing/2014/main" id="{0A1BFAF2-B07C-B759-5C5D-B3FD85DF356F}"/>
                    </a:ext>
                  </a:extLst>
                </p14:cNvPr>
                <p14:cNvContentPartPr/>
                <p14:nvPr/>
              </p14:nvContentPartPr>
              <p14:xfrm>
                <a:off x="3706104" y="3742608"/>
                <a:ext cx="360" cy="207360"/>
              </p14:xfrm>
            </p:contentPart>
          </mc:Choice>
          <mc:Fallback>
            <p:pic>
              <p:nvPicPr>
                <p:cNvPr id="196" name="Entrada de lápiz 195">
                  <a:extLst>
                    <a:ext uri="{FF2B5EF4-FFF2-40B4-BE49-F238E27FC236}">
                      <a16:creationId xmlns:a16="http://schemas.microsoft.com/office/drawing/2014/main" id="{0A1BFAF2-B07C-B759-5C5D-B3FD85DF356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697464" y="3733968"/>
                  <a:ext cx="180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3">
              <p14:nvContentPartPr>
                <p14:cNvPr id="198" name="Entrada de lápiz 197">
                  <a:extLst>
                    <a:ext uri="{FF2B5EF4-FFF2-40B4-BE49-F238E27FC236}">
                      <a16:creationId xmlns:a16="http://schemas.microsoft.com/office/drawing/2014/main" id="{7315C09A-AA32-9EDE-DE39-AEEDE3AF0E99}"/>
                    </a:ext>
                  </a:extLst>
                </p14:cNvPr>
                <p14:cNvContentPartPr/>
                <p14:nvPr/>
              </p14:nvContentPartPr>
              <p14:xfrm>
                <a:off x="3721944" y="3774288"/>
                <a:ext cx="191880" cy="225360"/>
              </p14:xfrm>
            </p:contentPart>
          </mc:Choice>
          <mc:Fallback>
            <p:pic>
              <p:nvPicPr>
                <p:cNvPr id="198" name="Entrada de lápiz 197">
                  <a:extLst>
                    <a:ext uri="{FF2B5EF4-FFF2-40B4-BE49-F238E27FC236}">
                      <a16:creationId xmlns:a16="http://schemas.microsoft.com/office/drawing/2014/main" id="{7315C09A-AA32-9EDE-DE39-AEEDE3AF0E9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713304" y="3765648"/>
                  <a:ext cx="20952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5">
              <p14:nvContentPartPr>
                <p14:cNvPr id="199" name="Entrada de lápiz 198">
                  <a:extLst>
                    <a:ext uri="{FF2B5EF4-FFF2-40B4-BE49-F238E27FC236}">
                      <a16:creationId xmlns:a16="http://schemas.microsoft.com/office/drawing/2014/main" id="{CAEDA3B1-4264-9632-5844-D4B4F365F949}"/>
                    </a:ext>
                  </a:extLst>
                </p14:cNvPr>
                <p14:cNvContentPartPr/>
                <p14:nvPr/>
              </p14:nvContentPartPr>
              <p14:xfrm>
                <a:off x="4009944" y="3730728"/>
                <a:ext cx="37800" cy="198000"/>
              </p14:xfrm>
            </p:contentPart>
          </mc:Choice>
          <mc:Fallback>
            <p:pic>
              <p:nvPicPr>
                <p:cNvPr id="199" name="Entrada de lápiz 198">
                  <a:extLst>
                    <a:ext uri="{FF2B5EF4-FFF2-40B4-BE49-F238E27FC236}">
                      <a16:creationId xmlns:a16="http://schemas.microsoft.com/office/drawing/2014/main" id="{CAEDA3B1-4264-9632-5844-D4B4F365F94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001304" y="3721728"/>
                  <a:ext cx="5544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7">
              <p14:nvContentPartPr>
                <p14:cNvPr id="200" name="Entrada de lápiz 199">
                  <a:extLst>
                    <a:ext uri="{FF2B5EF4-FFF2-40B4-BE49-F238E27FC236}">
                      <a16:creationId xmlns:a16="http://schemas.microsoft.com/office/drawing/2014/main" id="{3DD778A5-D81D-1F69-A9C0-EF92D01B60AE}"/>
                    </a:ext>
                  </a:extLst>
                </p14:cNvPr>
                <p14:cNvContentPartPr/>
                <p14:nvPr/>
              </p14:nvContentPartPr>
              <p14:xfrm>
                <a:off x="3899064" y="3730728"/>
                <a:ext cx="251640" cy="23400"/>
              </p14:xfrm>
            </p:contentPart>
          </mc:Choice>
          <mc:Fallback>
            <p:pic>
              <p:nvPicPr>
                <p:cNvPr id="200" name="Entrada de lápiz 199">
                  <a:extLst>
                    <a:ext uri="{FF2B5EF4-FFF2-40B4-BE49-F238E27FC236}">
                      <a16:creationId xmlns:a16="http://schemas.microsoft.com/office/drawing/2014/main" id="{3DD778A5-D81D-1F69-A9C0-EF92D01B60A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890424" y="3721728"/>
                  <a:ext cx="2692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9">
              <p14:nvContentPartPr>
                <p14:cNvPr id="201" name="Entrada de lápiz 200">
                  <a:extLst>
                    <a:ext uri="{FF2B5EF4-FFF2-40B4-BE49-F238E27FC236}">
                      <a16:creationId xmlns:a16="http://schemas.microsoft.com/office/drawing/2014/main" id="{AB3C8848-1D0A-EBAC-E386-93F44196ABE6}"/>
                    </a:ext>
                  </a:extLst>
                </p14:cNvPr>
                <p14:cNvContentPartPr/>
                <p14:nvPr/>
              </p14:nvContentPartPr>
              <p14:xfrm>
                <a:off x="4144944" y="3949968"/>
                <a:ext cx="360" cy="360"/>
              </p14:xfrm>
            </p:contentPart>
          </mc:Choice>
          <mc:Fallback>
            <p:pic>
              <p:nvPicPr>
                <p:cNvPr id="201" name="Entrada de lápiz 200">
                  <a:extLst>
                    <a:ext uri="{FF2B5EF4-FFF2-40B4-BE49-F238E27FC236}">
                      <a16:creationId xmlns:a16="http://schemas.microsoft.com/office/drawing/2014/main" id="{AB3C8848-1D0A-EBAC-E386-93F44196ABE6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136304" y="3941328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203" name="Entrada de lápiz 202">
                <a:extLst>
                  <a:ext uri="{FF2B5EF4-FFF2-40B4-BE49-F238E27FC236}">
                    <a16:creationId xmlns:a16="http://schemas.microsoft.com/office/drawing/2014/main" id="{2ED9DC8E-D581-9D42-38AC-C07B1384DDEF}"/>
                  </a:ext>
                </a:extLst>
              </p14:cNvPr>
              <p14:cNvContentPartPr/>
              <p14:nvPr/>
            </p14:nvContentPartPr>
            <p14:xfrm>
              <a:off x="14934864" y="2722368"/>
              <a:ext cx="307080" cy="131040"/>
            </p14:xfrm>
          </p:contentPart>
        </mc:Choice>
        <mc:Fallback>
          <p:pic>
            <p:nvPicPr>
              <p:cNvPr id="203" name="Entrada de lápiz 202">
                <a:extLst>
                  <a:ext uri="{FF2B5EF4-FFF2-40B4-BE49-F238E27FC236}">
                    <a16:creationId xmlns:a16="http://schemas.microsoft.com/office/drawing/2014/main" id="{2ED9DC8E-D581-9D42-38AC-C07B1384DDEF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4928744" y="2716248"/>
                <a:ext cx="319320" cy="14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6" name="Grupo 205">
            <a:extLst>
              <a:ext uri="{FF2B5EF4-FFF2-40B4-BE49-F238E27FC236}">
                <a16:creationId xmlns:a16="http://schemas.microsoft.com/office/drawing/2014/main" id="{081B950C-6A19-83D9-D2C5-AEF2B66F98E3}"/>
              </a:ext>
            </a:extLst>
          </p:cNvPr>
          <p:cNvGrpSpPr/>
          <p:nvPr/>
        </p:nvGrpSpPr>
        <p:grpSpPr>
          <a:xfrm>
            <a:off x="14796984" y="2635968"/>
            <a:ext cx="1083240" cy="497520"/>
            <a:chOff x="14796984" y="2635968"/>
            <a:chExt cx="1083240" cy="49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57" name="Entrada de lápiz 156">
                  <a:extLst>
                    <a:ext uri="{FF2B5EF4-FFF2-40B4-BE49-F238E27FC236}">
                      <a16:creationId xmlns:a16="http://schemas.microsoft.com/office/drawing/2014/main" id="{979346B3-5F86-6B05-4879-8017F0221162}"/>
                    </a:ext>
                  </a:extLst>
                </p14:cNvPr>
                <p14:cNvContentPartPr/>
                <p14:nvPr/>
              </p14:nvContentPartPr>
              <p14:xfrm>
                <a:off x="15237624" y="2755128"/>
                <a:ext cx="186120" cy="369000"/>
              </p14:xfrm>
            </p:contentPart>
          </mc:Choice>
          <mc:Fallback>
            <p:pic>
              <p:nvPicPr>
                <p:cNvPr id="157" name="Entrada de lápiz 156">
                  <a:extLst>
                    <a:ext uri="{FF2B5EF4-FFF2-40B4-BE49-F238E27FC236}">
                      <a16:creationId xmlns:a16="http://schemas.microsoft.com/office/drawing/2014/main" id="{979346B3-5F86-6B05-4879-8017F022116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5231504" y="2749008"/>
                  <a:ext cx="19836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59" name="Entrada de lápiz 158">
                  <a:extLst>
                    <a:ext uri="{FF2B5EF4-FFF2-40B4-BE49-F238E27FC236}">
                      <a16:creationId xmlns:a16="http://schemas.microsoft.com/office/drawing/2014/main" id="{C2275523-E705-83C8-11C5-289DF18B4498}"/>
                    </a:ext>
                  </a:extLst>
                </p14:cNvPr>
                <p14:cNvContentPartPr/>
                <p14:nvPr/>
              </p14:nvContentPartPr>
              <p14:xfrm>
                <a:off x="15407544" y="2635968"/>
                <a:ext cx="472680" cy="488880"/>
              </p14:xfrm>
            </p:contentPart>
          </mc:Choice>
          <mc:Fallback>
            <p:pic>
              <p:nvPicPr>
                <p:cNvPr id="159" name="Entrada de lápiz 158">
                  <a:extLst>
                    <a:ext uri="{FF2B5EF4-FFF2-40B4-BE49-F238E27FC236}">
                      <a16:creationId xmlns:a16="http://schemas.microsoft.com/office/drawing/2014/main" id="{C2275523-E705-83C8-11C5-289DF18B449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5401424" y="2629848"/>
                  <a:ext cx="484920" cy="50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60" name="Entrada de lápiz 159">
                  <a:extLst>
                    <a:ext uri="{FF2B5EF4-FFF2-40B4-BE49-F238E27FC236}">
                      <a16:creationId xmlns:a16="http://schemas.microsoft.com/office/drawing/2014/main" id="{75FF556E-C13E-4B53-B052-6A3106FB3123}"/>
                    </a:ext>
                  </a:extLst>
                </p14:cNvPr>
                <p14:cNvContentPartPr/>
                <p14:nvPr/>
              </p14:nvContentPartPr>
              <p14:xfrm>
                <a:off x="15605544" y="3047808"/>
                <a:ext cx="5040" cy="360"/>
              </p14:xfrm>
            </p:contentPart>
          </mc:Choice>
          <mc:Fallback>
            <p:pic>
              <p:nvPicPr>
                <p:cNvPr id="160" name="Entrada de lápiz 159">
                  <a:extLst>
                    <a:ext uri="{FF2B5EF4-FFF2-40B4-BE49-F238E27FC236}">
                      <a16:creationId xmlns:a16="http://schemas.microsoft.com/office/drawing/2014/main" id="{75FF556E-C13E-4B53-B052-6A3106FB312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5599424" y="304168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05" name="Entrada de lápiz 204">
                  <a:extLst>
                    <a:ext uri="{FF2B5EF4-FFF2-40B4-BE49-F238E27FC236}">
                      <a16:creationId xmlns:a16="http://schemas.microsoft.com/office/drawing/2014/main" id="{BF571A38-0BF7-01D7-1808-EBFC2A068060}"/>
                    </a:ext>
                  </a:extLst>
                </p14:cNvPr>
                <p14:cNvContentPartPr/>
                <p14:nvPr/>
              </p14:nvContentPartPr>
              <p14:xfrm>
                <a:off x="14796984" y="2899848"/>
                <a:ext cx="446760" cy="233640"/>
              </p14:xfrm>
            </p:contentPart>
          </mc:Choice>
          <mc:Fallback>
            <p:pic>
              <p:nvPicPr>
                <p:cNvPr id="205" name="Entrada de lápiz 204">
                  <a:extLst>
                    <a:ext uri="{FF2B5EF4-FFF2-40B4-BE49-F238E27FC236}">
                      <a16:creationId xmlns:a16="http://schemas.microsoft.com/office/drawing/2014/main" id="{BF571A38-0BF7-01D7-1808-EBFC2A06806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4790864" y="2893728"/>
                  <a:ext cx="459000" cy="24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232" name="Entrada de lápiz 231">
                <a:extLst>
                  <a:ext uri="{FF2B5EF4-FFF2-40B4-BE49-F238E27FC236}">
                    <a16:creationId xmlns:a16="http://schemas.microsoft.com/office/drawing/2014/main" id="{7FA3D1B5-F0F0-83B2-9C11-27B34B1AFD2F}"/>
                  </a:ext>
                </a:extLst>
              </p14:cNvPr>
              <p14:cNvContentPartPr/>
              <p14:nvPr/>
            </p14:nvContentPartPr>
            <p14:xfrm>
              <a:off x="4923984" y="4810728"/>
              <a:ext cx="174960" cy="399600"/>
            </p14:xfrm>
          </p:contentPart>
        </mc:Choice>
        <mc:Fallback>
          <p:pic>
            <p:nvPicPr>
              <p:cNvPr id="232" name="Entrada de lápiz 231">
                <a:extLst>
                  <a:ext uri="{FF2B5EF4-FFF2-40B4-BE49-F238E27FC236}">
                    <a16:creationId xmlns:a16="http://schemas.microsoft.com/office/drawing/2014/main" id="{7FA3D1B5-F0F0-83B2-9C11-27B34B1AFD2F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4917864" y="4804608"/>
                <a:ext cx="187200" cy="41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5" name="Grupo 234">
            <a:extLst>
              <a:ext uri="{FF2B5EF4-FFF2-40B4-BE49-F238E27FC236}">
                <a16:creationId xmlns:a16="http://schemas.microsoft.com/office/drawing/2014/main" id="{F35E2D96-8A58-5755-419E-93A1F463C617}"/>
              </a:ext>
            </a:extLst>
          </p:cNvPr>
          <p:cNvGrpSpPr/>
          <p:nvPr/>
        </p:nvGrpSpPr>
        <p:grpSpPr>
          <a:xfrm>
            <a:off x="5269224" y="4888848"/>
            <a:ext cx="166680" cy="281160"/>
            <a:chOff x="5269224" y="4888848"/>
            <a:chExt cx="166680" cy="28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33" name="Entrada de lápiz 232">
                  <a:extLst>
                    <a:ext uri="{FF2B5EF4-FFF2-40B4-BE49-F238E27FC236}">
                      <a16:creationId xmlns:a16="http://schemas.microsoft.com/office/drawing/2014/main" id="{E521A505-B3D4-50CF-EA36-DF89C85840F4}"/>
                    </a:ext>
                  </a:extLst>
                </p14:cNvPr>
                <p14:cNvContentPartPr/>
                <p14:nvPr/>
              </p14:nvContentPartPr>
              <p14:xfrm>
                <a:off x="5339784" y="4888848"/>
                <a:ext cx="29520" cy="281160"/>
              </p14:xfrm>
            </p:contentPart>
          </mc:Choice>
          <mc:Fallback>
            <p:pic>
              <p:nvPicPr>
                <p:cNvPr id="233" name="Entrada de lápiz 232">
                  <a:extLst>
                    <a:ext uri="{FF2B5EF4-FFF2-40B4-BE49-F238E27FC236}">
                      <a16:creationId xmlns:a16="http://schemas.microsoft.com/office/drawing/2014/main" id="{E521A505-B3D4-50CF-EA36-DF89C85840F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333664" y="4882728"/>
                  <a:ext cx="4176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34" name="Entrada de lápiz 233">
                  <a:extLst>
                    <a:ext uri="{FF2B5EF4-FFF2-40B4-BE49-F238E27FC236}">
                      <a16:creationId xmlns:a16="http://schemas.microsoft.com/office/drawing/2014/main" id="{383984B1-3739-E953-DA92-D4313FBC7EE5}"/>
                    </a:ext>
                  </a:extLst>
                </p14:cNvPr>
                <p14:cNvContentPartPr/>
                <p14:nvPr/>
              </p14:nvContentPartPr>
              <p14:xfrm>
                <a:off x="5269224" y="5022768"/>
                <a:ext cx="166680" cy="38520"/>
              </p14:xfrm>
            </p:contentPart>
          </mc:Choice>
          <mc:Fallback>
            <p:pic>
              <p:nvPicPr>
                <p:cNvPr id="234" name="Entrada de lápiz 233">
                  <a:extLst>
                    <a:ext uri="{FF2B5EF4-FFF2-40B4-BE49-F238E27FC236}">
                      <a16:creationId xmlns:a16="http://schemas.microsoft.com/office/drawing/2014/main" id="{383984B1-3739-E953-DA92-D4313FBC7EE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263104" y="5016648"/>
                  <a:ext cx="178920" cy="5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223" name="Entrada de lápiz 222">
                <a:extLst>
                  <a:ext uri="{FF2B5EF4-FFF2-40B4-BE49-F238E27FC236}">
                    <a16:creationId xmlns:a16="http://schemas.microsoft.com/office/drawing/2014/main" id="{CED99CD7-77E4-68A7-B932-97A0F1F7F8D3}"/>
                  </a:ext>
                </a:extLst>
              </p14:cNvPr>
              <p14:cNvContentPartPr/>
              <p14:nvPr/>
            </p14:nvContentPartPr>
            <p14:xfrm>
              <a:off x="4181664" y="5096208"/>
              <a:ext cx="360" cy="360"/>
            </p14:xfrm>
          </p:contentPart>
        </mc:Choice>
        <mc:Fallback>
          <p:pic>
            <p:nvPicPr>
              <p:cNvPr id="223" name="Entrada de lápiz 222">
                <a:extLst>
                  <a:ext uri="{FF2B5EF4-FFF2-40B4-BE49-F238E27FC236}">
                    <a16:creationId xmlns:a16="http://schemas.microsoft.com/office/drawing/2014/main" id="{CED99CD7-77E4-68A7-B932-97A0F1F7F8D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75544" y="5090088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4" name="Grupo 243">
            <a:extLst>
              <a:ext uri="{FF2B5EF4-FFF2-40B4-BE49-F238E27FC236}">
                <a16:creationId xmlns:a16="http://schemas.microsoft.com/office/drawing/2014/main" id="{849A375A-68AD-30D6-6541-E4CFB53B25A7}"/>
              </a:ext>
            </a:extLst>
          </p:cNvPr>
          <p:cNvGrpSpPr/>
          <p:nvPr/>
        </p:nvGrpSpPr>
        <p:grpSpPr>
          <a:xfrm>
            <a:off x="3704304" y="4779408"/>
            <a:ext cx="1148760" cy="385560"/>
            <a:chOff x="3704304" y="4779408"/>
            <a:chExt cx="1148760" cy="38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25" name="Entrada de lápiz 224">
                  <a:extLst>
                    <a:ext uri="{FF2B5EF4-FFF2-40B4-BE49-F238E27FC236}">
                      <a16:creationId xmlns:a16="http://schemas.microsoft.com/office/drawing/2014/main" id="{A5D6A0D2-F3C2-F02C-EB74-683E8ED8956B}"/>
                    </a:ext>
                  </a:extLst>
                </p14:cNvPr>
                <p14:cNvContentPartPr/>
                <p14:nvPr/>
              </p14:nvContentPartPr>
              <p14:xfrm>
                <a:off x="4263384" y="4925568"/>
                <a:ext cx="178200" cy="194400"/>
              </p14:xfrm>
            </p:contentPart>
          </mc:Choice>
          <mc:Fallback>
            <p:pic>
              <p:nvPicPr>
                <p:cNvPr id="225" name="Entrada de lápiz 224">
                  <a:extLst>
                    <a:ext uri="{FF2B5EF4-FFF2-40B4-BE49-F238E27FC236}">
                      <a16:creationId xmlns:a16="http://schemas.microsoft.com/office/drawing/2014/main" id="{A5D6A0D2-F3C2-F02C-EB74-683E8ED8956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257264" y="4919448"/>
                  <a:ext cx="1904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26" name="Entrada de lápiz 225">
                  <a:extLst>
                    <a:ext uri="{FF2B5EF4-FFF2-40B4-BE49-F238E27FC236}">
                      <a16:creationId xmlns:a16="http://schemas.microsoft.com/office/drawing/2014/main" id="{FAED1072-C140-1E96-7E6D-D49453814A2A}"/>
                    </a:ext>
                  </a:extLst>
                </p14:cNvPr>
                <p14:cNvContentPartPr/>
                <p14:nvPr/>
              </p14:nvContentPartPr>
              <p14:xfrm>
                <a:off x="4449864" y="4949688"/>
                <a:ext cx="5040" cy="90720"/>
              </p14:xfrm>
            </p:contentPart>
          </mc:Choice>
          <mc:Fallback>
            <p:pic>
              <p:nvPicPr>
                <p:cNvPr id="226" name="Entrada de lápiz 225">
                  <a:extLst>
                    <a:ext uri="{FF2B5EF4-FFF2-40B4-BE49-F238E27FC236}">
                      <a16:creationId xmlns:a16="http://schemas.microsoft.com/office/drawing/2014/main" id="{FAED1072-C140-1E96-7E6D-D49453814A2A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443744" y="4943568"/>
                  <a:ext cx="172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27" name="Entrada de lápiz 226">
                  <a:extLst>
                    <a:ext uri="{FF2B5EF4-FFF2-40B4-BE49-F238E27FC236}">
                      <a16:creationId xmlns:a16="http://schemas.microsoft.com/office/drawing/2014/main" id="{B9CBDC0B-D400-F4C4-5C41-453A97CAB53E}"/>
                    </a:ext>
                  </a:extLst>
                </p14:cNvPr>
                <p14:cNvContentPartPr/>
                <p14:nvPr/>
              </p14:nvContentPartPr>
              <p14:xfrm>
                <a:off x="4462104" y="4963728"/>
                <a:ext cx="219240" cy="201240"/>
              </p14:xfrm>
            </p:contentPart>
          </mc:Choice>
          <mc:Fallback>
            <p:pic>
              <p:nvPicPr>
                <p:cNvPr id="227" name="Entrada de lápiz 226">
                  <a:extLst>
                    <a:ext uri="{FF2B5EF4-FFF2-40B4-BE49-F238E27FC236}">
                      <a16:creationId xmlns:a16="http://schemas.microsoft.com/office/drawing/2014/main" id="{B9CBDC0B-D400-F4C4-5C41-453A97CAB53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455984" y="4957608"/>
                  <a:ext cx="2314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28" name="Entrada de lápiz 227">
                  <a:extLst>
                    <a:ext uri="{FF2B5EF4-FFF2-40B4-BE49-F238E27FC236}">
                      <a16:creationId xmlns:a16="http://schemas.microsoft.com/office/drawing/2014/main" id="{3C5122AB-7F9C-71E0-8ACE-35DA32E0574D}"/>
                    </a:ext>
                  </a:extLst>
                </p14:cNvPr>
                <p14:cNvContentPartPr/>
                <p14:nvPr/>
              </p14:nvContentPartPr>
              <p14:xfrm>
                <a:off x="4743984" y="4961928"/>
                <a:ext cx="59760" cy="173160"/>
              </p14:xfrm>
            </p:contentPart>
          </mc:Choice>
          <mc:Fallback>
            <p:pic>
              <p:nvPicPr>
                <p:cNvPr id="228" name="Entrada de lápiz 227">
                  <a:extLst>
                    <a:ext uri="{FF2B5EF4-FFF2-40B4-BE49-F238E27FC236}">
                      <a16:creationId xmlns:a16="http://schemas.microsoft.com/office/drawing/2014/main" id="{3C5122AB-7F9C-71E0-8ACE-35DA32E0574D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737864" y="4955808"/>
                  <a:ext cx="720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29" name="Entrada de lápiz 228">
                  <a:extLst>
                    <a:ext uri="{FF2B5EF4-FFF2-40B4-BE49-F238E27FC236}">
                      <a16:creationId xmlns:a16="http://schemas.microsoft.com/office/drawing/2014/main" id="{0D4A7FA9-BCDD-2A1D-4B3A-28929A89085E}"/>
                    </a:ext>
                  </a:extLst>
                </p14:cNvPr>
                <p14:cNvContentPartPr/>
                <p14:nvPr/>
              </p14:nvContentPartPr>
              <p14:xfrm>
                <a:off x="4779264" y="4961928"/>
                <a:ext cx="73800" cy="121320"/>
              </p14:xfrm>
            </p:contentPart>
          </mc:Choice>
          <mc:Fallback>
            <p:pic>
              <p:nvPicPr>
                <p:cNvPr id="229" name="Entrada de lápiz 228">
                  <a:extLst>
                    <a:ext uri="{FF2B5EF4-FFF2-40B4-BE49-F238E27FC236}">
                      <a16:creationId xmlns:a16="http://schemas.microsoft.com/office/drawing/2014/main" id="{0D4A7FA9-BCDD-2A1D-4B3A-28929A89085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773144" y="4955808"/>
                  <a:ext cx="860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230" name="Entrada de lápiz 229">
                  <a:extLst>
                    <a:ext uri="{FF2B5EF4-FFF2-40B4-BE49-F238E27FC236}">
                      <a16:creationId xmlns:a16="http://schemas.microsoft.com/office/drawing/2014/main" id="{8301E72A-2CB3-879D-526E-322D5F2179C2}"/>
                    </a:ext>
                  </a:extLst>
                </p14:cNvPr>
                <p14:cNvContentPartPr/>
                <p14:nvPr/>
              </p14:nvContentPartPr>
              <p14:xfrm>
                <a:off x="4827864" y="5059488"/>
                <a:ext cx="12600" cy="360"/>
              </p14:xfrm>
            </p:contentPart>
          </mc:Choice>
          <mc:Fallback>
            <p:pic>
              <p:nvPicPr>
                <p:cNvPr id="230" name="Entrada de lápiz 229">
                  <a:extLst>
                    <a:ext uri="{FF2B5EF4-FFF2-40B4-BE49-F238E27FC236}">
                      <a16:creationId xmlns:a16="http://schemas.microsoft.com/office/drawing/2014/main" id="{8301E72A-2CB3-879D-526E-322D5F2179C2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821744" y="5053368"/>
                  <a:ext cx="248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241" name="Entrada de lápiz 240">
                  <a:extLst>
                    <a:ext uri="{FF2B5EF4-FFF2-40B4-BE49-F238E27FC236}">
                      <a16:creationId xmlns:a16="http://schemas.microsoft.com/office/drawing/2014/main" id="{3C5E1CDD-0805-A6C5-9D0C-AAEA5D3C07E5}"/>
                    </a:ext>
                  </a:extLst>
                </p14:cNvPr>
                <p14:cNvContentPartPr/>
                <p14:nvPr/>
              </p14:nvContentPartPr>
              <p14:xfrm>
                <a:off x="3840384" y="4800288"/>
                <a:ext cx="38520" cy="308520"/>
              </p14:xfrm>
            </p:contentPart>
          </mc:Choice>
          <mc:Fallback>
            <p:pic>
              <p:nvPicPr>
                <p:cNvPr id="241" name="Entrada de lápiz 240">
                  <a:extLst>
                    <a:ext uri="{FF2B5EF4-FFF2-40B4-BE49-F238E27FC236}">
                      <a16:creationId xmlns:a16="http://schemas.microsoft.com/office/drawing/2014/main" id="{3C5E1CDD-0805-A6C5-9D0C-AAEA5D3C07E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834264" y="4794168"/>
                  <a:ext cx="5076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42" name="Entrada de lápiz 241">
                  <a:extLst>
                    <a:ext uri="{FF2B5EF4-FFF2-40B4-BE49-F238E27FC236}">
                      <a16:creationId xmlns:a16="http://schemas.microsoft.com/office/drawing/2014/main" id="{32A6BE9B-C5D1-5D06-64FF-DD040AEFD493}"/>
                    </a:ext>
                  </a:extLst>
                </p14:cNvPr>
                <p14:cNvContentPartPr/>
                <p14:nvPr/>
              </p14:nvContentPartPr>
              <p14:xfrm>
                <a:off x="3704304" y="4779408"/>
                <a:ext cx="248760" cy="329400"/>
              </p14:xfrm>
            </p:contentPart>
          </mc:Choice>
          <mc:Fallback>
            <p:pic>
              <p:nvPicPr>
                <p:cNvPr id="242" name="Entrada de lápiz 241">
                  <a:extLst>
                    <a:ext uri="{FF2B5EF4-FFF2-40B4-BE49-F238E27FC236}">
                      <a16:creationId xmlns:a16="http://schemas.microsoft.com/office/drawing/2014/main" id="{32A6BE9B-C5D1-5D06-64FF-DD040AEFD49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698184" y="4773288"/>
                  <a:ext cx="26100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243" name="Entrada de lápiz 242">
                  <a:extLst>
                    <a:ext uri="{FF2B5EF4-FFF2-40B4-BE49-F238E27FC236}">
                      <a16:creationId xmlns:a16="http://schemas.microsoft.com/office/drawing/2014/main" id="{106F5CD2-5E2D-3982-AA56-2E9DE2EE0B22}"/>
                    </a:ext>
                  </a:extLst>
                </p14:cNvPr>
                <p14:cNvContentPartPr/>
                <p14:nvPr/>
              </p14:nvContentPartPr>
              <p14:xfrm>
                <a:off x="4069344" y="5022768"/>
                <a:ext cx="25200" cy="360"/>
              </p14:xfrm>
            </p:contentPart>
          </mc:Choice>
          <mc:Fallback>
            <p:pic>
              <p:nvPicPr>
                <p:cNvPr id="243" name="Entrada de lápiz 242">
                  <a:extLst>
                    <a:ext uri="{FF2B5EF4-FFF2-40B4-BE49-F238E27FC236}">
                      <a16:creationId xmlns:a16="http://schemas.microsoft.com/office/drawing/2014/main" id="{106F5CD2-5E2D-3982-AA56-2E9DE2EE0B22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063224" y="5016648"/>
                  <a:ext cx="3744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245" name="Entrada de lápiz 244">
                <a:extLst>
                  <a:ext uri="{FF2B5EF4-FFF2-40B4-BE49-F238E27FC236}">
                    <a16:creationId xmlns:a16="http://schemas.microsoft.com/office/drawing/2014/main" id="{BC09D41B-C2D0-EC03-D302-F7F7EE409F42}"/>
                  </a:ext>
                </a:extLst>
              </p14:cNvPr>
              <p14:cNvContentPartPr/>
              <p14:nvPr/>
            </p14:nvContentPartPr>
            <p14:xfrm>
              <a:off x="8009184" y="4864368"/>
              <a:ext cx="86400" cy="352800"/>
            </p14:xfrm>
          </p:contentPart>
        </mc:Choice>
        <mc:Fallback>
          <p:pic>
            <p:nvPicPr>
              <p:cNvPr id="245" name="Entrada de lápiz 244">
                <a:extLst>
                  <a:ext uri="{FF2B5EF4-FFF2-40B4-BE49-F238E27FC236}">
                    <a16:creationId xmlns:a16="http://schemas.microsoft.com/office/drawing/2014/main" id="{BC09D41B-C2D0-EC03-D302-F7F7EE409F42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8003064" y="4858248"/>
                <a:ext cx="9864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246" name="Entrada de lápiz 245">
                <a:extLst>
                  <a:ext uri="{FF2B5EF4-FFF2-40B4-BE49-F238E27FC236}">
                    <a16:creationId xmlns:a16="http://schemas.microsoft.com/office/drawing/2014/main" id="{4AD450CD-07E4-662E-0F2A-C28AC7CBD4B0}"/>
                  </a:ext>
                </a:extLst>
              </p14:cNvPr>
              <p14:cNvContentPartPr/>
              <p14:nvPr/>
            </p14:nvContentPartPr>
            <p14:xfrm>
              <a:off x="10119144" y="4864368"/>
              <a:ext cx="62640" cy="323280"/>
            </p14:xfrm>
          </p:contentPart>
        </mc:Choice>
        <mc:Fallback>
          <p:pic>
            <p:nvPicPr>
              <p:cNvPr id="246" name="Entrada de lápiz 245">
                <a:extLst>
                  <a:ext uri="{FF2B5EF4-FFF2-40B4-BE49-F238E27FC236}">
                    <a16:creationId xmlns:a16="http://schemas.microsoft.com/office/drawing/2014/main" id="{4AD450CD-07E4-662E-0F2A-C28AC7CBD4B0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10113024" y="4858248"/>
                <a:ext cx="74880" cy="33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248" name="Entrada de lápiz 247">
                <a:extLst>
                  <a:ext uri="{FF2B5EF4-FFF2-40B4-BE49-F238E27FC236}">
                    <a16:creationId xmlns:a16="http://schemas.microsoft.com/office/drawing/2014/main" id="{100B6A09-C56A-57EA-D702-2D2C2CE9F33F}"/>
                  </a:ext>
                </a:extLst>
              </p14:cNvPr>
              <p14:cNvContentPartPr/>
              <p14:nvPr/>
            </p14:nvContentPartPr>
            <p14:xfrm>
              <a:off x="719184" y="5986128"/>
              <a:ext cx="1707120" cy="360"/>
            </p14:xfrm>
          </p:contentPart>
        </mc:Choice>
        <mc:Fallback>
          <p:pic>
            <p:nvPicPr>
              <p:cNvPr id="248" name="Entrada de lápiz 247">
                <a:extLst>
                  <a:ext uri="{FF2B5EF4-FFF2-40B4-BE49-F238E27FC236}">
                    <a16:creationId xmlns:a16="http://schemas.microsoft.com/office/drawing/2014/main" id="{100B6A09-C56A-57EA-D702-2D2C2CE9F33F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713064" y="5980008"/>
                <a:ext cx="171936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2" name="Grupo 251">
            <a:extLst>
              <a:ext uri="{FF2B5EF4-FFF2-40B4-BE49-F238E27FC236}">
                <a16:creationId xmlns:a16="http://schemas.microsoft.com/office/drawing/2014/main" id="{A2C33839-1B6D-BFDD-2092-8D03E464D2D2}"/>
              </a:ext>
            </a:extLst>
          </p:cNvPr>
          <p:cNvGrpSpPr/>
          <p:nvPr/>
        </p:nvGrpSpPr>
        <p:grpSpPr>
          <a:xfrm>
            <a:off x="9726384" y="4791288"/>
            <a:ext cx="271080" cy="206640"/>
            <a:chOff x="9726384" y="4791288"/>
            <a:chExt cx="27108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49" name="Entrada de lápiz 248">
                  <a:extLst>
                    <a:ext uri="{FF2B5EF4-FFF2-40B4-BE49-F238E27FC236}">
                      <a16:creationId xmlns:a16="http://schemas.microsoft.com/office/drawing/2014/main" id="{29FBDCC3-E7A7-4C59-6B21-BAC1DF3E035C}"/>
                    </a:ext>
                  </a:extLst>
                </p14:cNvPr>
                <p14:cNvContentPartPr/>
                <p14:nvPr/>
              </p14:nvContentPartPr>
              <p14:xfrm>
                <a:off x="9887664" y="4839888"/>
                <a:ext cx="41040" cy="74880"/>
              </p14:xfrm>
            </p:contentPart>
          </mc:Choice>
          <mc:Fallback>
            <p:pic>
              <p:nvPicPr>
                <p:cNvPr id="249" name="Entrada de lápiz 248">
                  <a:extLst>
                    <a:ext uri="{FF2B5EF4-FFF2-40B4-BE49-F238E27FC236}">
                      <a16:creationId xmlns:a16="http://schemas.microsoft.com/office/drawing/2014/main" id="{29FBDCC3-E7A7-4C59-6B21-BAC1DF3E035C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9881544" y="4833768"/>
                  <a:ext cx="532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50" name="Entrada de lápiz 249">
                  <a:extLst>
                    <a:ext uri="{FF2B5EF4-FFF2-40B4-BE49-F238E27FC236}">
                      <a16:creationId xmlns:a16="http://schemas.microsoft.com/office/drawing/2014/main" id="{22DC032C-F6BD-0C53-BC84-47134232E33C}"/>
                    </a:ext>
                  </a:extLst>
                </p14:cNvPr>
                <p14:cNvContentPartPr/>
                <p14:nvPr/>
              </p14:nvContentPartPr>
              <p14:xfrm>
                <a:off x="9726384" y="4825128"/>
                <a:ext cx="271080" cy="123120"/>
              </p14:xfrm>
            </p:contentPart>
          </mc:Choice>
          <mc:Fallback>
            <p:pic>
              <p:nvPicPr>
                <p:cNvPr id="250" name="Entrada de lápiz 249">
                  <a:extLst>
                    <a:ext uri="{FF2B5EF4-FFF2-40B4-BE49-F238E27FC236}">
                      <a16:creationId xmlns:a16="http://schemas.microsoft.com/office/drawing/2014/main" id="{22DC032C-F6BD-0C53-BC84-47134232E33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9720264" y="4819008"/>
                  <a:ext cx="2833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51" name="Entrada de lápiz 250">
                  <a:extLst>
                    <a:ext uri="{FF2B5EF4-FFF2-40B4-BE49-F238E27FC236}">
                      <a16:creationId xmlns:a16="http://schemas.microsoft.com/office/drawing/2014/main" id="{50A3C287-35A0-B10B-C2D3-1E07F75CD2A2}"/>
                    </a:ext>
                  </a:extLst>
                </p14:cNvPr>
                <p14:cNvContentPartPr/>
                <p14:nvPr/>
              </p14:nvContentPartPr>
              <p14:xfrm>
                <a:off x="9802344" y="4791288"/>
                <a:ext cx="97920" cy="206640"/>
              </p14:xfrm>
            </p:contentPart>
          </mc:Choice>
          <mc:Fallback>
            <p:pic>
              <p:nvPicPr>
                <p:cNvPr id="251" name="Entrada de lápiz 250">
                  <a:extLst>
                    <a:ext uri="{FF2B5EF4-FFF2-40B4-BE49-F238E27FC236}">
                      <a16:creationId xmlns:a16="http://schemas.microsoft.com/office/drawing/2014/main" id="{50A3C287-35A0-B10B-C2D3-1E07F75CD2A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9796224" y="4785168"/>
                  <a:ext cx="110160" cy="21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1" name="Grupo 260">
            <a:extLst>
              <a:ext uri="{FF2B5EF4-FFF2-40B4-BE49-F238E27FC236}">
                <a16:creationId xmlns:a16="http://schemas.microsoft.com/office/drawing/2014/main" id="{CE5EF6F9-E966-0D9B-A2B5-5C0D01F7A0BD}"/>
              </a:ext>
            </a:extLst>
          </p:cNvPr>
          <p:cNvGrpSpPr/>
          <p:nvPr/>
        </p:nvGrpSpPr>
        <p:grpSpPr>
          <a:xfrm>
            <a:off x="2572464" y="5742408"/>
            <a:ext cx="186840" cy="147240"/>
            <a:chOff x="2572464" y="5742408"/>
            <a:chExt cx="186840" cy="14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56" name="Entrada de lápiz 255">
                  <a:extLst>
                    <a:ext uri="{FF2B5EF4-FFF2-40B4-BE49-F238E27FC236}">
                      <a16:creationId xmlns:a16="http://schemas.microsoft.com/office/drawing/2014/main" id="{30D39ED9-6E37-1613-2FE9-B2B2B6A4C3D3}"/>
                    </a:ext>
                  </a:extLst>
                </p14:cNvPr>
                <p14:cNvContentPartPr/>
                <p14:nvPr/>
              </p14:nvContentPartPr>
              <p14:xfrm>
                <a:off x="2572464" y="5785608"/>
                <a:ext cx="126360" cy="48960"/>
              </p14:xfrm>
            </p:contentPart>
          </mc:Choice>
          <mc:Fallback>
            <p:pic>
              <p:nvPicPr>
                <p:cNvPr id="256" name="Entrada de lápiz 255">
                  <a:extLst>
                    <a:ext uri="{FF2B5EF4-FFF2-40B4-BE49-F238E27FC236}">
                      <a16:creationId xmlns:a16="http://schemas.microsoft.com/office/drawing/2014/main" id="{30D39ED9-6E37-1613-2FE9-B2B2B6A4C3D3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566344" y="5779488"/>
                  <a:ext cx="1386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57" name="Entrada de lápiz 256">
                  <a:extLst>
                    <a:ext uri="{FF2B5EF4-FFF2-40B4-BE49-F238E27FC236}">
                      <a16:creationId xmlns:a16="http://schemas.microsoft.com/office/drawing/2014/main" id="{DE81B739-E182-7282-FD7E-1E90C4CD60C0}"/>
                    </a:ext>
                  </a:extLst>
                </p14:cNvPr>
                <p14:cNvContentPartPr/>
                <p14:nvPr/>
              </p14:nvContentPartPr>
              <p14:xfrm>
                <a:off x="2686224" y="5766528"/>
                <a:ext cx="45000" cy="123120"/>
              </p14:xfrm>
            </p:contentPart>
          </mc:Choice>
          <mc:Fallback>
            <p:pic>
              <p:nvPicPr>
                <p:cNvPr id="257" name="Entrada de lápiz 256">
                  <a:extLst>
                    <a:ext uri="{FF2B5EF4-FFF2-40B4-BE49-F238E27FC236}">
                      <a16:creationId xmlns:a16="http://schemas.microsoft.com/office/drawing/2014/main" id="{DE81B739-E182-7282-FD7E-1E90C4CD60C0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680104" y="5760408"/>
                  <a:ext cx="572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258" name="Entrada de lápiz 257">
                  <a:extLst>
                    <a:ext uri="{FF2B5EF4-FFF2-40B4-BE49-F238E27FC236}">
                      <a16:creationId xmlns:a16="http://schemas.microsoft.com/office/drawing/2014/main" id="{B8D2E652-1312-6345-C1D1-D1169844EAE3}"/>
                    </a:ext>
                  </a:extLst>
                </p14:cNvPr>
                <p14:cNvContentPartPr/>
                <p14:nvPr/>
              </p14:nvContentPartPr>
              <p14:xfrm>
                <a:off x="2645544" y="5791008"/>
                <a:ext cx="113760" cy="78480"/>
              </p14:xfrm>
            </p:contentPart>
          </mc:Choice>
          <mc:Fallback>
            <p:pic>
              <p:nvPicPr>
                <p:cNvPr id="258" name="Entrada de lápiz 257">
                  <a:extLst>
                    <a:ext uri="{FF2B5EF4-FFF2-40B4-BE49-F238E27FC236}">
                      <a16:creationId xmlns:a16="http://schemas.microsoft.com/office/drawing/2014/main" id="{B8D2E652-1312-6345-C1D1-D1169844EAE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639424" y="5784888"/>
                  <a:ext cx="1260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60" name="Entrada de lápiz 259">
                  <a:extLst>
                    <a:ext uri="{FF2B5EF4-FFF2-40B4-BE49-F238E27FC236}">
                      <a16:creationId xmlns:a16="http://schemas.microsoft.com/office/drawing/2014/main" id="{36D0C80D-1FCF-4FA2-1E75-88CF2758D973}"/>
                    </a:ext>
                  </a:extLst>
                </p14:cNvPr>
                <p14:cNvContentPartPr/>
                <p14:nvPr/>
              </p14:nvContentPartPr>
              <p14:xfrm>
                <a:off x="2672544" y="5742408"/>
                <a:ext cx="46800" cy="146880"/>
              </p14:xfrm>
            </p:contentPart>
          </mc:Choice>
          <mc:Fallback>
            <p:pic>
              <p:nvPicPr>
                <p:cNvPr id="260" name="Entrada de lápiz 259">
                  <a:extLst>
                    <a:ext uri="{FF2B5EF4-FFF2-40B4-BE49-F238E27FC236}">
                      <a16:creationId xmlns:a16="http://schemas.microsoft.com/office/drawing/2014/main" id="{36D0C80D-1FCF-4FA2-1E75-88CF2758D97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666424" y="5736288"/>
                  <a:ext cx="59040" cy="15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262" name="Entrada de lápiz 261">
                <a:extLst>
                  <a:ext uri="{FF2B5EF4-FFF2-40B4-BE49-F238E27FC236}">
                    <a16:creationId xmlns:a16="http://schemas.microsoft.com/office/drawing/2014/main" id="{731828A3-528C-75DD-0785-5E3D824B5182}"/>
                  </a:ext>
                </a:extLst>
              </p14:cNvPr>
              <p14:cNvContentPartPr/>
              <p14:nvPr/>
            </p14:nvContentPartPr>
            <p14:xfrm>
              <a:off x="706944" y="5729808"/>
              <a:ext cx="1211400" cy="74880"/>
            </p14:xfrm>
          </p:contentPart>
        </mc:Choice>
        <mc:Fallback>
          <p:pic>
            <p:nvPicPr>
              <p:cNvPr id="262" name="Entrada de lápiz 261">
                <a:extLst>
                  <a:ext uri="{FF2B5EF4-FFF2-40B4-BE49-F238E27FC236}">
                    <a16:creationId xmlns:a16="http://schemas.microsoft.com/office/drawing/2014/main" id="{731828A3-528C-75DD-0785-5E3D824B5182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700824" y="5723688"/>
                <a:ext cx="122364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263" name="Entrada de lápiz 262">
                <a:extLst>
                  <a:ext uri="{FF2B5EF4-FFF2-40B4-BE49-F238E27FC236}">
                    <a16:creationId xmlns:a16="http://schemas.microsoft.com/office/drawing/2014/main" id="{58C80DBD-F244-9EF7-13F0-219CA0D4AD2D}"/>
                  </a:ext>
                </a:extLst>
              </p14:cNvPr>
              <p14:cNvContentPartPr/>
              <p14:nvPr/>
            </p14:nvContentPartPr>
            <p14:xfrm>
              <a:off x="609384" y="5314008"/>
              <a:ext cx="1596960" cy="47880"/>
            </p14:xfrm>
          </p:contentPart>
        </mc:Choice>
        <mc:Fallback>
          <p:pic>
            <p:nvPicPr>
              <p:cNvPr id="263" name="Entrada de lápiz 262">
                <a:extLst>
                  <a:ext uri="{FF2B5EF4-FFF2-40B4-BE49-F238E27FC236}">
                    <a16:creationId xmlns:a16="http://schemas.microsoft.com/office/drawing/2014/main" id="{58C80DBD-F244-9EF7-13F0-219CA0D4AD2D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603264" y="5307888"/>
                <a:ext cx="160920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0">
            <p14:nvContentPartPr>
              <p14:cNvPr id="265" name="Entrada de lápiz 264">
                <a:extLst>
                  <a:ext uri="{FF2B5EF4-FFF2-40B4-BE49-F238E27FC236}">
                    <a16:creationId xmlns:a16="http://schemas.microsoft.com/office/drawing/2014/main" id="{E1311914-35D6-5376-563F-C97F902AE184}"/>
                  </a:ext>
                </a:extLst>
              </p14:cNvPr>
              <p14:cNvContentPartPr/>
              <p14:nvPr/>
            </p14:nvContentPartPr>
            <p14:xfrm>
              <a:off x="658344" y="5559528"/>
              <a:ext cx="1475280" cy="48960"/>
            </p14:xfrm>
          </p:contentPart>
        </mc:Choice>
        <mc:Fallback>
          <p:pic>
            <p:nvPicPr>
              <p:cNvPr id="265" name="Entrada de lápiz 264">
                <a:extLst>
                  <a:ext uri="{FF2B5EF4-FFF2-40B4-BE49-F238E27FC236}">
                    <a16:creationId xmlns:a16="http://schemas.microsoft.com/office/drawing/2014/main" id="{E1311914-35D6-5376-563F-C97F902AE184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652224" y="5553408"/>
                <a:ext cx="148752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267" name="Entrada de lápiz 266">
                <a:extLst>
                  <a:ext uri="{FF2B5EF4-FFF2-40B4-BE49-F238E27FC236}">
                    <a16:creationId xmlns:a16="http://schemas.microsoft.com/office/drawing/2014/main" id="{56D83DEA-62AE-D31D-78C7-217D90761307}"/>
                  </a:ext>
                </a:extLst>
              </p14:cNvPr>
              <p14:cNvContentPartPr/>
              <p14:nvPr/>
            </p14:nvContentPartPr>
            <p14:xfrm>
              <a:off x="646104" y="6205728"/>
              <a:ext cx="1426680" cy="48960"/>
            </p14:xfrm>
          </p:contentPart>
        </mc:Choice>
        <mc:Fallback>
          <p:pic>
            <p:nvPicPr>
              <p:cNvPr id="267" name="Entrada de lápiz 266">
                <a:extLst>
                  <a:ext uri="{FF2B5EF4-FFF2-40B4-BE49-F238E27FC236}">
                    <a16:creationId xmlns:a16="http://schemas.microsoft.com/office/drawing/2014/main" id="{56D83DEA-62AE-D31D-78C7-217D90761307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639984" y="6199608"/>
                <a:ext cx="1438920" cy="61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1" name="Grupo 280">
            <a:extLst>
              <a:ext uri="{FF2B5EF4-FFF2-40B4-BE49-F238E27FC236}">
                <a16:creationId xmlns:a16="http://schemas.microsoft.com/office/drawing/2014/main" id="{274E4E6B-6090-5AA3-9A0C-4755337566FB}"/>
              </a:ext>
            </a:extLst>
          </p:cNvPr>
          <p:cNvGrpSpPr/>
          <p:nvPr/>
        </p:nvGrpSpPr>
        <p:grpSpPr>
          <a:xfrm>
            <a:off x="10204464" y="4974168"/>
            <a:ext cx="576720" cy="225360"/>
            <a:chOff x="10204464" y="4974168"/>
            <a:chExt cx="576720" cy="22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74" name="Entrada de lápiz 273">
                  <a:extLst>
                    <a:ext uri="{FF2B5EF4-FFF2-40B4-BE49-F238E27FC236}">
                      <a16:creationId xmlns:a16="http://schemas.microsoft.com/office/drawing/2014/main" id="{91F546B1-5B48-F063-70AF-21E07C4F81B1}"/>
                    </a:ext>
                  </a:extLst>
                </p14:cNvPr>
                <p14:cNvContentPartPr/>
                <p14:nvPr/>
              </p14:nvContentPartPr>
              <p14:xfrm>
                <a:off x="10314984" y="4998648"/>
                <a:ext cx="38520" cy="200880"/>
              </p14:xfrm>
            </p:contentPart>
          </mc:Choice>
          <mc:Fallback>
            <p:pic>
              <p:nvPicPr>
                <p:cNvPr id="274" name="Entrada de lápiz 273">
                  <a:extLst>
                    <a:ext uri="{FF2B5EF4-FFF2-40B4-BE49-F238E27FC236}">
                      <a16:creationId xmlns:a16="http://schemas.microsoft.com/office/drawing/2014/main" id="{91F546B1-5B48-F063-70AF-21E07C4F81B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0308864" y="4992528"/>
                  <a:ext cx="507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275" name="Entrada de lápiz 274">
                  <a:extLst>
                    <a:ext uri="{FF2B5EF4-FFF2-40B4-BE49-F238E27FC236}">
                      <a16:creationId xmlns:a16="http://schemas.microsoft.com/office/drawing/2014/main" id="{8B822FEA-6FF1-D0CB-EFE9-D9A416F6D9AA}"/>
                    </a:ext>
                  </a:extLst>
                </p14:cNvPr>
                <p14:cNvContentPartPr/>
                <p14:nvPr/>
              </p14:nvContentPartPr>
              <p14:xfrm>
                <a:off x="10204464" y="5022768"/>
                <a:ext cx="327600" cy="12600"/>
              </p14:xfrm>
            </p:contentPart>
          </mc:Choice>
          <mc:Fallback>
            <p:pic>
              <p:nvPicPr>
                <p:cNvPr id="275" name="Entrada de lápiz 274">
                  <a:extLst>
                    <a:ext uri="{FF2B5EF4-FFF2-40B4-BE49-F238E27FC236}">
                      <a16:creationId xmlns:a16="http://schemas.microsoft.com/office/drawing/2014/main" id="{8B822FEA-6FF1-D0CB-EFE9-D9A416F6D9AA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0198344" y="5016648"/>
                  <a:ext cx="3398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276" name="Entrada de lápiz 275">
                  <a:extLst>
                    <a:ext uri="{FF2B5EF4-FFF2-40B4-BE49-F238E27FC236}">
                      <a16:creationId xmlns:a16="http://schemas.microsoft.com/office/drawing/2014/main" id="{C6C6EB92-19B3-ECD1-39A6-C74F4A2CCD22}"/>
                    </a:ext>
                  </a:extLst>
                </p14:cNvPr>
                <p14:cNvContentPartPr/>
                <p14:nvPr/>
              </p14:nvContentPartPr>
              <p14:xfrm>
                <a:off x="10655544" y="4974168"/>
                <a:ext cx="360" cy="206280"/>
              </p14:xfrm>
            </p:contentPart>
          </mc:Choice>
          <mc:Fallback>
            <p:pic>
              <p:nvPicPr>
                <p:cNvPr id="276" name="Entrada de lápiz 275">
                  <a:extLst>
                    <a:ext uri="{FF2B5EF4-FFF2-40B4-BE49-F238E27FC236}">
                      <a16:creationId xmlns:a16="http://schemas.microsoft.com/office/drawing/2014/main" id="{C6C6EB92-19B3-ECD1-39A6-C74F4A2CCD22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0649424" y="4968048"/>
                  <a:ext cx="126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277" name="Entrada de lápiz 276">
                  <a:extLst>
                    <a:ext uri="{FF2B5EF4-FFF2-40B4-BE49-F238E27FC236}">
                      <a16:creationId xmlns:a16="http://schemas.microsoft.com/office/drawing/2014/main" id="{74D7FE26-B570-EC2D-0966-ADAE8F9A674F}"/>
                    </a:ext>
                  </a:extLst>
                </p14:cNvPr>
                <p14:cNvContentPartPr/>
                <p14:nvPr/>
              </p14:nvContentPartPr>
              <p14:xfrm>
                <a:off x="10574544" y="5017008"/>
                <a:ext cx="206640" cy="169560"/>
              </p14:xfrm>
            </p:contentPart>
          </mc:Choice>
          <mc:Fallback>
            <p:pic>
              <p:nvPicPr>
                <p:cNvPr id="277" name="Entrada de lápiz 276">
                  <a:extLst>
                    <a:ext uri="{FF2B5EF4-FFF2-40B4-BE49-F238E27FC236}">
                      <a16:creationId xmlns:a16="http://schemas.microsoft.com/office/drawing/2014/main" id="{74D7FE26-B570-EC2D-0966-ADAE8F9A674F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0568424" y="5010888"/>
                  <a:ext cx="2188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279" name="Entrada de lápiz 278">
                  <a:extLst>
                    <a:ext uri="{FF2B5EF4-FFF2-40B4-BE49-F238E27FC236}">
                      <a16:creationId xmlns:a16="http://schemas.microsoft.com/office/drawing/2014/main" id="{43CE4CFE-89CB-DEFC-05AD-9D067A972AFD}"/>
                    </a:ext>
                  </a:extLst>
                </p14:cNvPr>
                <p14:cNvContentPartPr/>
                <p14:nvPr/>
              </p14:nvContentPartPr>
              <p14:xfrm>
                <a:off x="10484904" y="5181528"/>
                <a:ext cx="5040" cy="360"/>
              </p14:xfrm>
            </p:contentPart>
          </mc:Choice>
          <mc:Fallback>
            <p:pic>
              <p:nvPicPr>
                <p:cNvPr id="279" name="Entrada de lápiz 278">
                  <a:extLst>
                    <a:ext uri="{FF2B5EF4-FFF2-40B4-BE49-F238E27FC236}">
                      <a16:creationId xmlns:a16="http://schemas.microsoft.com/office/drawing/2014/main" id="{43CE4CFE-89CB-DEFC-05AD-9D067A972AF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478784" y="517540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5" name="Grupo 284">
            <a:extLst>
              <a:ext uri="{FF2B5EF4-FFF2-40B4-BE49-F238E27FC236}">
                <a16:creationId xmlns:a16="http://schemas.microsoft.com/office/drawing/2014/main" id="{68CB894B-8A73-9759-6405-6C86FB12EE19}"/>
              </a:ext>
            </a:extLst>
          </p:cNvPr>
          <p:cNvGrpSpPr/>
          <p:nvPr/>
        </p:nvGrpSpPr>
        <p:grpSpPr>
          <a:xfrm>
            <a:off x="10992144" y="5120328"/>
            <a:ext cx="687960" cy="61560"/>
            <a:chOff x="10992144" y="5120328"/>
            <a:chExt cx="687960" cy="6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80" name="Entrada de lápiz 279">
                  <a:extLst>
                    <a:ext uri="{FF2B5EF4-FFF2-40B4-BE49-F238E27FC236}">
                      <a16:creationId xmlns:a16="http://schemas.microsoft.com/office/drawing/2014/main" id="{D4F6AC21-680E-8DE3-B561-CFB16D0174AB}"/>
                    </a:ext>
                  </a:extLst>
                </p14:cNvPr>
                <p14:cNvContentPartPr/>
                <p14:nvPr/>
              </p14:nvContentPartPr>
              <p14:xfrm>
                <a:off x="10992144" y="5181528"/>
                <a:ext cx="5040" cy="360"/>
              </p14:xfrm>
            </p:contentPart>
          </mc:Choice>
          <mc:Fallback>
            <p:pic>
              <p:nvPicPr>
                <p:cNvPr id="280" name="Entrada de lápiz 279">
                  <a:extLst>
                    <a:ext uri="{FF2B5EF4-FFF2-40B4-BE49-F238E27FC236}">
                      <a16:creationId xmlns:a16="http://schemas.microsoft.com/office/drawing/2014/main" id="{D4F6AC21-680E-8DE3-B561-CFB16D0174A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986024" y="517540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284" name="Entrada de lápiz 283">
                  <a:extLst>
                    <a:ext uri="{FF2B5EF4-FFF2-40B4-BE49-F238E27FC236}">
                      <a16:creationId xmlns:a16="http://schemas.microsoft.com/office/drawing/2014/main" id="{07A469EF-43F6-DD17-44A6-4733B7CF42D9}"/>
                    </a:ext>
                  </a:extLst>
                </p14:cNvPr>
                <p14:cNvContentPartPr/>
                <p14:nvPr/>
              </p14:nvContentPartPr>
              <p14:xfrm>
                <a:off x="11679744" y="5120328"/>
                <a:ext cx="360" cy="360"/>
              </p14:xfrm>
            </p:contentPart>
          </mc:Choice>
          <mc:Fallback>
            <p:pic>
              <p:nvPicPr>
                <p:cNvPr id="284" name="Entrada de lápiz 283">
                  <a:extLst>
                    <a:ext uri="{FF2B5EF4-FFF2-40B4-BE49-F238E27FC236}">
                      <a16:creationId xmlns:a16="http://schemas.microsoft.com/office/drawing/2014/main" id="{07A469EF-43F6-DD17-44A6-4733B7CF42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673624" y="51142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8" name="Grupo 287">
            <a:extLst>
              <a:ext uri="{FF2B5EF4-FFF2-40B4-BE49-F238E27FC236}">
                <a16:creationId xmlns:a16="http://schemas.microsoft.com/office/drawing/2014/main" id="{4D8AA145-D7A3-BD40-FC36-40118737BB8A}"/>
              </a:ext>
            </a:extLst>
          </p:cNvPr>
          <p:cNvGrpSpPr/>
          <p:nvPr/>
        </p:nvGrpSpPr>
        <p:grpSpPr>
          <a:xfrm>
            <a:off x="11103384" y="4961928"/>
            <a:ext cx="381600" cy="186840"/>
            <a:chOff x="11103384" y="4961928"/>
            <a:chExt cx="381600" cy="1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86" name="Entrada de lápiz 285">
                  <a:extLst>
                    <a:ext uri="{FF2B5EF4-FFF2-40B4-BE49-F238E27FC236}">
                      <a16:creationId xmlns:a16="http://schemas.microsoft.com/office/drawing/2014/main" id="{5AF23290-B320-4E58-DD4E-DEB3D230790F}"/>
                    </a:ext>
                  </a:extLst>
                </p14:cNvPr>
                <p14:cNvContentPartPr/>
                <p14:nvPr/>
              </p14:nvContentPartPr>
              <p14:xfrm>
                <a:off x="11103384" y="4961928"/>
                <a:ext cx="232920" cy="186840"/>
              </p14:xfrm>
            </p:contentPart>
          </mc:Choice>
          <mc:Fallback>
            <p:pic>
              <p:nvPicPr>
                <p:cNvPr id="286" name="Entrada de lápiz 285">
                  <a:extLst>
                    <a:ext uri="{FF2B5EF4-FFF2-40B4-BE49-F238E27FC236}">
                      <a16:creationId xmlns:a16="http://schemas.microsoft.com/office/drawing/2014/main" id="{5AF23290-B320-4E58-DD4E-DEB3D230790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1097264" y="4955808"/>
                  <a:ext cx="2451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87" name="Entrada de lápiz 286">
                  <a:extLst>
                    <a:ext uri="{FF2B5EF4-FFF2-40B4-BE49-F238E27FC236}">
                      <a16:creationId xmlns:a16="http://schemas.microsoft.com/office/drawing/2014/main" id="{C9350E1D-0CFA-A2EF-5AFC-7A3009C2959B}"/>
                    </a:ext>
                  </a:extLst>
                </p14:cNvPr>
                <p14:cNvContentPartPr/>
                <p14:nvPr/>
              </p14:nvContentPartPr>
              <p14:xfrm>
                <a:off x="11484624" y="5108088"/>
                <a:ext cx="360" cy="360"/>
              </p14:xfrm>
            </p:contentPart>
          </mc:Choice>
          <mc:Fallback>
            <p:pic>
              <p:nvPicPr>
                <p:cNvPr id="287" name="Entrada de lápiz 286">
                  <a:extLst>
                    <a:ext uri="{FF2B5EF4-FFF2-40B4-BE49-F238E27FC236}">
                      <a16:creationId xmlns:a16="http://schemas.microsoft.com/office/drawing/2014/main" id="{C9350E1D-0CFA-A2EF-5AFC-7A3009C2959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1478504" y="510196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8">
            <p14:nvContentPartPr>
              <p14:cNvPr id="290" name="Entrada de lápiz 289">
                <a:extLst>
                  <a:ext uri="{FF2B5EF4-FFF2-40B4-BE49-F238E27FC236}">
                    <a16:creationId xmlns:a16="http://schemas.microsoft.com/office/drawing/2014/main" id="{0AE384A5-D87E-6CE5-B427-978C8B05FA48}"/>
                  </a:ext>
                </a:extLst>
              </p14:cNvPr>
              <p14:cNvContentPartPr/>
              <p14:nvPr/>
            </p14:nvContentPartPr>
            <p14:xfrm>
              <a:off x="11618904" y="4913328"/>
              <a:ext cx="207360" cy="341640"/>
            </p14:xfrm>
          </p:contentPart>
        </mc:Choice>
        <mc:Fallback>
          <p:pic>
            <p:nvPicPr>
              <p:cNvPr id="290" name="Entrada de lápiz 289">
                <a:extLst>
                  <a:ext uri="{FF2B5EF4-FFF2-40B4-BE49-F238E27FC236}">
                    <a16:creationId xmlns:a16="http://schemas.microsoft.com/office/drawing/2014/main" id="{0AE384A5-D87E-6CE5-B427-978C8B05FA48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11612784" y="4907208"/>
                <a:ext cx="219600" cy="35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8" name="Grupo 297">
            <a:extLst>
              <a:ext uri="{FF2B5EF4-FFF2-40B4-BE49-F238E27FC236}">
                <a16:creationId xmlns:a16="http://schemas.microsoft.com/office/drawing/2014/main" id="{AC9C258B-862F-BE90-7717-E86515C5AED3}"/>
              </a:ext>
            </a:extLst>
          </p:cNvPr>
          <p:cNvGrpSpPr/>
          <p:nvPr/>
        </p:nvGrpSpPr>
        <p:grpSpPr>
          <a:xfrm>
            <a:off x="12216144" y="4864368"/>
            <a:ext cx="544320" cy="256320"/>
            <a:chOff x="12216144" y="4864368"/>
            <a:chExt cx="544320" cy="25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291" name="Entrada de lápiz 290">
                  <a:extLst>
                    <a:ext uri="{FF2B5EF4-FFF2-40B4-BE49-F238E27FC236}">
                      <a16:creationId xmlns:a16="http://schemas.microsoft.com/office/drawing/2014/main" id="{A168467F-255E-29E0-18A9-BF9F986FB8C7}"/>
                    </a:ext>
                  </a:extLst>
                </p14:cNvPr>
                <p14:cNvContentPartPr/>
                <p14:nvPr/>
              </p14:nvContentPartPr>
              <p14:xfrm>
                <a:off x="12216144" y="4961928"/>
                <a:ext cx="5040" cy="131400"/>
              </p14:xfrm>
            </p:contentPart>
          </mc:Choice>
          <mc:Fallback>
            <p:pic>
              <p:nvPicPr>
                <p:cNvPr id="291" name="Entrada de lápiz 290">
                  <a:extLst>
                    <a:ext uri="{FF2B5EF4-FFF2-40B4-BE49-F238E27FC236}">
                      <a16:creationId xmlns:a16="http://schemas.microsoft.com/office/drawing/2014/main" id="{A168467F-255E-29E0-18A9-BF9F986FB8C7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2210024" y="4955808"/>
                  <a:ext cx="172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292" name="Entrada de lápiz 291">
                  <a:extLst>
                    <a:ext uri="{FF2B5EF4-FFF2-40B4-BE49-F238E27FC236}">
                      <a16:creationId xmlns:a16="http://schemas.microsoft.com/office/drawing/2014/main" id="{BFBCACB6-5C39-3D81-DBCE-3E08FD1B2CCD}"/>
                    </a:ext>
                  </a:extLst>
                </p14:cNvPr>
                <p14:cNvContentPartPr/>
                <p14:nvPr/>
              </p14:nvContentPartPr>
              <p14:xfrm>
                <a:off x="12228384" y="4864368"/>
                <a:ext cx="360" cy="360"/>
              </p14:xfrm>
            </p:contentPart>
          </mc:Choice>
          <mc:Fallback>
            <p:pic>
              <p:nvPicPr>
                <p:cNvPr id="292" name="Entrada de lápiz 291">
                  <a:extLst>
                    <a:ext uri="{FF2B5EF4-FFF2-40B4-BE49-F238E27FC236}">
                      <a16:creationId xmlns:a16="http://schemas.microsoft.com/office/drawing/2014/main" id="{BFBCACB6-5C39-3D81-DBCE-3E08FD1B2CC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222264" y="485824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93" name="Entrada de lápiz 292">
                  <a:extLst>
                    <a:ext uri="{FF2B5EF4-FFF2-40B4-BE49-F238E27FC236}">
                      <a16:creationId xmlns:a16="http://schemas.microsoft.com/office/drawing/2014/main" id="{F1BC6AAA-D099-F18C-5314-ADEFB140602C}"/>
                    </a:ext>
                  </a:extLst>
                </p14:cNvPr>
                <p14:cNvContentPartPr/>
                <p14:nvPr/>
              </p14:nvContentPartPr>
              <p14:xfrm>
                <a:off x="12360504" y="4973448"/>
                <a:ext cx="129960" cy="127800"/>
              </p14:xfrm>
            </p:contentPart>
          </mc:Choice>
          <mc:Fallback>
            <p:pic>
              <p:nvPicPr>
                <p:cNvPr id="293" name="Entrada de lápiz 292">
                  <a:extLst>
                    <a:ext uri="{FF2B5EF4-FFF2-40B4-BE49-F238E27FC236}">
                      <a16:creationId xmlns:a16="http://schemas.microsoft.com/office/drawing/2014/main" id="{F1BC6AAA-D099-F18C-5314-ADEFB140602C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2354384" y="4967328"/>
                  <a:ext cx="1422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94" name="Entrada de lápiz 293">
                  <a:extLst>
                    <a:ext uri="{FF2B5EF4-FFF2-40B4-BE49-F238E27FC236}">
                      <a16:creationId xmlns:a16="http://schemas.microsoft.com/office/drawing/2014/main" id="{84D6AAC2-24B3-976B-6B18-CD8CAA506E33}"/>
                    </a:ext>
                  </a:extLst>
                </p14:cNvPr>
                <p14:cNvContentPartPr/>
                <p14:nvPr/>
              </p14:nvContentPartPr>
              <p14:xfrm>
                <a:off x="12642744" y="4864368"/>
                <a:ext cx="360" cy="246600"/>
              </p14:xfrm>
            </p:contentPart>
          </mc:Choice>
          <mc:Fallback>
            <p:pic>
              <p:nvPicPr>
                <p:cNvPr id="294" name="Entrada de lápiz 293">
                  <a:extLst>
                    <a:ext uri="{FF2B5EF4-FFF2-40B4-BE49-F238E27FC236}">
                      <a16:creationId xmlns:a16="http://schemas.microsoft.com/office/drawing/2014/main" id="{84D6AAC2-24B3-976B-6B18-CD8CAA506E3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2636624" y="4858248"/>
                  <a:ext cx="1260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95" name="Entrada de lápiz 294">
                  <a:extLst>
                    <a:ext uri="{FF2B5EF4-FFF2-40B4-BE49-F238E27FC236}">
                      <a16:creationId xmlns:a16="http://schemas.microsoft.com/office/drawing/2014/main" id="{D776D71B-996A-9B74-2056-89C52B9B3FCA}"/>
                    </a:ext>
                  </a:extLst>
                </p14:cNvPr>
                <p14:cNvContentPartPr/>
                <p14:nvPr/>
              </p14:nvContentPartPr>
              <p14:xfrm>
                <a:off x="12752544" y="4888848"/>
                <a:ext cx="360" cy="231840"/>
              </p14:xfrm>
            </p:contentPart>
          </mc:Choice>
          <mc:Fallback>
            <p:pic>
              <p:nvPicPr>
                <p:cNvPr id="295" name="Entrada de lápiz 294">
                  <a:extLst>
                    <a:ext uri="{FF2B5EF4-FFF2-40B4-BE49-F238E27FC236}">
                      <a16:creationId xmlns:a16="http://schemas.microsoft.com/office/drawing/2014/main" id="{D776D71B-996A-9B74-2056-89C52B9B3FCA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2746424" y="4882728"/>
                  <a:ext cx="126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96" name="Entrada de lápiz 295">
                  <a:extLst>
                    <a:ext uri="{FF2B5EF4-FFF2-40B4-BE49-F238E27FC236}">
                      <a16:creationId xmlns:a16="http://schemas.microsoft.com/office/drawing/2014/main" id="{0C4EA6C5-B85C-C51F-73DB-5B277DDCA338}"/>
                    </a:ext>
                  </a:extLst>
                </p14:cNvPr>
                <p14:cNvContentPartPr/>
                <p14:nvPr/>
              </p14:nvContentPartPr>
              <p14:xfrm>
                <a:off x="12703944" y="5013408"/>
                <a:ext cx="56520" cy="22320"/>
              </p14:xfrm>
            </p:contentPart>
          </mc:Choice>
          <mc:Fallback>
            <p:pic>
              <p:nvPicPr>
                <p:cNvPr id="296" name="Entrada de lápiz 295">
                  <a:extLst>
                    <a:ext uri="{FF2B5EF4-FFF2-40B4-BE49-F238E27FC236}">
                      <a16:creationId xmlns:a16="http://schemas.microsoft.com/office/drawing/2014/main" id="{0C4EA6C5-B85C-C51F-73DB-5B277DDCA338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2697824" y="5007288"/>
                  <a:ext cx="68760" cy="3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4" name="Grupo 303">
            <a:extLst>
              <a:ext uri="{FF2B5EF4-FFF2-40B4-BE49-F238E27FC236}">
                <a16:creationId xmlns:a16="http://schemas.microsoft.com/office/drawing/2014/main" id="{A9D5D21F-AE97-8428-DAD4-04F407B21267}"/>
              </a:ext>
            </a:extLst>
          </p:cNvPr>
          <p:cNvGrpSpPr/>
          <p:nvPr/>
        </p:nvGrpSpPr>
        <p:grpSpPr>
          <a:xfrm>
            <a:off x="12935424" y="4776528"/>
            <a:ext cx="834120" cy="383760"/>
            <a:chOff x="12935424" y="4776528"/>
            <a:chExt cx="834120" cy="38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97" name="Entrada de lápiz 296">
                  <a:extLst>
                    <a:ext uri="{FF2B5EF4-FFF2-40B4-BE49-F238E27FC236}">
                      <a16:creationId xmlns:a16="http://schemas.microsoft.com/office/drawing/2014/main" id="{F92F55BF-362F-6347-09ED-381595551BE6}"/>
                    </a:ext>
                  </a:extLst>
                </p14:cNvPr>
                <p14:cNvContentPartPr/>
                <p14:nvPr/>
              </p14:nvContentPartPr>
              <p14:xfrm>
                <a:off x="12935424" y="5120328"/>
                <a:ext cx="5040" cy="5040"/>
              </p14:xfrm>
            </p:contentPart>
          </mc:Choice>
          <mc:Fallback>
            <p:pic>
              <p:nvPicPr>
                <p:cNvPr id="297" name="Entrada de lápiz 296">
                  <a:extLst>
                    <a:ext uri="{FF2B5EF4-FFF2-40B4-BE49-F238E27FC236}">
                      <a16:creationId xmlns:a16="http://schemas.microsoft.com/office/drawing/2014/main" id="{F92F55BF-362F-6347-09ED-381595551BE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2929304" y="5114208"/>
                  <a:ext cx="172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99" name="Entrada de lápiz 298">
                  <a:extLst>
                    <a:ext uri="{FF2B5EF4-FFF2-40B4-BE49-F238E27FC236}">
                      <a16:creationId xmlns:a16="http://schemas.microsoft.com/office/drawing/2014/main" id="{39B55CDC-EED6-718C-9119-74E1B0265265}"/>
                    </a:ext>
                  </a:extLst>
                </p14:cNvPr>
                <p14:cNvContentPartPr/>
                <p14:nvPr/>
              </p14:nvContentPartPr>
              <p14:xfrm>
                <a:off x="13203624" y="4961928"/>
                <a:ext cx="360" cy="151200"/>
              </p14:xfrm>
            </p:contentPart>
          </mc:Choice>
          <mc:Fallback>
            <p:pic>
              <p:nvPicPr>
                <p:cNvPr id="299" name="Entrada de lápiz 298">
                  <a:extLst>
                    <a:ext uri="{FF2B5EF4-FFF2-40B4-BE49-F238E27FC236}">
                      <a16:creationId xmlns:a16="http://schemas.microsoft.com/office/drawing/2014/main" id="{39B55CDC-EED6-718C-9119-74E1B0265265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3197504" y="4955808"/>
                  <a:ext cx="126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00" name="Entrada de lápiz 299">
                  <a:extLst>
                    <a:ext uri="{FF2B5EF4-FFF2-40B4-BE49-F238E27FC236}">
                      <a16:creationId xmlns:a16="http://schemas.microsoft.com/office/drawing/2014/main" id="{E64FD38B-7DD8-0D4F-BE8F-0402959EB692}"/>
                    </a:ext>
                  </a:extLst>
                </p14:cNvPr>
                <p14:cNvContentPartPr/>
                <p14:nvPr/>
              </p14:nvContentPartPr>
              <p14:xfrm>
                <a:off x="13045224" y="4776528"/>
                <a:ext cx="392040" cy="316800"/>
              </p14:xfrm>
            </p:contentPart>
          </mc:Choice>
          <mc:Fallback>
            <p:pic>
              <p:nvPicPr>
                <p:cNvPr id="300" name="Entrada de lápiz 299">
                  <a:extLst>
                    <a:ext uri="{FF2B5EF4-FFF2-40B4-BE49-F238E27FC236}">
                      <a16:creationId xmlns:a16="http://schemas.microsoft.com/office/drawing/2014/main" id="{E64FD38B-7DD8-0D4F-BE8F-0402959EB692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3039104" y="4770408"/>
                  <a:ext cx="40428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01" name="Entrada de lápiz 300">
                  <a:extLst>
                    <a:ext uri="{FF2B5EF4-FFF2-40B4-BE49-F238E27FC236}">
                      <a16:creationId xmlns:a16="http://schemas.microsoft.com/office/drawing/2014/main" id="{619D6AC1-593C-89D7-3F3F-5C11F0C38C5B}"/>
                    </a:ext>
                  </a:extLst>
                </p14:cNvPr>
                <p14:cNvContentPartPr/>
                <p14:nvPr/>
              </p14:nvContentPartPr>
              <p14:xfrm>
                <a:off x="13508544" y="5022768"/>
                <a:ext cx="360" cy="86400"/>
              </p14:xfrm>
            </p:contentPart>
          </mc:Choice>
          <mc:Fallback>
            <p:pic>
              <p:nvPicPr>
                <p:cNvPr id="301" name="Entrada de lápiz 300">
                  <a:extLst>
                    <a:ext uri="{FF2B5EF4-FFF2-40B4-BE49-F238E27FC236}">
                      <a16:creationId xmlns:a16="http://schemas.microsoft.com/office/drawing/2014/main" id="{619D6AC1-593C-89D7-3F3F-5C11F0C38C5B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3502424" y="5016648"/>
                  <a:ext cx="126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02" name="Entrada de lápiz 301">
                  <a:extLst>
                    <a:ext uri="{FF2B5EF4-FFF2-40B4-BE49-F238E27FC236}">
                      <a16:creationId xmlns:a16="http://schemas.microsoft.com/office/drawing/2014/main" id="{79231C51-0592-0E10-051F-25C51374184C}"/>
                    </a:ext>
                  </a:extLst>
                </p14:cNvPr>
                <p14:cNvContentPartPr/>
                <p14:nvPr/>
              </p14:nvContentPartPr>
              <p14:xfrm>
                <a:off x="13459944" y="4901088"/>
                <a:ext cx="360" cy="360"/>
              </p14:xfrm>
            </p:contentPart>
          </mc:Choice>
          <mc:Fallback>
            <p:pic>
              <p:nvPicPr>
                <p:cNvPr id="302" name="Entrada de lápiz 301">
                  <a:extLst>
                    <a:ext uri="{FF2B5EF4-FFF2-40B4-BE49-F238E27FC236}">
                      <a16:creationId xmlns:a16="http://schemas.microsoft.com/office/drawing/2014/main" id="{79231C51-0592-0E10-051F-25C51374184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453824" y="489496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03" name="Entrada de lápiz 302">
                  <a:extLst>
                    <a:ext uri="{FF2B5EF4-FFF2-40B4-BE49-F238E27FC236}">
                      <a16:creationId xmlns:a16="http://schemas.microsoft.com/office/drawing/2014/main" id="{756A9EAF-B47F-2734-1807-D6B66FC311B1}"/>
                    </a:ext>
                  </a:extLst>
                </p14:cNvPr>
                <p14:cNvContentPartPr/>
                <p14:nvPr/>
              </p14:nvContentPartPr>
              <p14:xfrm>
                <a:off x="13617984" y="4894248"/>
                <a:ext cx="151560" cy="266040"/>
              </p14:xfrm>
            </p:contentPart>
          </mc:Choice>
          <mc:Fallback>
            <p:pic>
              <p:nvPicPr>
                <p:cNvPr id="303" name="Entrada de lápiz 302">
                  <a:extLst>
                    <a:ext uri="{FF2B5EF4-FFF2-40B4-BE49-F238E27FC236}">
                      <a16:creationId xmlns:a16="http://schemas.microsoft.com/office/drawing/2014/main" id="{756A9EAF-B47F-2734-1807-D6B66FC311B1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3611864" y="4888128"/>
                  <a:ext cx="163800" cy="27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o 307">
            <a:extLst>
              <a:ext uri="{FF2B5EF4-FFF2-40B4-BE49-F238E27FC236}">
                <a16:creationId xmlns:a16="http://schemas.microsoft.com/office/drawing/2014/main" id="{954C3820-FE62-189D-87B8-BD58FE1FB188}"/>
              </a:ext>
            </a:extLst>
          </p:cNvPr>
          <p:cNvGrpSpPr/>
          <p:nvPr/>
        </p:nvGrpSpPr>
        <p:grpSpPr>
          <a:xfrm>
            <a:off x="13837224" y="4842408"/>
            <a:ext cx="510840" cy="250560"/>
            <a:chOff x="13837224" y="4842408"/>
            <a:chExt cx="510840" cy="25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05" name="Entrada de lápiz 304">
                  <a:extLst>
                    <a:ext uri="{FF2B5EF4-FFF2-40B4-BE49-F238E27FC236}">
                      <a16:creationId xmlns:a16="http://schemas.microsoft.com/office/drawing/2014/main" id="{4019FEDE-BD2D-8491-05CD-8E934D6A8B4F}"/>
                    </a:ext>
                  </a:extLst>
                </p14:cNvPr>
                <p14:cNvContentPartPr/>
                <p14:nvPr/>
              </p14:nvContentPartPr>
              <p14:xfrm>
                <a:off x="13837224" y="4867968"/>
                <a:ext cx="98280" cy="225000"/>
              </p14:xfrm>
            </p:contentPart>
          </mc:Choice>
          <mc:Fallback>
            <p:pic>
              <p:nvPicPr>
                <p:cNvPr id="305" name="Entrada de lápiz 304">
                  <a:extLst>
                    <a:ext uri="{FF2B5EF4-FFF2-40B4-BE49-F238E27FC236}">
                      <a16:creationId xmlns:a16="http://schemas.microsoft.com/office/drawing/2014/main" id="{4019FEDE-BD2D-8491-05CD-8E934D6A8B4F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3831104" y="4861848"/>
                  <a:ext cx="1105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06" name="Entrada de lápiz 305">
                  <a:extLst>
                    <a:ext uri="{FF2B5EF4-FFF2-40B4-BE49-F238E27FC236}">
                      <a16:creationId xmlns:a16="http://schemas.microsoft.com/office/drawing/2014/main" id="{3EBD169A-FE4A-84D7-CD8E-71893E9D02D9}"/>
                    </a:ext>
                  </a:extLst>
                </p14:cNvPr>
                <p14:cNvContentPartPr/>
                <p14:nvPr/>
              </p14:nvContentPartPr>
              <p14:xfrm>
                <a:off x="13943064" y="4842408"/>
                <a:ext cx="227520" cy="221400"/>
              </p14:xfrm>
            </p:contentPart>
          </mc:Choice>
          <mc:Fallback>
            <p:pic>
              <p:nvPicPr>
                <p:cNvPr id="306" name="Entrada de lápiz 305">
                  <a:extLst>
                    <a:ext uri="{FF2B5EF4-FFF2-40B4-BE49-F238E27FC236}">
                      <a16:creationId xmlns:a16="http://schemas.microsoft.com/office/drawing/2014/main" id="{3EBD169A-FE4A-84D7-CD8E-71893E9D02D9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3936944" y="4836288"/>
                  <a:ext cx="2397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07" name="Entrada de lápiz 306">
                  <a:extLst>
                    <a:ext uri="{FF2B5EF4-FFF2-40B4-BE49-F238E27FC236}">
                      <a16:creationId xmlns:a16="http://schemas.microsoft.com/office/drawing/2014/main" id="{813E4F76-1CD3-A239-ED7C-F76D7DF0B2E1}"/>
                    </a:ext>
                  </a:extLst>
                </p14:cNvPr>
                <p14:cNvContentPartPr/>
                <p14:nvPr/>
              </p14:nvContentPartPr>
              <p14:xfrm>
                <a:off x="14264544" y="5002248"/>
                <a:ext cx="83520" cy="45720"/>
              </p14:xfrm>
            </p:contentPart>
          </mc:Choice>
          <mc:Fallback>
            <p:pic>
              <p:nvPicPr>
                <p:cNvPr id="307" name="Entrada de lápiz 306">
                  <a:extLst>
                    <a:ext uri="{FF2B5EF4-FFF2-40B4-BE49-F238E27FC236}">
                      <a16:creationId xmlns:a16="http://schemas.microsoft.com/office/drawing/2014/main" id="{813E4F76-1CD3-A239-ED7C-F76D7DF0B2E1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4258424" y="4996128"/>
                  <a:ext cx="95760" cy="5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8">
            <p14:nvContentPartPr>
              <p14:cNvPr id="309" name="Entrada de lápiz 308">
                <a:extLst>
                  <a:ext uri="{FF2B5EF4-FFF2-40B4-BE49-F238E27FC236}">
                    <a16:creationId xmlns:a16="http://schemas.microsoft.com/office/drawing/2014/main" id="{CECDD8DE-1886-B49D-54A1-9CBF6479716D}"/>
                  </a:ext>
                </a:extLst>
              </p14:cNvPr>
              <p14:cNvContentPartPr/>
              <p14:nvPr/>
            </p14:nvContentPartPr>
            <p14:xfrm>
              <a:off x="14483784" y="4718208"/>
              <a:ext cx="416520" cy="387360"/>
            </p14:xfrm>
          </p:contentPart>
        </mc:Choice>
        <mc:Fallback>
          <p:pic>
            <p:nvPicPr>
              <p:cNvPr id="309" name="Entrada de lápiz 308">
                <a:extLst>
                  <a:ext uri="{FF2B5EF4-FFF2-40B4-BE49-F238E27FC236}">
                    <a16:creationId xmlns:a16="http://schemas.microsoft.com/office/drawing/2014/main" id="{CECDD8DE-1886-B49D-54A1-9CBF6479716D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14477664" y="4712088"/>
                <a:ext cx="42876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0">
            <p14:nvContentPartPr>
              <p14:cNvPr id="310" name="Entrada de lápiz 309">
                <a:extLst>
                  <a:ext uri="{FF2B5EF4-FFF2-40B4-BE49-F238E27FC236}">
                    <a16:creationId xmlns:a16="http://schemas.microsoft.com/office/drawing/2014/main" id="{8FAD3F4E-9F89-C8C8-1E52-D81B019C0015}"/>
                  </a:ext>
                </a:extLst>
              </p14:cNvPr>
              <p14:cNvContentPartPr/>
              <p14:nvPr/>
            </p14:nvContentPartPr>
            <p14:xfrm>
              <a:off x="15031704" y="4625688"/>
              <a:ext cx="196920" cy="441360"/>
            </p14:xfrm>
          </p:contentPart>
        </mc:Choice>
        <mc:Fallback>
          <p:pic>
            <p:nvPicPr>
              <p:cNvPr id="310" name="Entrada de lápiz 309">
                <a:extLst>
                  <a:ext uri="{FF2B5EF4-FFF2-40B4-BE49-F238E27FC236}">
                    <a16:creationId xmlns:a16="http://schemas.microsoft.com/office/drawing/2014/main" id="{8FAD3F4E-9F89-C8C8-1E52-D81B019C0015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15025584" y="4619568"/>
                <a:ext cx="20916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2">
            <p14:nvContentPartPr>
              <p14:cNvPr id="316" name="Entrada de lápiz 315">
                <a:extLst>
                  <a:ext uri="{FF2B5EF4-FFF2-40B4-BE49-F238E27FC236}">
                    <a16:creationId xmlns:a16="http://schemas.microsoft.com/office/drawing/2014/main" id="{B484561B-978C-D131-5886-5C0B9C5E0A6E}"/>
                  </a:ext>
                </a:extLst>
              </p14:cNvPr>
              <p14:cNvContentPartPr/>
              <p14:nvPr/>
            </p14:nvContentPartPr>
            <p14:xfrm>
              <a:off x="3693864" y="5425248"/>
              <a:ext cx="360" cy="360"/>
            </p14:xfrm>
          </p:contentPart>
        </mc:Choice>
        <mc:Fallback>
          <p:pic>
            <p:nvPicPr>
              <p:cNvPr id="316" name="Entrada de lápiz 315">
                <a:extLst>
                  <a:ext uri="{FF2B5EF4-FFF2-40B4-BE49-F238E27FC236}">
                    <a16:creationId xmlns:a16="http://schemas.microsoft.com/office/drawing/2014/main" id="{B484561B-978C-D131-5886-5C0B9C5E0A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87744" y="5419128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7" name="Grupo 336">
            <a:extLst>
              <a:ext uri="{FF2B5EF4-FFF2-40B4-BE49-F238E27FC236}">
                <a16:creationId xmlns:a16="http://schemas.microsoft.com/office/drawing/2014/main" id="{A7FC1ABF-62FE-F2BA-FFBC-4667B4A53A5E}"/>
              </a:ext>
            </a:extLst>
          </p:cNvPr>
          <p:cNvGrpSpPr/>
          <p:nvPr/>
        </p:nvGrpSpPr>
        <p:grpSpPr>
          <a:xfrm>
            <a:off x="3377064" y="5522808"/>
            <a:ext cx="1073160" cy="342720"/>
            <a:chOff x="3377064" y="5522808"/>
            <a:chExt cx="1073160" cy="34272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73">
              <p14:nvContentPartPr>
                <p14:cNvPr id="323" name="Entrada de lápiz 322">
                  <a:extLst>
                    <a:ext uri="{FF2B5EF4-FFF2-40B4-BE49-F238E27FC236}">
                      <a16:creationId xmlns:a16="http://schemas.microsoft.com/office/drawing/2014/main" id="{35BDD5AC-1E7F-AAC7-219E-6BA89AECF86A}"/>
                    </a:ext>
                  </a:extLst>
                </p14:cNvPr>
                <p14:cNvContentPartPr/>
                <p14:nvPr/>
              </p14:nvContentPartPr>
              <p14:xfrm>
                <a:off x="3486864" y="5583648"/>
                <a:ext cx="360" cy="158400"/>
              </p14:xfrm>
            </p:contentPart>
          </mc:Choice>
          <mc:Fallback>
            <p:pic>
              <p:nvPicPr>
                <p:cNvPr id="323" name="Entrada de lápiz 322">
                  <a:extLst>
                    <a:ext uri="{FF2B5EF4-FFF2-40B4-BE49-F238E27FC236}">
                      <a16:creationId xmlns:a16="http://schemas.microsoft.com/office/drawing/2014/main" id="{35BDD5AC-1E7F-AAC7-219E-6BA89AECF86A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477864" y="5575008"/>
                  <a:ext cx="180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75">
              <p14:nvContentPartPr>
                <p14:cNvPr id="324" name="Entrada de lápiz 323">
                  <a:extLst>
                    <a:ext uri="{FF2B5EF4-FFF2-40B4-BE49-F238E27FC236}">
                      <a16:creationId xmlns:a16="http://schemas.microsoft.com/office/drawing/2014/main" id="{F40B254F-B443-8829-AB89-B89EC69A4622}"/>
                    </a:ext>
                  </a:extLst>
                </p14:cNvPr>
                <p14:cNvContentPartPr/>
                <p14:nvPr/>
              </p14:nvContentPartPr>
              <p14:xfrm>
                <a:off x="3377064" y="5522808"/>
                <a:ext cx="148320" cy="360"/>
              </p14:xfrm>
            </p:contentPart>
          </mc:Choice>
          <mc:Fallback>
            <p:pic>
              <p:nvPicPr>
                <p:cNvPr id="324" name="Entrada de lápiz 323">
                  <a:extLst>
                    <a:ext uri="{FF2B5EF4-FFF2-40B4-BE49-F238E27FC236}">
                      <a16:creationId xmlns:a16="http://schemas.microsoft.com/office/drawing/2014/main" id="{F40B254F-B443-8829-AB89-B89EC69A4622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368064" y="5513808"/>
                  <a:ext cx="1659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77">
              <p14:nvContentPartPr>
                <p14:cNvPr id="325" name="Entrada de lápiz 324">
                  <a:extLst>
                    <a:ext uri="{FF2B5EF4-FFF2-40B4-BE49-F238E27FC236}">
                      <a16:creationId xmlns:a16="http://schemas.microsoft.com/office/drawing/2014/main" id="{77FA329D-085E-CDDA-7E01-5317BD2AC5E2}"/>
                    </a:ext>
                  </a:extLst>
                </p14:cNvPr>
                <p14:cNvContentPartPr/>
                <p14:nvPr/>
              </p14:nvContentPartPr>
              <p14:xfrm>
                <a:off x="3462384" y="5668968"/>
                <a:ext cx="106920" cy="360"/>
              </p14:xfrm>
            </p:contentPart>
          </mc:Choice>
          <mc:Fallback>
            <p:pic>
              <p:nvPicPr>
                <p:cNvPr id="325" name="Entrada de lápiz 324">
                  <a:extLst>
                    <a:ext uri="{FF2B5EF4-FFF2-40B4-BE49-F238E27FC236}">
                      <a16:creationId xmlns:a16="http://schemas.microsoft.com/office/drawing/2014/main" id="{77FA329D-085E-CDDA-7E01-5317BD2AC5E2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3453384" y="5660328"/>
                  <a:ext cx="1245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79">
              <p14:nvContentPartPr>
                <p14:cNvPr id="327" name="Entrada de lápiz 326">
                  <a:extLst>
                    <a:ext uri="{FF2B5EF4-FFF2-40B4-BE49-F238E27FC236}">
                      <a16:creationId xmlns:a16="http://schemas.microsoft.com/office/drawing/2014/main" id="{AE69B999-E481-1577-67A8-936F42766396}"/>
                    </a:ext>
                  </a:extLst>
                </p14:cNvPr>
                <p14:cNvContentPartPr/>
                <p14:nvPr/>
              </p14:nvContentPartPr>
              <p14:xfrm>
                <a:off x="3718344" y="5608128"/>
                <a:ext cx="2880" cy="120600"/>
              </p14:xfrm>
            </p:contentPart>
          </mc:Choice>
          <mc:Fallback>
            <p:pic>
              <p:nvPicPr>
                <p:cNvPr id="327" name="Entrada de lápiz 326">
                  <a:extLst>
                    <a:ext uri="{FF2B5EF4-FFF2-40B4-BE49-F238E27FC236}">
                      <a16:creationId xmlns:a16="http://schemas.microsoft.com/office/drawing/2014/main" id="{AE69B999-E481-1577-67A8-936F42766396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3709704" y="5599488"/>
                  <a:ext cx="205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81">
              <p14:nvContentPartPr>
                <p14:cNvPr id="328" name="Entrada de lápiz 327">
                  <a:extLst>
                    <a:ext uri="{FF2B5EF4-FFF2-40B4-BE49-F238E27FC236}">
                      <a16:creationId xmlns:a16="http://schemas.microsoft.com/office/drawing/2014/main" id="{11D75F32-5B8C-0F20-1F38-944FA6156530}"/>
                    </a:ext>
                  </a:extLst>
                </p14:cNvPr>
                <p14:cNvContentPartPr/>
                <p14:nvPr/>
              </p14:nvContentPartPr>
              <p14:xfrm>
                <a:off x="3718344" y="5522808"/>
                <a:ext cx="5400" cy="360"/>
              </p14:xfrm>
            </p:contentPart>
          </mc:Choice>
          <mc:Fallback>
            <p:pic>
              <p:nvPicPr>
                <p:cNvPr id="328" name="Entrada de lápiz 327">
                  <a:extLst>
                    <a:ext uri="{FF2B5EF4-FFF2-40B4-BE49-F238E27FC236}">
                      <a16:creationId xmlns:a16="http://schemas.microsoft.com/office/drawing/2014/main" id="{11D75F32-5B8C-0F20-1F38-944FA6156530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3709704" y="5513808"/>
                  <a:ext cx="230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83">
              <p14:nvContentPartPr>
                <p14:cNvPr id="329" name="Entrada de lápiz 328">
                  <a:extLst>
                    <a:ext uri="{FF2B5EF4-FFF2-40B4-BE49-F238E27FC236}">
                      <a16:creationId xmlns:a16="http://schemas.microsoft.com/office/drawing/2014/main" id="{650E2B70-11FB-49F6-1A8F-0998849BBAF3}"/>
                    </a:ext>
                  </a:extLst>
                </p14:cNvPr>
                <p14:cNvContentPartPr/>
                <p14:nvPr/>
              </p14:nvContentPartPr>
              <p14:xfrm>
                <a:off x="3679464" y="5644848"/>
                <a:ext cx="185400" cy="220680"/>
              </p14:xfrm>
            </p:contentPart>
          </mc:Choice>
          <mc:Fallback>
            <p:pic>
              <p:nvPicPr>
                <p:cNvPr id="329" name="Entrada de lápiz 328">
                  <a:extLst>
                    <a:ext uri="{FF2B5EF4-FFF2-40B4-BE49-F238E27FC236}">
                      <a16:creationId xmlns:a16="http://schemas.microsoft.com/office/drawing/2014/main" id="{650E2B70-11FB-49F6-1A8F-0998849BBAF3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3670824" y="5635848"/>
                  <a:ext cx="20304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85">
              <p14:nvContentPartPr>
                <p14:cNvPr id="330" name="Entrada de lápiz 329">
                  <a:extLst>
                    <a:ext uri="{FF2B5EF4-FFF2-40B4-BE49-F238E27FC236}">
                      <a16:creationId xmlns:a16="http://schemas.microsoft.com/office/drawing/2014/main" id="{964DB21E-9B5A-9951-389D-6F600C139E4A}"/>
                    </a:ext>
                  </a:extLst>
                </p14:cNvPr>
                <p14:cNvContentPartPr/>
                <p14:nvPr/>
              </p14:nvContentPartPr>
              <p14:xfrm>
                <a:off x="3803664" y="5569248"/>
                <a:ext cx="55080" cy="39240"/>
              </p14:xfrm>
            </p:contentPart>
          </mc:Choice>
          <mc:Fallback>
            <p:pic>
              <p:nvPicPr>
                <p:cNvPr id="330" name="Entrada de lápiz 329">
                  <a:extLst>
                    <a:ext uri="{FF2B5EF4-FFF2-40B4-BE49-F238E27FC236}">
                      <a16:creationId xmlns:a16="http://schemas.microsoft.com/office/drawing/2014/main" id="{964DB21E-9B5A-9951-389D-6F600C139E4A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795024" y="5560608"/>
                  <a:ext cx="727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87">
              <p14:nvContentPartPr>
                <p14:cNvPr id="331" name="Entrada de lápiz 330">
                  <a:extLst>
                    <a:ext uri="{FF2B5EF4-FFF2-40B4-BE49-F238E27FC236}">
                      <a16:creationId xmlns:a16="http://schemas.microsoft.com/office/drawing/2014/main" id="{F819708C-38E8-1823-739A-EB2FF49E7AD5}"/>
                    </a:ext>
                  </a:extLst>
                </p14:cNvPr>
                <p14:cNvContentPartPr/>
                <p14:nvPr/>
              </p14:nvContentPartPr>
              <p14:xfrm>
                <a:off x="3937584" y="5571408"/>
                <a:ext cx="110880" cy="147240"/>
              </p14:xfrm>
            </p:contentPart>
          </mc:Choice>
          <mc:Fallback>
            <p:pic>
              <p:nvPicPr>
                <p:cNvPr id="331" name="Entrada de lápiz 330">
                  <a:extLst>
                    <a:ext uri="{FF2B5EF4-FFF2-40B4-BE49-F238E27FC236}">
                      <a16:creationId xmlns:a16="http://schemas.microsoft.com/office/drawing/2014/main" id="{F819708C-38E8-1823-739A-EB2FF49E7AD5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928584" y="5562768"/>
                  <a:ext cx="1285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89">
              <p14:nvContentPartPr>
                <p14:cNvPr id="333" name="Entrada de lápiz 332">
                  <a:extLst>
                    <a:ext uri="{FF2B5EF4-FFF2-40B4-BE49-F238E27FC236}">
                      <a16:creationId xmlns:a16="http://schemas.microsoft.com/office/drawing/2014/main" id="{F50C99A5-FBA1-0649-4A25-0AA4F437D476}"/>
                    </a:ext>
                  </a:extLst>
                </p14:cNvPr>
                <p14:cNvContentPartPr/>
                <p14:nvPr/>
              </p14:nvContentPartPr>
              <p14:xfrm>
                <a:off x="4023264" y="5571408"/>
                <a:ext cx="118080" cy="158760"/>
              </p14:xfrm>
            </p:contentPart>
          </mc:Choice>
          <mc:Fallback>
            <p:pic>
              <p:nvPicPr>
                <p:cNvPr id="333" name="Entrada de lápiz 332">
                  <a:extLst>
                    <a:ext uri="{FF2B5EF4-FFF2-40B4-BE49-F238E27FC236}">
                      <a16:creationId xmlns:a16="http://schemas.microsoft.com/office/drawing/2014/main" id="{F50C99A5-FBA1-0649-4A25-0AA4F437D476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014264" y="5562768"/>
                  <a:ext cx="1357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1">
              <p14:nvContentPartPr>
                <p14:cNvPr id="334" name="Entrada de lápiz 333">
                  <a:extLst>
                    <a:ext uri="{FF2B5EF4-FFF2-40B4-BE49-F238E27FC236}">
                      <a16:creationId xmlns:a16="http://schemas.microsoft.com/office/drawing/2014/main" id="{A4821AA1-FC3B-25D3-20A5-A2C9FB583218}"/>
                    </a:ext>
                  </a:extLst>
                </p14:cNvPr>
                <p14:cNvContentPartPr/>
                <p14:nvPr/>
              </p14:nvContentPartPr>
              <p14:xfrm>
                <a:off x="4132344" y="5585448"/>
                <a:ext cx="171720" cy="157320"/>
              </p14:xfrm>
            </p:contentPart>
          </mc:Choice>
          <mc:Fallback>
            <p:pic>
              <p:nvPicPr>
                <p:cNvPr id="334" name="Entrada de lápiz 333">
                  <a:extLst>
                    <a:ext uri="{FF2B5EF4-FFF2-40B4-BE49-F238E27FC236}">
                      <a16:creationId xmlns:a16="http://schemas.microsoft.com/office/drawing/2014/main" id="{A4821AA1-FC3B-25D3-20A5-A2C9FB583218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4123344" y="5576808"/>
                  <a:ext cx="1893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3">
              <p14:nvContentPartPr>
                <p14:cNvPr id="335" name="Entrada de lápiz 334">
                  <a:extLst>
                    <a:ext uri="{FF2B5EF4-FFF2-40B4-BE49-F238E27FC236}">
                      <a16:creationId xmlns:a16="http://schemas.microsoft.com/office/drawing/2014/main" id="{3ABC0E96-915C-EE7B-65E4-850B088D32B0}"/>
                    </a:ext>
                  </a:extLst>
                </p14:cNvPr>
                <p14:cNvContentPartPr/>
                <p14:nvPr/>
              </p14:nvContentPartPr>
              <p14:xfrm>
                <a:off x="4337184" y="5607408"/>
                <a:ext cx="113040" cy="196920"/>
              </p14:xfrm>
            </p:contentPart>
          </mc:Choice>
          <mc:Fallback>
            <p:pic>
              <p:nvPicPr>
                <p:cNvPr id="335" name="Entrada de lápiz 334">
                  <a:extLst>
                    <a:ext uri="{FF2B5EF4-FFF2-40B4-BE49-F238E27FC236}">
                      <a16:creationId xmlns:a16="http://schemas.microsoft.com/office/drawing/2014/main" id="{3ABC0E96-915C-EE7B-65E4-850B088D32B0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4328184" y="5598768"/>
                  <a:ext cx="1306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5">
              <p14:nvContentPartPr>
                <p14:cNvPr id="336" name="Entrada de lápiz 335">
                  <a:extLst>
                    <a:ext uri="{FF2B5EF4-FFF2-40B4-BE49-F238E27FC236}">
                      <a16:creationId xmlns:a16="http://schemas.microsoft.com/office/drawing/2014/main" id="{AC4DA357-4423-A38C-0017-EBAA0C1C40CF}"/>
                    </a:ext>
                  </a:extLst>
                </p14:cNvPr>
                <p14:cNvContentPartPr/>
                <p14:nvPr/>
              </p14:nvContentPartPr>
              <p14:xfrm>
                <a:off x="4340064" y="5681208"/>
                <a:ext cx="64080" cy="19800"/>
              </p14:xfrm>
            </p:contentPart>
          </mc:Choice>
          <mc:Fallback>
            <p:pic>
              <p:nvPicPr>
                <p:cNvPr id="336" name="Entrada de lápiz 335">
                  <a:extLst>
                    <a:ext uri="{FF2B5EF4-FFF2-40B4-BE49-F238E27FC236}">
                      <a16:creationId xmlns:a16="http://schemas.microsoft.com/office/drawing/2014/main" id="{AC4DA357-4423-A38C-0017-EBAA0C1C40CF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4331424" y="5672568"/>
                  <a:ext cx="8172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5" name="Grupo 344">
            <a:extLst>
              <a:ext uri="{FF2B5EF4-FFF2-40B4-BE49-F238E27FC236}">
                <a16:creationId xmlns:a16="http://schemas.microsoft.com/office/drawing/2014/main" id="{44EFF5C4-900C-B120-AAA6-95DC89985C97}"/>
              </a:ext>
            </a:extLst>
          </p:cNvPr>
          <p:cNvGrpSpPr/>
          <p:nvPr/>
        </p:nvGrpSpPr>
        <p:grpSpPr>
          <a:xfrm>
            <a:off x="4712664" y="5532888"/>
            <a:ext cx="1067040" cy="309240"/>
            <a:chOff x="4712664" y="5532888"/>
            <a:chExt cx="1067040" cy="30924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7">
              <p14:nvContentPartPr>
                <p14:cNvPr id="338" name="Entrada de lápiz 337">
                  <a:extLst>
                    <a:ext uri="{FF2B5EF4-FFF2-40B4-BE49-F238E27FC236}">
                      <a16:creationId xmlns:a16="http://schemas.microsoft.com/office/drawing/2014/main" id="{7EC4F7B0-80AF-4915-EED7-E15455AFDC47}"/>
                    </a:ext>
                  </a:extLst>
                </p14:cNvPr>
                <p14:cNvContentPartPr/>
                <p14:nvPr/>
              </p14:nvContentPartPr>
              <p14:xfrm>
                <a:off x="4827864" y="5620368"/>
                <a:ext cx="30600" cy="170280"/>
              </p14:xfrm>
            </p:contentPart>
          </mc:Choice>
          <mc:Fallback>
            <p:pic>
              <p:nvPicPr>
                <p:cNvPr id="338" name="Entrada de lápiz 337">
                  <a:extLst>
                    <a:ext uri="{FF2B5EF4-FFF2-40B4-BE49-F238E27FC236}">
                      <a16:creationId xmlns:a16="http://schemas.microsoft.com/office/drawing/2014/main" id="{7EC4F7B0-80AF-4915-EED7-E15455AFDC47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4818864" y="5611368"/>
                  <a:ext cx="482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9">
              <p14:nvContentPartPr>
                <p14:cNvPr id="339" name="Entrada de lápiz 338">
                  <a:extLst>
                    <a:ext uri="{FF2B5EF4-FFF2-40B4-BE49-F238E27FC236}">
                      <a16:creationId xmlns:a16="http://schemas.microsoft.com/office/drawing/2014/main" id="{CCF3ACB7-582A-5E10-8922-AC8E3C7FA2E5}"/>
                    </a:ext>
                  </a:extLst>
                </p14:cNvPr>
                <p14:cNvContentPartPr/>
                <p14:nvPr/>
              </p14:nvContentPartPr>
              <p14:xfrm>
                <a:off x="4712664" y="5581848"/>
                <a:ext cx="372960" cy="260280"/>
              </p14:xfrm>
            </p:contentPart>
          </mc:Choice>
          <mc:Fallback>
            <p:pic>
              <p:nvPicPr>
                <p:cNvPr id="339" name="Entrada de lápiz 338">
                  <a:extLst>
                    <a:ext uri="{FF2B5EF4-FFF2-40B4-BE49-F238E27FC236}">
                      <a16:creationId xmlns:a16="http://schemas.microsoft.com/office/drawing/2014/main" id="{CCF3ACB7-582A-5E10-8922-AC8E3C7FA2E5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4704024" y="5573208"/>
                  <a:ext cx="39060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01">
              <p14:nvContentPartPr>
                <p14:cNvPr id="340" name="Entrada de lápiz 339">
                  <a:extLst>
                    <a:ext uri="{FF2B5EF4-FFF2-40B4-BE49-F238E27FC236}">
                      <a16:creationId xmlns:a16="http://schemas.microsoft.com/office/drawing/2014/main" id="{1D956044-663A-4FC4-C8E6-EB81E7F215E6}"/>
                    </a:ext>
                  </a:extLst>
                </p14:cNvPr>
                <p14:cNvContentPartPr/>
                <p14:nvPr/>
              </p14:nvContentPartPr>
              <p14:xfrm>
                <a:off x="5033064" y="5632608"/>
                <a:ext cx="172800" cy="185760"/>
              </p14:xfrm>
            </p:contentPart>
          </mc:Choice>
          <mc:Fallback>
            <p:pic>
              <p:nvPicPr>
                <p:cNvPr id="340" name="Entrada de lápiz 339">
                  <a:extLst>
                    <a:ext uri="{FF2B5EF4-FFF2-40B4-BE49-F238E27FC236}">
                      <a16:creationId xmlns:a16="http://schemas.microsoft.com/office/drawing/2014/main" id="{1D956044-663A-4FC4-C8E6-EB81E7F215E6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024424" y="5623608"/>
                  <a:ext cx="1904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03">
              <p14:nvContentPartPr>
                <p14:cNvPr id="341" name="Entrada de lápiz 340">
                  <a:extLst>
                    <a:ext uri="{FF2B5EF4-FFF2-40B4-BE49-F238E27FC236}">
                      <a16:creationId xmlns:a16="http://schemas.microsoft.com/office/drawing/2014/main" id="{C23A7781-6A8C-6C3D-533A-80A8641189FE}"/>
                    </a:ext>
                  </a:extLst>
                </p14:cNvPr>
                <p14:cNvContentPartPr/>
                <p14:nvPr/>
              </p14:nvContentPartPr>
              <p14:xfrm>
                <a:off x="5150784" y="5583648"/>
                <a:ext cx="261360" cy="222120"/>
              </p14:xfrm>
            </p:contentPart>
          </mc:Choice>
          <mc:Fallback>
            <p:pic>
              <p:nvPicPr>
                <p:cNvPr id="341" name="Entrada de lápiz 340">
                  <a:extLst>
                    <a:ext uri="{FF2B5EF4-FFF2-40B4-BE49-F238E27FC236}">
                      <a16:creationId xmlns:a16="http://schemas.microsoft.com/office/drawing/2014/main" id="{C23A7781-6A8C-6C3D-533A-80A8641189F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142144" y="5575008"/>
                  <a:ext cx="27900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05">
              <p14:nvContentPartPr>
                <p14:cNvPr id="342" name="Entrada de lápiz 341">
                  <a:extLst>
                    <a:ext uri="{FF2B5EF4-FFF2-40B4-BE49-F238E27FC236}">
                      <a16:creationId xmlns:a16="http://schemas.microsoft.com/office/drawing/2014/main" id="{A57E6A16-91FB-1A77-2121-7633C2A6D0DA}"/>
                    </a:ext>
                  </a:extLst>
                </p14:cNvPr>
                <p14:cNvContentPartPr/>
                <p14:nvPr/>
              </p14:nvContentPartPr>
              <p14:xfrm>
                <a:off x="5498544" y="5644848"/>
                <a:ext cx="18000" cy="108000"/>
              </p14:xfrm>
            </p:contentPart>
          </mc:Choice>
          <mc:Fallback>
            <p:pic>
              <p:nvPicPr>
                <p:cNvPr id="342" name="Entrada de lápiz 341">
                  <a:extLst>
                    <a:ext uri="{FF2B5EF4-FFF2-40B4-BE49-F238E27FC236}">
                      <a16:creationId xmlns:a16="http://schemas.microsoft.com/office/drawing/2014/main" id="{A57E6A16-91FB-1A77-2121-7633C2A6D0DA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489544" y="5635848"/>
                  <a:ext cx="356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07">
              <p14:nvContentPartPr>
                <p14:cNvPr id="343" name="Entrada de lápiz 342">
                  <a:extLst>
                    <a:ext uri="{FF2B5EF4-FFF2-40B4-BE49-F238E27FC236}">
                      <a16:creationId xmlns:a16="http://schemas.microsoft.com/office/drawing/2014/main" id="{18A4EFE1-5C59-D3A5-8899-0E08F477F5CC}"/>
                    </a:ext>
                  </a:extLst>
                </p14:cNvPr>
                <p14:cNvContentPartPr/>
                <p14:nvPr/>
              </p14:nvContentPartPr>
              <p14:xfrm>
                <a:off x="5498544" y="5532888"/>
                <a:ext cx="360" cy="5040"/>
              </p14:xfrm>
            </p:contentPart>
          </mc:Choice>
          <mc:Fallback>
            <p:pic>
              <p:nvPicPr>
                <p:cNvPr id="343" name="Entrada de lápiz 342">
                  <a:extLst>
                    <a:ext uri="{FF2B5EF4-FFF2-40B4-BE49-F238E27FC236}">
                      <a16:creationId xmlns:a16="http://schemas.microsoft.com/office/drawing/2014/main" id="{18A4EFE1-5C59-D3A5-8899-0E08F477F5CC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489544" y="5524248"/>
                  <a:ext cx="180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09">
              <p14:nvContentPartPr>
                <p14:cNvPr id="344" name="Entrada de lápiz 343">
                  <a:extLst>
                    <a:ext uri="{FF2B5EF4-FFF2-40B4-BE49-F238E27FC236}">
                      <a16:creationId xmlns:a16="http://schemas.microsoft.com/office/drawing/2014/main" id="{1E1997C6-F01A-B5E6-7CB3-83693B0A1F1B}"/>
                    </a:ext>
                  </a:extLst>
                </p14:cNvPr>
                <p14:cNvContentPartPr/>
                <p14:nvPr/>
              </p14:nvContentPartPr>
              <p14:xfrm>
                <a:off x="5587824" y="5549808"/>
                <a:ext cx="191880" cy="218880"/>
              </p14:xfrm>
            </p:contentPart>
          </mc:Choice>
          <mc:Fallback>
            <p:pic>
              <p:nvPicPr>
                <p:cNvPr id="344" name="Entrada de lápiz 343">
                  <a:extLst>
                    <a:ext uri="{FF2B5EF4-FFF2-40B4-BE49-F238E27FC236}">
                      <a16:creationId xmlns:a16="http://schemas.microsoft.com/office/drawing/2014/main" id="{1E1997C6-F01A-B5E6-7CB3-83693B0A1F1B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578824" y="5541168"/>
                  <a:ext cx="209520" cy="23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9" name="Grupo 348">
            <a:extLst>
              <a:ext uri="{FF2B5EF4-FFF2-40B4-BE49-F238E27FC236}">
                <a16:creationId xmlns:a16="http://schemas.microsoft.com/office/drawing/2014/main" id="{3DB2AE28-82EF-2D92-C7BE-9F3352FB1639}"/>
              </a:ext>
            </a:extLst>
          </p:cNvPr>
          <p:cNvGrpSpPr/>
          <p:nvPr/>
        </p:nvGrpSpPr>
        <p:grpSpPr>
          <a:xfrm>
            <a:off x="3364824" y="5339928"/>
            <a:ext cx="255600" cy="113040"/>
            <a:chOff x="3364824" y="5339928"/>
            <a:chExt cx="255600" cy="11304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11">
              <p14:nvContentPartPr>
                <p14:cNvPr id="346" name="Entrada de lápiz 345">
                  <a:extLst>
                    <a:ext uri="{FF2B5EF4-FFF2-40B4-BE49-F238E27FC236}">
                      <a16:creationId xmlns:a16="http://schemas.microsoft.com/office/drawing/2014/main" id="{FB83299F-8671-7116-EDDA-61C18FCDE875}"/>
                    </a:ext>
                  </a:extLst>
                </p14:cNvPr>
                <p14:cNvContentPartPr/>
                <p14:nvPr/>
              </p14:nvContentPartPr>
              <p14:xfrm>
                <a:off x="3364824" y="5388528"/>
                <a:ext cx="120240" cy="32040"/>
              </p14:xfrm>
            </p:contentPart>
          </mc:Choice>
          <mc:Fallback>
            <p:pic>
              <p:nvPicPr>
                <p:cNvPr id="346" name="Entrada de lápiz 345">
                  <a:extLst>
                    <a:ext uri="{FF2B5EF4-FFF2-40B4-BE49-F238E27FC236}">
                      <a16:creationId xmlns:a16="http://schemas.microsoft.com/office/drawing/2014/main" id="{FB83299F-8671-7116-EDDA-61C18FCDE875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355824" y="5379888"/>
                  <a:ext cx="1378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13">
              <p14:nvContentPartPr>
                <p14:cNvPr id="347" name="Entrada de lápiz 346">
                  <a:extLst>
                    <a:ext uri="{FF2B5EF4-FFF2-40B4-BE49-F238E27FC236}">
                      <a16:creationId xmlns:a16="http://schemas.microsoft.com/office/drawing/2014/main" id="{812E4D41-D39B-3CFC-E2C8-C1D86C753B20}"/>
                    </a:ext>
                  </a:extLst>
                </p14:cNvPr>
                <p14:cNvContentPartPr/>
                <p14:nvPr/>
              </p14:nvContentPartPr>
              <p14:xfrm>
                <a:off x="3462024" y="5339928"/>
                <a:ext cx="12960" cy="113040"/>
              </p14:xfrm>
            </p:contentPart>
          </mc:Choice>
          <mc:Fallback>
            <p:pic>
              <p:nvPicPr>
                <p:cNvPr id="347" name="Entrada de lápiz 346">
                  <a:extLst>
                    <a:ext uri="{FF2B5EF4-FFF2-40B4-BE49-F238E27FC236}">
                      <a16:creationId xmlns:a16="http://schemas.microsoft.com/office/drawing/2014/main" id="{812E4D41-D39B-3CFC-E2C8-C1D86C753B20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3453024" y="5330928"/>
                  <a:ext cx="306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15">
              <p14:nvContentPartPr>
                <p14:cNvPr id="348" name="Entrada de lápiz 347">
                  <a:extLst>
                    <a:ext uri="{FF2B5EF4-FFF2-40B4-BE49-F238E27FC236}">
                      <a16:creationId xmlns:a16="http://schemas.microsoft.com/office/drawing/2014/main" id="{64B897CA-D788-A6C0-7449-EF733951509B}"/>
                    </a:ext>
                  </a:extLst>
                </p14:cNvPr>
                <p14:cNvContentPartPr/>
                <p14:nvPr/>
              </p14:nvContentPartPr>
              <p14:xfrm>
                <a:off x="3462384" y="5407248"/>
                <a:ext cx="158040" cy="42840"/>
              </p14:xfrm>
            </p:contentPart>
          </mc:Choice>
          <mc:Fallback>
            <p:pic>
              <p:nvPicPr>
                <p:cNvPr id="348" name="Entrada de lápiz 347">
                  <a:extLst>
                    <a:ext uri="{FF2B5EF4-FFF2-40B4-BE49-F238E27FC236}">
                      <a16:creationId xmlns:a16="http://schemas.microsoft.com/office/drawing/2014/main" id="{64B897CA-D788-A6C0-7449-EF733951509B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3453384" y="5398248"/>
                  <a:ext cx="175680" cy="6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17">
            <p14:nvContentPartPr>
              <p14:cNvPr id="357" name="Entrada de lápiz 356">
                <a:extLst>
                  <a:ext uri="{FF2B5EF4-FFF2-40B4-BE49-F238E27FC236}">
                    <a16:creationId xmlns:a16="http://schemas.microsoft.com/office/drawing/2014/main" id="{2DD60DE3-B919-FF70-2F08-39CC92BAC678}"/>
                  </a:ext>
                </a:extLst>
              </p14:cNvPr>
              <p14:cNvContentPartPr/>
              <p14:nvPr/>
            </p14:nvContentPartPr>
            <p14:xfrm>
              <a:off x="11033544" y="6827448"/>
              <a:ext cx="360" cy="360"/>
            </p14:xfrm>
          </p:contentPart>
        </mc:Choice>
        <mc:Fallback>
          <p:pic>
            <p:nvPicPr>
              <p:cNvPr id="357" name="Entrada de lápiz 356">
                <a:extLst>
                  <a:ext uri="{FF2B5EF4-FFF2-40B4-BE49-F238E27FC236}">
                    <a16:creationId xmlns:a16="http://schemas.microsoft.com/office/drawing/2014/main" id="{2DD60DE3-B919-FF70-2F08-39CC92BAC678}"/>
                  </a:ext>
                </a:extLst>
              </p:cNvPr>
              <p:cNvPicPr/>
              <p:nvPr/>
            </p:nvPicPr>
            <p:blipFill>
              <a:blip r:embed="rId318"/>
              <a:stretch>
                <a:fillRect/>
              </a:stretch>
            </p:blipFill>
            <p:spPr>
              <a:xfrm>
                <a:off x="11024904" y="681844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9">
            <p14:nvContentPartPr>
              <p14:cNvPr id="364" name="Entrada de lápiz 363">
                <a:extLst>
                  <a:ext uri="{FF2B5EF4-FFF2-40B4-BE49-F238E27FC236}">
                    <a16:creationId xmlns:a16="http://schemas.microsoft.com/office/drawing/2014/main" id="{44DD046B-9C1E-67BF-53D7-160F3D6DCFCA}"/>
                  </a:ext>
                </a:extLst>
              </p14:cNvPr>
              <p14:cNvContentPartPr/>
              <p14:nvPr/>
            </p14:nvContentPartPr>
            <p14:xfrm>
              <a:off x="10074144" y="6404808"/>
              <a:ext cx="223560" cy="223560"/>
            </p14:xfrm>
          </p:contentPart>
        </mc:Choice>
        <mc:Fallback>
          <p:pic>
            <p:nvPicPr>
              <p:cNvPr id="364" name="Entrada de lápiz 363">
                <a:extLst>
                  <a:ext uri="{FF2B5EF4-FFF2-40B4-BE49-F238E27FC236}">
                    <a16:creationId xmlns:a16="http://schemas.microsoft.com/office/drawing/2014/main" id="{44DD046B-9C1E-67BF-53D7-160F3D6DCFCA}"/>
                  </a:ext>
                </a:extLst>
              </p:cNvPr>
              <p:cNvPicPr/>
              <p:nvPr/>
            </p:nvPicPr>
            <p:blipFill>
              <a:blip r:embed="rId320"/>
              <a:stretch>
                <a:fillRect/>
              </a:stretch>
            </p:blipFill>
            <p:spPr>
              <a:xfrm>
                <a:off x="10068024" y="6398688"/>
                <a:ext cx="23580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1">
            <p14:nvContentPartPr>
              <p14:cNvPr id="389" name="Entrada de lápiz 388">
                <a:extLst>
                  <a:ext uri="{FF2B5EF4-FFF2-40B4-BE49-F238E27FC236}">
                    <a16:creationId xmlns:a16="http://schemas.microsoft.com/office/drawing/2014/main" id="{A6CAEA02-1B89-6DF5-DF1E-A9934098C40D}"/>
                  </a:ext>
                </a:extLst>
              </p14:cNvPr>
              <p14:cNvContentPartPr/>
              <p14:nvPr/>
            </p14:nvContentPartPr>
            <p14:xfrm>
              <a:off x="11653824" y="6410208"/>
              <a:ext cx="210240" cy="225000"/>
            </p14:xfrm>
          </p:contentPart>
        </mc:Choice>
        <mc:Fallback>
          <p:pic>
            <p:nvPicPr>
              <p:cNvPr id="389" name="Entrada de lápiz 388">
                <a:extLst>
                  <a:ext uri="{FF2B5EF4-FFF2-40B4-BE49-F238E27FC236}">
                    <a16:creationId xmlns:a16="http://schemas.microsoft.com/office/drawing/2014/main" id="{A6CAEA02-1B89-6DF5-DF1E-A9934098C40D}"/>
                  </a:ext>
                </a:extLst>
              </p:cNvPr>
              <p:cNvPicPr/>
              <p:nvPr/>
            </p:nvPicPr>
            <p:blipFill>
              <a:blip r:embed="rId322"/>
              <a:stretch>
                <a:fillRect/>
              </a:stretch>
            </p:blipFill>
            <p:spPr>
              <a:xfrm>
                <a:off x="11647704" y="6404088"/>
                <a:ext cx="22248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3">
            <p14:nvContentPartPr>
              <p14:cNvPr id="391" name="Entrada de lápiz 390">
                <a:extLst>
                  <a:ext uri="{FF2B5EF4-FFF2-40B4-BE49-F238E27FC236}">
                    <a16:creationId xmlns:a16="http://schemas.microsoft.com/office/drawing/2014/main" id="{50D77FF7-6D73-A46C-519E-E035E8F05AAB}"/>
                  </a:ext>
                </a:extLst>
              </p14:cNvPr>
              <p14:cNvContentPartPr/>
              <p14:nvPr/>
            </p14:nvContentPartPr>
            <p14:xfrm>
              <a:off x="12239184" y="6163968"/>
              <a:ext cx="491040" cy="460800"/>
            </p14:xfrm>
          </p:contentPart>
        </mc:Choice>
        <mc:Fallback>
          <p:pic>
            <p:nvPicPr>
              <p:cNvPr id="391" name="Entrada de lápiz 390">
                <a:extLst>
                  <a:ext uri="{FF2B5EF4-FFF2-40B4-BE49-F238E27FC236}">
                    <a16:creationId xmlns:a16="http://schemas.microsoft.com/office/drawing/2014/main" id="{50D77FF7-6D73-A46C-519E-E035E8F05AAB}"/>
                  </a:ext>
                </a:extLst>
              </p:cNvPr>
              <p:cNvPicPr/>
              <p:nvPr/>
            </p:nvPicPr>
            <p:blipFill>
              <a:blip r:embed="rId324"/>
              <a:stretch>
                <a:fillRect/>
              </a:stretch>
            </p:blipFill>
            <p:spPr>
              <a:xfrm>
                <a:off x="12233064" y="6157848"/>
                <a:ext cx="503280" cy="47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5">
            <p14:nvContentPartPr>
              <p14:cNvPr id="392" name="Entrada de lápiz 391">
                <a:extLst>
                  <a:ext uri="{FF2B5EF4-FFF2-40B4-BE49-F238E27FC236}">
                    <a16:creationId xmlns:a16="http://schemas.microsoft.com/office/drawing/2014/main" id="{43540EF6-AEC9-98C2-D122-3C0FF5F78572}"/>
                  </a:ext>
                </a:extLst>
              </p14:cNvPr>
              <p14:cNvContentPartPr/>
              <p14:nvPr/>
            </p14:nvContentPartPr>
            <p14:xfrm>
              <a:off x="12203904" y="6120768"/>
              <a:ext cx="575640" cy="538920"/>
            </p14:xfrm>
          </p:contentPart>
        </mc:Choice>
        <mc:Fallback>
          <p:pic>
            <p:nvPicPr>
              <p:cNvPr id="392" name="Entrada de lápiz 391">
                <a:extLst>
                  <a:ext uri="{FF2B5EF4-FFF2-40B4-BE49-F238E27FC236}">
                    <a16:creationId xmlns:a16="http://schemas.microsoft.com/office/drawing/2014/main" id="{43540EF6-AEC9-98C2-D122-3C0FF5F78572}"/>
                  </a:ext>
                </a:extLst>
              </p:cNvPr>
              <p:cNvPicPr/>
              <p:nvPr/>
            </p:nvPicPr>
            <p:blipFill>
              <a:blip r:embed="rId326"/>
              <a:stretch>
                <a:fillRect/>
              </a:stretch>
            </p:blipFill>
            <p:spPr>
              <a:xfrm>
                <a:off x="12197784" y="6114648"/>
                <a:ext cx="587880" cy="55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37" name="Grupo 436">
            <a:extLst>
              <a:ext uri="{FF2B5EF4-FFF2-40B4-BE49-F238E27FC236}">
                <a16:creationId xmlns:a16="http://schemas.microsoft.com/office/drawing/2014/main" id="{D37F8F38-AB00-43D4-CA1D-BABE2E2C7913}"/>
              </a:ext>
            </a:extLst>
          </p:cNvPr>
          <p:cNvGrpSpPr/>
          <p:nvPr/>
        </p:nvGrpSpPr>
        <p:grpSpPr>
          <a:xfrm>
            <a:off x="12386784" y="5800368"/>
            <a:ext cx="2621880" cy="769320"/>
            <a:chOff x="12386784" y="5800368"/>
            <a:chExt cx="2621880" cy="76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393" name="Entrada de lápiz 392">
                  <a:extLst>
                    <a:ext uri="{FF2B5EF4-FFF2-40B4-BE49-F238E27FC236}">
                      <a16:creationId xmlns:a16="http://schemas.microsoft.com/office/drawing/2014/main" id="{E547A351-F3E5-502C-BE9B-F339A7B2BD20}"/>
                    </a:ext>
                  </a:extLst>
                </p14:cNvPr>
                <p14:cNvContentPartPr/>
                <p14:nvPr/>
              </p14:nvContentPartPr>
              <p14:xfrm>
                <a:off x="12440784" y="6278808"/>
                <a:ext cx="104040" cy="248400"/>
              </p14:xfrm>
            </p:contentPart>
          </mc:Choice>
          <mc:Fallback>
            <p:pic>
              <p:nvPicPr>
                <p:cNvPr id="393" name="Entrada de lápiz 392">
                  <a:extLst>
                    <a:ext uri="{FF2B5EF4-FFF2-40B4-BE49-F238E27FC236}">
                      <a16:creationId xmlns:a16="http://schemas.microsoft.com/office/drawing/2014/main" id="{E547A351-F3E5-502C-BE9B-F339A7B2BD20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2434664" y="6272688"/>
                  <a:ext cx="1162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394" name="Entrada de lápiz 393">
                  <a:extLst>
                    <a:ext uri="{FF2B5EF4-FFF2-40B4-BE49-F238E27FC236}">
                      <a16:creationId xmlns:a16="http://schemas.microsoft.com/office/drawing/2014/main" id="{2B53E9EB-C9D8-22FE-E94B-028E8808ABBD}"/>
                    </a:ext>
                  </a:extLst>
                </p14:cNvPr>
                <p14:cNvContentPartPr/>
                <p14:nvPr/>
              </p14:nvContentPartPr>
              <p14:xfrm>
                <a:off x="12386784" y="6315168"/>
                <a:ext cx="254880" cy="239040"/>
              </p14:xfrm>
            </p:contentPart>
          </mc:Choice>
          <mc:Fallback>
            <p:pic>
              <p:nvPicPr>
                <p:cNvPr id="394" name="Entrada de lápiz 393">
                  <a:extLst>
                    <a:ext uri="{FF2B5EF4-FFF2-40B4-BE49-F238E27FC236}">
                      <a16:creationId xmlns:a16="http://schemas.microsoft.com/office/drawing/2014/main" id="{2B53E9EB-C9D8-22FE-E94B-028E8808ABBD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2380664" y="6309048"/>
                  <a:ext cx="2671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395" name="Entrada de lápiz 394">
                  <a:extLst>
                    <a:ext uri="{FF2B5EF4-FFF2-40B4-BE49-F238E27FC236}">
                      <a16:creationId xmlns:a16="http://schemas.microsoft.com/office/drawing/2014/main" id="{A01EE092-19E6-9E0F-8F0E-95D2A35D7234}"/>
                    </a:ext>
                  </a:extLst>
                </p14:cNvPr>
                <p14:cNvContentPartPr/>
                <p14:nvPr/>
              </p14:nvContentPartPr>
              <p14:xfrm>
                <a:off x="12568944" y="6351888"/>
                <a:ext cx="37800" cy="217800"/>
              </p14:xfrm>
            </p:contentPart>
          </mc:Choice>
          <mc:Fallback>
            <p:pic>
              <p:nvPicPr>
                <p:cNvPr id="395" name="Entrada de lápiz 394">
                  <a:extLst>
                    <a:ext uri="{FF2B5EF4-FFF2-40B4-BE49-F238E27FC236}">
                      <a16:creationId xmlns:a16="http://schemas.microsoft.com/office/drawing/2014/main" id="{A01EE092-19E6-9E0F-8F0E-95D2A35D7234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2562824" y="6345768"/>
                  <a:ext cx="500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397" name="Entrada de lápiz 396">
                  <a:extLst>
                    <a:ext uri="{FF2B5EF4-FFF2-40B4-BE49-F238E27FC236}">
                      <a16:creationId xmlns:a16="http://schemas.microsoft.com/office/drawing/2014/main" id="{0B869E7F-83C5-43AF-19DF-243626138C7F}"/>
                    </a:ext>
                  </a:extLst>
                </p14:cNvPr>
                <p14:cNvContentPartPr/>
                <p14:nvPr/>
              </p14:nvContentPartPr>
              <p14:xfrm>
                <a:off x="12654984" y="6265488"/>
                <a:ext cx="660960" cy="110880"/>
              </p14:xfrm>
            </p:contentPart>
          </mc:Choice>
          <mc:Fallback>
            <p:pic>
              <p:nvPicPr>
                <p:cNvPr id="397" name="Entrada de lápiz 396">
                  <a:extLst>
                    <a:ext uri="{FF2B5EF4-FFF2-40B4-BE49-F238E27FC236}">
                      <a16:creationId xmlns:a16="http://schemas.microsoft.com/office/drawing/2014/main" id="{0B869E7F-83C5-43AF-19DF-243626138C7F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2648864" y="6259368"/>
                  <a:ext cx="6732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398" name="Entrada de lápiz 397">
                  <a:extLst>
                    <a:ext uri="{FF2B5EF4-FFF2-40B4-BE49-F238E27FC236}">
                      <a16:creationId xmlns:a16="http://schemas.microsoft.com/office/drawing/2014/main" id="{5A8A59C8-198C-2B9E-EB16-95B5430245D0}"/>
                    </a:ext>
                  </a:extLst>
                </p14:cNvPr>
                <p14:cNvContentPartPr/>
                <p14:nvPr/>
              </p14:nvContentPartPr>
              <p14:xfrm>
                <a:off x="13361304" y="6083688"/>
                <a:ext cx="37800" cy="150120"/>
              </p14:xfrm>
            </p:contentPart>
          </mc:Choice>
          <mc:Fallback>
            <p:pic>
              <p:nvPicPr>
                <p:cNvPr id="398" name="Entrada de lápiz 397">
                  <a:extLst>
                    <a:ext uri="{FF2B5EF4-FFF2-40B4-BE49-F238E27FC236}">
                      <a16:creationId xmlns:a16="http://schemas.microsoft.com/office/drawing/2014/main" id="{5A8A59C8-198C-2B9E-EB16-95B5430245D0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3355184" y="6077568"/>
                  <a:ext cx="500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399" name="Entrada de lápiz 398">
                  <a:extLst>
                    <a:ext uri="{FF2B5EF4-FFF2-40B4-BE49-F238E27FC236}">
                      <a16:creationId xmlns:a16="http://schemas.microsoft.com/office/drawing/2014/main" id="{95AAC07D-5277-4CE8-851D-88F08349CD24}"/>
                    </a:ext>
                  </a:extLst>
                </p14:cNvPr>
                <p14:cNvContentPartPr/>
                <p14:nvPr/>
              </p14:nvContentPartPr>
              <p14:xfrm>
                <a:off x="13362384" y="6071448"/>
                <a:ext cx="152280" cy="169920"/>
              </p14:xfrm>
            </p:contentPart>
          </mc:Choice>
          <mc:Fallback>
            <p:pic>
              <p:nvPicPr>
                <p:cNvPr id="399" name="Entrada de lápiz 398">
                  <a:extLst>
                    <a:ext uri="{FF2B5EF4-FFF2-40B4-BE49-F238E27FC236}">
                      <a16:creationId xmlns:a16="http://schemas.microsoft.com/office/drawing/2014/main" id="{95AAC07D-5277-4CE8-851D-88F08349CD24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3356264" y="6065328"/>
                  <a:ext cx="16452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00" name="Entrada de lápiz 399">
                  <a:extLst>
                    <a:ext uri="{FF2B5EF4-FFF2-40B4-BE49-F238E27FC236}">
                      <a16:creationId xmlns:a16="http://schemas.microsoft.com/office/drawing/2014/main" id="{F19834C1-8464-A66D-7C3E-3FB1DB5C342B}"/>
                    </a:ext>
                  </a:extLst>
                </p14:cNvPr>
                <p14:cNvContentPartPr/>
                <p14:nvPr/>
              </p14:nvContentPartPr>
              <p14:xfrm>
                <a:off x="13386504" y="6209328"/>
                <a:ext cx="83880" cy="45360"/>
              </p14:xfrm>
            </p:contentPart>
          </mc:Choice>
          <mc:Fallback>
            <p:pic>
              <p:nvPicPr>
                <p:cNvPr id="400" name="Entrada de lápiz 399">
                  <a:extLst>
                    <a:ext uri="{FF2B5EF4-FFF2-40B4-BE49-F238E27FC236}">
                      <a16:creationId xmlns:a16="http://schemas.microsoft.com/office/drawing/2014/main" id="{F19834C1-8464-A66D-7C3E-3FB1DB5C342B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3380384" y="6203208"/>
                  <a:ext cx="961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04" name="Entrada de lápiz 403">
                  <a:extLst>
                    <a:ext uri="{FF2B5EF4-FFF2-40B4-BE49-F238E27FC236}">
                      <a16:creationId xmlns:a16="http://schemas.microsoft.com/office/drawing/2014/main" id="{B3FB54F7-25FF-C491-CB74-724065A82E91}"/>
                    </a:ext>
                  </a:extLst>
                </p14:cNvPr>
                <p14:cNvContentPartPr/>
                <p14:nvPr/>
              </p14:nvContentPartPr>
              <p14:xfrm>
                <a:off x="13533024" y="6086208"/>
                <a:ext cx="152280" cy="192240"/>
              </p14:xfrm>
            </p:contentPart>
          </mc:Choice>
          <mc:Fallback>
            <p:pic>
              <p:nvPicPr>
                <p:cNvPr id="404" name="Entrada de lápiz 403">
                  <a:extLst>
                    <a:ext uri="{FF2B5EF4-FFF2-40B4-BE49-F238E27FC236}">
                      <a16:creationId xmlns:a16="http://schemas.microsoft.com/office/drawing/2014/main" id="{B3FB54F7-25FF-C491-CB74-724065A82E91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3526904" y="6080088"/>
                  <a:ext cx="1645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05" name="Entrada de lápiz 404">
                  <a:extLst>
                    <a:ext uri="{FF2B5EF4-FFF2-40B4-BE49-F238E27FC236}">
                      <a16:creationId xmlns:a16="http://schemas.microsoft.com/office/drawing/2014/main" id="{DCC13D38-D3BF-15F4-1EB5-EB486450C700}"/>
                    </a:ext>
                  </a:extLst>
                </p14:cNvPr>
                <p14:cNvContentPartPr/>
                <p14:nvPr/>
              </p14:nvContentPartPr>
              <p14:xfrm>
                <a:off x="13496304" y="6019608"/>
                <a:ext cx="369720" cy="293040"/>
              </p14:xfrm>
            </p:contentPart>
          </mc:Choice>
          <mc:Fallback>
            <p:pic>
              <p:nvPicPr>
                <p:cNvPr id="405" name="Entrada de lápiz 404">
                  <a:extLst>
                    <a:ext uri="{FF2B5EF4-FFF2-40B4-BE49-F238E27FC236}">
                      <a16:creationId xmlns:a16="http://schemas.microsoft.com/office/drawing/2014/main" id="{DCC13D38-D3BF-15F4-1EB5-EB486450C700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3490184" y="6013488"/>
                  <a:ext cx="38196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06" name="Entrada de lápiz 405">
                  <a:extLst>
                    <a:ext uri="{FF2B5EF4-FFF2-40B4-BE49-F238E27FC236}">
                      <a16:creationId xmlns:a16="http://schemas.microsoft.com/office/drawing/2014/main" id="{841CC216-D00B-CDA1-81ED-F89A2C159AD1}"/>
                    </a:ext>
                  </a:extLst>
                </p14:cNvPr>
                <p14:cNvContentPartPr/>
                <p14:nvPr/>
              </p14:nvContentPartPr>
              <p14:xfrm>
                <a:off x="13947384" y="5961648"/>
                <a:ext cx="97200" cy="219600"/>
              </p14:xfrm>
            </p:contentPart>
          </mc:Choice>
          <mc:Fallback>
            <p:pic>
              <p:nvPicPr>
                <p:cNvPr id="406" name="Entrada de lápiz 405">
                  <a:extLst>
                    <a:ext uri="{FF2B5EF4-FFF2-40B4-BE49-F238E27FC236}">
                      <a16:creationId xmlns:a16="http://schemas.microsoft.com/office/drawing/2014/main" id="{841CC216-D00B-CDA1-81ED-F89A2C159AD1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3941264" y="5955528"/>
                  <a:ext cx="1094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07" name="Entrada de lápiz 406">
                  <a:extLst>
                    <a:ext uri="{FF2B5EF4-FFF2-40B4-BE49-F238E27FC236}">
                      <a16:creationId xmlns:a16="http://schemas.microsoft.com/office/drawing/2014/main" id="{732679B2-31CA-C1E9-3CDB-B92A6C780918}"/>
                    </a:ext>
                  </a:extLst>
                </p14:cNvPr>
                <p14:cNvContentPartPr/>
                <p14:nvPr/>
              </p14:nvContentPartPr>
              <p14:xfrm>
                <a:off x="13935144" y="5925288"/>
                <a:ext cx="271080" cy="198720"/>
              </p14:xfrm>
            </p:contentPart>
          </mc:Choice>
          <mc:Fallback>
            <p:pic>
              <p:nvPicPr>
                <p:cNvPr id="407" name="Entrada de lápiz 406">
                  <a:extLst>
                    <a:ext uri="{FF2B5EF4-FFF2-40B4-BE49-F238E27FC236}">
                      <a16:creationId xmlns:a16="http://schemas.microsoft.com/office/drawing/2014/main" id="{732679B2-31CA-C1E9-3CDB-B92A6C780918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3929024" y="5919168"/>
                  <a:ext cx="2833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08" name="Entrada de lápiz 407">
                  <a:extLst>
                    <a:ext uri="{FF2B5EF4-FFF2-40B4-BE49-F238E27FC236}">
                      <a16:creationId xmlns:a16="http://schemas.microsoft.com/office/drawing/2014/main" id="{FD01210A-0597-E27E-A555-9DD4E8CE355B}"/>
                    </a:ext>
                  </a:extLst>
                </p14:cNvPr>
                <p14:cNvContentPartPr/>
                <p14:nvPr/>
              </p14:nvContentPartPr>
              <p14:xfrm>
                <a:off x="14105784" y="5876328"/>
                <a:ext cx="105840" cy="292320"/>
              </p14:xfrm>
            </p:contentPart>
          </mc:Choice>
          <mc:Fallback>
            <p:pic>
              <p:nvPicPr>
                <p:cNvPr id="408" name="Entrada de lápiz 407">
                  <a:extLst>
                    <a:ext uri="{FF2B5EF4-FFF2-40B4-BE49-F238E27FC236}">
                      <a16:creationId xmlns:a16="http://schemas.microsoft.com/office/drawing/2014/main" id="{FD01210A-0597-E27E-A555-9DD4E8CE355B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4099664" y="5870208"/>
                  <a:ext cx="11808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10" name="Entrada de lápiz 409">
                  <a:extLst>
                    <a:ext uri="{FF2B5EF4-FFF2-40B4-BE49-F238E27FC236}">
                      <a16:creationId xmlns:a16="http://schemas.microsoft.com/office/drawing/2014/main" id="{62326D07-A905-73EB-6BD3-CCA14F319CCE}"/>
                    </a:ext>
                  </a:extLst>
                </p14:cNvPr>
                <p14:cNvContentPartPr/>
                <p14:nvPr/>
              </p14:nvContentPartPr>
              <p14:xfrm>
                <a:off x="13374624" y="5973888"/>
                <a:ext cx="766080" cy="163440"/>
              </p14:xfrm>
            </p:contentPart>
          </mc:Choice>
          <mc:Fallback>
            <p:pic>
              <p:nvPicPr>
                <p:cNvPr id="410" name="Entrada de lápiz 409">
                  <a:extLst>
                    <a:ext uri="{FF2B5EF4-FFF2-40B4-BE49-F238E27FC236}">
                      <a16:creationId xmlns:a16="http://schemas.microsoft.com/office/drawing/2014/main" id="{62326D07-A905-73EB-6BD3-CCA14F319CCE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3368504" y="5967768"/>
                  <a:ext cx="77832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12" name="Entrada de lápiz 411">
                  <a:extLst>
                    <a:ext uri="{FF2B5EF4-FFF2-40B4-BE49-F238E27FC236}">
                      <a16:creationId xmlns:a16="http://schemas.microsoft.com/office/drawing/2014/main" id="{C24D11D1-43EA-94D1-D2DE-F3F80ED7160A}"/>
                    </a:ext>
                  </a:extLst>
                </p14:cNvPr>
                <p14:cNvContentPartPr/>
                <p14:nvPr/>
              </p14:nvContentPartPr>
              <p14:xfrm>
                <a:off x="13568304" y="5800368"/>
                <a:ext cx="464760" cy="514440"/>
              </p14:xfrm>
            </p:contentPart>
          </mc:Choice>
          <mc:Fallback>
            <p:pic>
              <p:nvPicPr>
                <p:cNvPr id="412" name="Entrada de lápiz 411">
                  <a:extLst>
                    <a:ext uri="{FF2B5EF4-FFF2-40B4-BE49-F238E27FC236}">
                      <a16:creationId xmlns:a16="http://schemas.microsoft.com/office/drawing/2014/main" id="{C24D11D1-43EA-94D1-D2DE-F3F80ED7160A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3562184" y="5794248"/>
                  <a:ext cx="47700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27" name="Entrada de lápiz 426">
                  <a:extLst>
                    <a:ext uri="{FF2B5EF4-FFF2-40B4-BE49-F238E27FC236}">
                      <a16:creationId xmlns:a16="http://schemas.microsoft.com/office/drawing/2014/main" id="{3FE5F20D-4751-BD53-4EE7-4877D4D40C53}"/>
                    </a:ext>
                  </a:extLst>
                </p14:cNvPr>
                <p14:cNvContentPartPr/>
                <p14:nvPr/>
              </p14:nvContentPartPr>
              <p14:xfrm>
                <a:off x="14289024" y="6059208"/>
                <a:ext cx="51840" cy="177840"/>
              </p14:xfrm>
            </p:contentPart>
          </mc:Choice>
          <mc:Fallback>
            <p:pic>
              <p:nvPicPr>
                <p:cNvPr id="427" name="Entrada de lápiz 426">
                  <a:extLst>
                    <a:ext uri="{FF2B5EF4-FFF2-40B4-BE49-F238E27FC236}">
                      <a16:creationId xmlns:a16="http://schemas.microsoft.com/office/drawing/2014/main" id="{3FE5F20D-4751-BD53-4EE7-4877D4D40C53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4282904" y="6053088"/>
                  <a:ext cx="640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28" name="Entrada de lápiz 427">
                  <a:extLst>
                    <a:ext uri="{FF2B5EF4-FFF2-40B4-BE49-F238E27FC236}">
                      <a16:creationId xmlns:a16="http://schemas.microsoft.com/office/drawing/2014/main" id="{4F329E73-C281-0E94-B27A-F0FE3DDAD78A}"/>
                    </a:ext>
                  </a:extLst>
                </p14:cNvPr>
                <p14:cNvContentPartPr/>
                <p14:nvPr/>
              </p14:nvContentPartPr>
              <p14:xfrm>
                <a:off x="14308464" y="6061728"/>
                <a:ext cx="289800" cy="190800"/>
              </p14:xfrm>
            </p:contentPart>
          </mc:Choice>
          <mc:Fallback>
            <p:pic>
              <p:nvPicPr>
                <p:cNvPr id="428" name="Entrada de lápiz 427">
                  <a:extLst>
                    <a:ext uri="{FF2B5EF4-FFF2-40B4-BE49-F238E27FC236}">
                      <a16:creationId xmlns:a16="http://schemas.microsoft.com/office/drawing/2014/main" id="{4F329E73-C281-0E94-B27A-F0FE3DDAD78A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4302344" y="6055608"/>
                  <a:ext cx="3020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30" name="Entrada de lápiz 429">
                  <a:extLst>
                    <a:ext uri="{FF2B5EF4-FFF2-40B4-BE49-F238E27FC236}">
                      <a16:creationId xmlns:a16="http://schemas.microsoft.com/office/drawing/2014/main" id="{1561640E-D0A6-3DD1-3DF1-6762B8858D49}"/>
                    </a:ext>
                  </a:extLst>
                </p14:cNvPr>
                <p14:cNvContentPartPr/>
                <p14:nvPr/>
              </p14:nvContentPartPr>
              <p14:xfrm>
                <a:off x="14628504" y="6080088"/>
                <a:ext cx="127800" cy="142560"/>
              </p14:xfrm>
            </p:contentPart>
          </mc:Choice>
          <mc:Fallback>
            <p:pic>
              <p:nvPicPr>
                <p:cNvPr id="430" name="Entrada de lápiz 429">
                  <a:extLst>
                    <a:ext uri="{FF2B5EF4-FFF2-40B4-BE49-F238E27FC236}">
                      <a16:creationId xmlns:a16="http://schemas.microsoft.com/office/drawing/2014/main" id="{1561640E-D0A6-3DD1-3DF1-6762B8858D49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4622384" y="6073968"/>
                  <a:ext cx="1400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431" name="Entrada de lápiz 430">
                  <a:extLst>
                    <a:ext uri="{FF2B5EF4-FFF2-40B4-BE49-F238E27FC236}">
                      <a16:creationId xmlns:a16="http://schemas.microsoft.com/office/drawing/2014/main" id="{77D677C8-900B-7066-7B89-815DA510AC1E}"/>
                    </a:ext>
                  </a:extLst>
                </p14:cNvPr>
                <p14:cNvContentPartPr/>
                <p14:nvPr/>
              </p14:nvContentPartPr>
              <p14:xfrm>
                <a:off x="14764224" y="6132288"/>
                <a:ext cx="50760" cy="59040"/>
              </p14:xfrm>
            </p:contentPart>
          </mc:Choice>
          <mc:Fallback>
            <p:pic>
              <p:nvPicPr>
                <p:cNvPr id="431" name="Entrada de lápiz 430">
                  <a:extLst>
                    <a:ext uri="{FF2B5EF4-FFF2-40B4-BE49-F238E27FC236}">
                      <a16:creationId xmlns:a16="http://schemas.microsoft.com/office/drawing/2014/main" id="{77D677C8-900B-7066-7B89-815DA510AC1E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4758104" y="6126168"/>
                  <a:ext cx="630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432" name="Entrada de lápiz 431">
                  <a:extLst>
                    <a:ext uri="{FF2B5EF4-FFF2-40B4-BE49-F238E27FC236}">
                      <a16:creationId xmlns:a16="http://schemas.microsoft.com/office/drawing/2014/main" id="{725F5EA3-5C31-DAFA-5F45-DF91E3329E2C}"/>
                    </a:ext>
                  </a:extLst>
                </p14:cNvPr>
                <p14:cNvContentPartPr/>
                <p14:nvPr/>
              </p14:nvContentPartPr>
              <p14:xfrm>
                <a:off x="14834424" y="6022848"/>
                <a:ext cx="88920" cy="158400"/>
              </p14:xfrm>
            </p:contentPart>
          </mc:Choice>
          <mc:Fallback>
            <p:pic>
              <p:nvPicPr>
                <p:cNvPr id="432" name="Entrada de lápiz 431">
                  <a:extLst>
                    <a:ext uri="{FF2B5EF4-FFF2-40B4-BE49-F238E27FC236}">
                      <a16:creationId xmlns:a16="http://schemas.microsoft.com/office/drawing/2014/main" id="{725F5EA3-5C31-DAFA-5F45-DF91E3329E2C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4828304" y="6016728"/>
                  <a:ext cx="1011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434" name="Entrada de lápiz 433">
                  <a:extLst>
                    <a:ext uri="{FF2B5EF4-FFF2-40B4-BE49-F238E27FC236}">
                      <a16:creationId xmlns:a16="http://schemas.microsoft.com/office/drawing/2014/main" id="{23847355-F6C5-6B28-3840-1E52ABE96C49}"/>
                    </a:ext>
                  </a:extLst>
                </p14:cNvPr>
                <p14:cNvContentPartPr/>
                <p14:nvPr/>
              </p14:nvContentPartPr>
              <p14:xfrm>
                <a:off x="14861784" y="6190608"/>
                <a:ext cx="101520" cy="3240"/>
              </p14:xfrm>
            </p:contentPart>
          </mc:Choice>
          <mc:Fallback>
            <p:pic>
              <p:nvPicPr>
                <p:cNvPr id="434" name="Entrada de lápiz 433">
                  <a:extLst>
                    <a:ext uri="{FF2B5EF4-FFF2-40B4-BE49-F238E27FC236}">
                      <a16:creationId xmlns:a16="http://schemas.microsoft.com/office/drawing/2014/main" id="{23847355-F6C5-6B28-3840-1E52ABE96C49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4855664" y="6184488"/>
                  <a:ext cx="11376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436" name="Entrada de lápiz 435">
                  <a:extLst>
                    <a:ext uri="{FF2B5EF4-FFF2-40B4-BE49-F238E27FC236}">
                      <a16:creationId xmlns:a16="http://schemas.microsoft.com/office/drawing/2014/main" id="{ABBFC5D3-80F0-06A4-E3A9-196CF6D06712}"/>
                    </a:ext>
                  </a:extLst>
                </p14:cNvPr>
                <p14:cNvContentPartPr/>
                <p14:nvPr/>
              </p14:nvContentPartPr>
              <p14:xfrm>
                <a:off x="15008304" y="6181248"/>
                <a:ext cx="360" cy="360"/>
              </p14:xfrm>
            </p:contentPart>
          </mc:Choice>
          <mc:Fallback>
            <p:pic>
              <p:nvPicPr>
                <p:cNvPr id="436" name="Entrada de lápiz 435">
                  <a:extLst>
                    <a:ext uri="{FF2B5EF4-FFF2-40B4-BE49-F238E27FC236}">
                      <a16:creationId xmlns:a16="http://schemas.microsoft.com/office/drawing/2014/main" id="{ABBFC5D3-80F0-06A4-E3A9-196CF6D0671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002184" y="617512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68">
            <p14:nvContentPartPr>
              <p14:cNvPr id="438" name="Entrada de lápiz 437">
                <a:extLst>
                  <a:ext uri="{FF2B5EF4-FFF2-40B4-BE49-F238E27FC236}">
                    <a16:creationId xmlns:a16="http://schemas.microsoft.com/office/drawing/2014/main" id="{99B1183E-7149-D243-CE01-99FD460DE1F6}"/>
                  </a:ext>
                </a:extLst>
              </p14:cNvPr>
              <p14:cNvContentPartPr/>
              <p14:nvPr/>
            </p14:nvContentPartPr>
            <p14:xfrm>
              <a:off x="706944" y="6618648"/>
              <a:ext cx="3759480" cy="331920"/>
            </p14:xfrm>
          </p:contentPart>
        </mc:Choice>
        <mc:Fallback>
          <p:pic>
            <p:nvPicPr>
              <p:cNvPr id="438" name="Entrada de lápiz 437">
                <a:extLst>
                  <a:ext uri="{FF2B5EF4-FFF2-40B4-BE49-F238E27FC236}">
                    <a16:creationId xmlns:a16="http://schemas.microsoft.com/office/drawing/2014/main" id="{99B1183E-7149-D243-CE01-99FD460DE1F6}"/>
                  </a:ext>
                </a:extLst>
              </p:cNvPr>
              <p:cNvPicPr/>
              <p:nvPr/>
            </p:nvPicPr>
            <p:blipFill>
              <a:blip r:embed="rId369"/>
              <a:stretch>
                <a:fillRect/>
              </a:stretch>
            </p:blipFill>
            <p:spPr>
              <a:xfrm>
                <a:off x="700824" y="6612528"/>
                <a:ext cx="3771720" cy="34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0">
            <p14:nvContentPartPr>
              <p14:cNvPr id="440" name="Entrada de lápiz 439">
                <a:extLst>
                  <a:ext uri="{FF2B5EF4-FFF2-40B4-BE49-F238E27FC236}">
                    <a16:creationId xmlns:a16="http://schemas.microsoft.com/office/drawing/2014/main" id="{123B94CB-BF11-F6AF-1422-E5C6A7EF3B2E}"/>
                  </a:ext>
                </a:extLst>
              </p14:cNvPr>
              <p14:cNvContentPartPr/>
              <p14:nvPr/>
            </p14:nvContentPartPr>
            <p14:xfrm>
              <a:off x="719184" y="7534488"/>
              <a:ext cx="1743840" cy="24840"/>
            </p14:xfrm>
          </p:contentPart>
        </mc:Choice>
        <mc:Fallback>
          <p:pic>
            <p:nvPicPr>
              <p:cNvPr id="440" name="Entrada de lápiz 439">
                <a:extLst>
                  <a:ext uri="{FF2B5EF4-FFF2-40B4-BE49-F238E27FC236}">
                    <a16:creationId xmlns:a16="http://schemas.microsoft.com/office/drawing/2014/main" id="{123B94CB-BF11-F6AF-1422-E5C6A7EF3B2E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713064" y="7528368"/>
                <a:ext cx="175608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2">
            <p14:nvContentPartPr>
              <p14:cNvPr id="441" name="Entrada de lápiz 440">
                <a:extLst>
                  <a:ext uri="{FF2B5EF4-FFF2-40B4-BE49-F238E27FC236}">
                    <a16:creationId xmlns:a16="http://schemas.microsoft.com/office/drawing/2014/main" id="{33C3B618-ED70-327E-856A-6509A794C59B}"/>
                  </a:ext>
                </a:extLst>
              </p14:cNvPr>
              <p14:cNvContentPartPr/>
              <p14:nvPr/>
            </p14:nvContentPartPr>
            <p14:xfrm>
              <a:off x="584904" y="7289688"/>
              <a:ext cx="1727640" cy="28440"/>
            </p14:xfrm>
          </p:contentPart>
        </mc:Choice>
        <mc:Fallback>
          <p:pic>
            <p:nvPicPr>
              <p:cNvPr id="441" name="Entrada de lápiz 440">
                <a:extLst>
                  <a:ext uri="{FF2B5EF4-FFF2-40B4-BE49-F238E27FC236}">
                    <a16:creationId xmlns:a16="http://schemas.microsoft.com/office/drawing/2014/main" id="{33C3B618-ED70-327E-856A-6509A794C59B}"/>
                  </a:ext>
                </a:extLst>
              </p:cNvPr>
              <p:cNvPicPr/>
              <p:nvPr/>
            </p:nvPicPr>
            <p:blipFill>
              <a:blip r:embed="rId373"/>
              <a:stretch>
                <a:fillRect/>
              </a:stretch>
            </p:blipFill>
            <p:spPr>
              <a:xfrm>
                <a:off x="578784" y="7283568"/>
                <a:ext cx="1739880" cy="4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476" name="Grupo 475">
            <a:extLst>
              <a:ext uri="{FF2B5EF4-FFF2-40B4-BE49-F238E27FC236}">
                <a16:creationId xmlns:a16="http://schemas.microsoft.com/office/drawing/2014/main" id="{504CCDE5-8469-4266-735E-E5F02A00380C}"/>
              </a:ext>
            </a:extLst>
          </p:cNvPr>
          <p:cNvGrpSpPr/>
          <p:nvPr/>
        </p:nvGrpSpPr>
        <p:grpSpPr>
          <a:xfrm>
            <a:off x="9570504" y="6252888"/>
            <a:ext cx="2009880" cy="770040"/>
            <a:chOff x="9570504" y="6252888"/>
            <a:chExt cx="2009880" cy="77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59" name="Entrada de lápiz 358">
                  <a:extLst>
                    <a:ext uri="{FF2B5EF4-FFF2-40B4-BE49-F238E27FC236}">
                      <a16:creationId xmlns:a16="http://schemas.microsoft.com/office/drawing/2014/main" id="{F4299942-053E-9E51-830A-4C76344E314F}"/>
                    </a:ext>
                  </a:extLst>
                </p14:cNvPr>
                <p14:cNvContentPartPr/>
                <p14:nvPr/>
              </p14:nvContentPartPr>
              <p14:xfrm>
                <a:off x="9570864" y="6449448"/>
                <a:ext cx="36720" cy="208440"/>
              </p14:xfrm>
            </p:contentPart>
          </mc:Choice>
          <mc:Fallback>
            <p:pic>
              <p:nvPicPr>
                <p:cNvPr id="359" name="Entrada de lápiz 358">
                  <a:extLst>
                    <a:ext uri="{FF2B5EF4-FFF2-40B4-BE49-F238E27FC236}">
                      <a16:creationId xmlns:a16="http://schemas.microsoft.com/office/drawing/2014/main" id="{F4299942-053E-9E51-830A-4C76344E314F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9564744" y="6443328"/>
                  <a:ext cx="489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60" name="Entrada de lápiz 359">
                  <a:extLst>
                    <a:ext uri="{FF2B5EF4-FFF2-40B4-BE49-F238E27FC236}">
                      <a16:creationId xmlns:a16="http://schemas.microsoft.com/office/drawing/2014/main" id="{E476EE43-F598-052D-7703-02194189A51E}"/>
                    </a:ext>
                  </a:extLst>
                </p14:cNvPr>
                <p14:cNvContentPartPr/>
                <p14:nvPr/>
              </p14:nvContentPartPr>
              <p14:xfrm>
                <a:off x="9570504" y="6392208"/>
                <a:ext cx="174240" cy="258840"/>
              </p14:xfrm>
            </p:contentPart>
          </mc:Choice>
          <mc:Fallback>
            <p:pic>
              <p:nvPicPr>
                <p:cNvPr id="360" name="Entrada de lápiz 359">
                  <a:extLst>
                    <a:ext uri="{FF2B5EF4-FFF2-40B4-BE49-F238E27FC236}">
                      <a16:creationId xmlns:a16="http://schemas.microsoft.com/office/drawing/2014/main" id="{E476EE43-F598-052D-7703-02194189A51E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9564384" y="6386088"/>
                  <a:ext cx="18648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61" name="Entrada de lápiz 360">
                  <a:extLst>
                    <a:ext uri="{FF2B5EF4-FFF2-40B4-BE49-F238E27FC236}">
                      <a16:creationId xmlns:a16="http://schemas.microsoft.com/office/drawing/2014/main" id="{8FE4B9DB-FAF2-F4F9-6686-627BA8CB17DE}"/>
                    </a:ext>
                  </a:extLst>
                </p14:cNvPr>
                <p14:cNvContentPartPr/>
                <p14:nvPr/>
              </p14:nvContentPartPr>
              <p14:xfrm>
                <a:off x="9814224" y="6388608"/>
                <a:ext cx="67680" cy="244440"/>
              </p14:xfrm>
            </p:contentPart>
          </mc:Choice>
          <mc:Fallback>
            <p:pic>
              <p:nvPicPr>
                <p:cNvPr id="361" name="Entrada de lápiz 360">
                  <a:extLst>
                    <a:ext uri="{FF2B5EF4-FFF2-40B4-BE49-F238E27FC236}">
                      <a16:creationId xmlns:a16="http://schemas.microsoft.com/office/drawing/2014/main" id="{8FE4B9DB-FAF2-F4F9-6686-627BA8CB17DE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9808104" y="6382488"/>
                  <a:ext cx="7992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62" name="Entrada de lápiz 361">
                  <a:extLst>
                    <a:ext uri="{FF2B5EF4-FFF2-40B4-BE49-F238E27FC236}">
                      <a16:creationId xmlns:a16="http://schemas.microsoft.com/office/drawing/2014/main" id="{65908034-B9D0-6D4E-9C47-28653367438C}"/>
                    </a:ext>
                  </a:extLst>
                </p14:cNvPr>
                <p14:cNvContentPartPr/>
                <p14:nvPr/>
              </p14:nvContentPartPr>
              <p14:xfrm>
                <a:off x="9922584" y="6412728"/>
                <a:ext cx="138600" cy="269640"/>
              </p14:xfrm>
            </p:contentPart>
          </mc:Choice>
          <mc:Fallback>
            <p:pic>
              <p:nvPicPr>
                <p:cNvPr id="362" name="Entrada de lápiz 361">
                  <a:extLst>
                    <a:ext uri="{FF2B5EF4-FFF2-40B4-BE49-F238E27FC236}">
                      <a16:creationId xmlns:a16="http://schemas.microsoft.com/office/drawing/2014/main" id="{65908034-B9D0-6D4E-9C47-28653367438C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9916464" y="6406608"/>
                  <a:ext cx="15084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460" name="Entrada de lápiz 459">
                  <a:extLst>
                    <a:ext uri="{FF2B5EF4-FFF2-40B4-BE49-F238E27FC236}">
                      <a16:creationId xmlns:a16="http://schemas.microsoft.com/office/drawing/2014/main" id="{3A13189D-E0E2-AEF0-31B2-41A2895061AD}"/>
                    </a:ext>
                  </a:extLst>
                </p14:cNvPr>
                <p14:cNvContentPartPr/>
                <p14:nvPr/>
              </p14:nvContentPartPr>
              <p14:xfrm>
                <a:off x="9668064" y="7022568"/>
                <a:ext cx="5040" cy="360"/>
              </p14:xfrm>
            </p:contentPart>
          </mc:Choice>
          <mc:Fallback>
            <p:pic>
              <p:nvPicPr>
                <p:cNvPr id="460" name="Entrada de lápiz 459">
                  <a:extLst>
                    <a:ext uri="{FF2B5EF4-FFF2-40B4-BE49-F238E27FC236}">
                      <a16:creationId xmlns:a16="http://schemas.microsoft.com/office/drawing/2014/main" id="{3A13189D-E0E2-AEF0-31B2-41A2895061AD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9661944" y="701644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69" name="Entrada de lápiz 368">
                  <a:extLst>
                    <a:ext uri="{FF2B5EF4-FFF2-40B4-BE49-F238E27FC236}">
                      <a16:creationId xmlns:a16="http://schemas.microsoft.com/office/drawing/2014/main" id="{776F187E-DB64-0EAD-4FF6-13860C8277E0}"/>
                    </a:ext>
                  </a:extLst>
                </p14:cNvPr>
                <p14:cNvContentPartPr/>
                <p14:nvPr/>
              </p14:nvContentPartPr>
              <p14:xfrm>
                <a:off x="10935984" y="6615408"/>
                <a:ext cx="5040" cy="5040"/>
              </p14:xfrm>
            </p:contentPart>
          </mc:Choice>
          <mc:Fallback>
            <p:pic>
              <p:nvPicPr>
                <p:cNvPr id="369" name="Entrada de lápiz 368">
                  <a:extLst>
                    <a:ext uri="{FF2B5EF4-FFF2-40B4-BE49-F238E27FC236}">
                      <a16:creationId xmlns:a16="http://schemas.microsoft.com/office/drawing/2014/main" id="{776F187E-DB64-0EAD-4FF6-13860C8277E0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0929864" y="6609288"/>
                  <a:ext cx="172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80" name="Entrada de lápiz 379">
                  <a:extLst>
                    <a:ext uri="{FF2B5EF4-FFF2-40B4-BE49-F238E27FC236}">
                      <a16:creationId xmlns:a16="http://schemas.microsoft.com/office/drawing/2014/main" id="{1643F8A4-E001-4713-8B0E-C13AA7E988EB}"/>
                    </a:ext>
                  </a:extLst>
                </p14:cNvPr>
                <p14:cNvContentPartPr/>
                <p14:nvPr/>
              </p14:nvContentPartPr>
              <p14:xfrm>
                <a:off x="11106624" y="6547008"/>
                <a:ext cx="12960" cy="145080"/>
              </p14:xfrm>
            </p:contentPart>
          </mc:Choice>
          <mc:Fallback>
            <p:pic>
              <p:nvPicPr>
                <p:cNvPr id="380" name="Entrada de lápiz 379">
                  <a:extLst>
                    <a:ext uri="{FF2B5EF4-FFF2-40B4-BE49-F238E27FC236}">
                      <a16:creationId xmlns:a16="http://schemas.microsoft.com/office/drawing/2014/main" id="{1643F8A4-E001-4713-8B0E-C13AA7E988EB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1100504" y="6540888"/>
                  <a:ext cx="252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81" name="Entrada de lápiz 380">
                  <a:extLst>
                    <a:ext uri="{FF2B5EF4-FFF2-40B4-BE49-F238E27FC236}">
                      <a16:creationId xmlns:a16="http://schemas.microsoft.com/office/drawing/2014/main" id="{6FCE8103-019B-C785-8D22-824F0FB2B10F}"/>
                    </a:ext>
                  </a:extLst>
                </p14:cNvPr>
                <p14:cNvContentPartPr/>
                <p14:nvPr/>
              </p14:nvContentPartPr>
              <p14:xfrm>
                <a:off x="11009064" y="6285288"/>
                <a:ext cx="227160" cy="127800"/>
              </p14:xfrm>
            </p:contentPart>
          </mc:Choice>
          <mc:Fallback>
            <p:pic>
              <p:nvPicPr>
                <p:cNvPr id="381" name="Entrada de lápiz 380">
                  <a:extLst>
                    <a:ext uri="{FF2B5EF4-FFF2-40B4-BE49-F238E27FC236}">
                      <a16:creationId xmlns:a16="http://schemas.microsoft.com/office/drawing/2014/main" id="{6FCE8103-019B-C785-8D22-824F0FB2B10F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1002944" y="6279168"/>
                  <a:ext cx="2394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82" name="Entrada de lápiz 381">
                  <a:extLst>
                    <a:ext uri="{FF2B5EF4-FFF2-40B4-BE49-F238E27FC236}">
                      <a16:creationId xmlns:a16="http://schemas.microsoft.com/office/drawing/2014/main" id="{688D01B3-5C75-3317-BCBB-41806935AE25}"/>
                    </a:ext>
                  </a:extLst>
                </p14:cNvPr>
                <p14:cNvContentPartPr/>
                <p14:nvPr/>
              </p14:nvContentPartPr>
              <p14:xfrm>
                <a:off x="11058024" y="6471048"/>
                <a:ext cx="114480" cy="76320"/>
              </p14:xfrm>
            </p:contentPart>
          </mc:Choice>
          <mc:Fallback>
            <p:pic>
              <p:nvPicPr>
                <p:cNvPr id="382" name="Entrada de lápiz 381">
                  <a:extLst>
                    <a:ext uri="{FF2B5EF4-FFF2-40B4-BE49-F238E27FC236}">
                      <a16:creationId xmlns:a16="http://schemas.microsoft.com/office/drawing/2014/main" id="{688D01B3-5C75-3317-BCBB-41806935AE25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1051904" y="6464928"/>
                  <a:ext cx="1267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83" name="Entrada de lápiz 382">
                  <a:extLst>
                    <a:ext uri="{FF2B5EF4-FFF2-40B4-BE49-F238E27FC236}">
                      <a16:creationId xmlns:a16="http://schemas.microsoft.com/office/drawing/2014/main" id="{E3068C85-0FCD-4C46-2EC3-DF3BEE951CDE}"/>
                    </a:ext>
                  </a:extLst>
                </p14:cNvPr>
                <p14:cNvContentPartPr/>
                <p14:nvPr/>
              </p14:nvContentPartPr>
              <p14:xfrm>
                <a:off x="11225424" y="6421368"/>
                <a:ext cx="115200" cy="225360"/>
              </p14:xfrm>
            </p:contentPart>
          </mc:Choice>
          <mc:Fallback>
            <p:pic>
              <p:nvPicPr>
                <p:cNvPr id="383" name="Entrada de lápiz 382">
                  <a:extLst>
                    <a:ext uri="{FF2B5EF4-FFF2-40B4-BE49-F238E27FC236}">
                      <a16:creationId xmlns:a16="http://schemas.microsoft.com/office/drawing/2014/main" id="{E3068C85-0FCD-4C46-2EC3-DF3BEE951CDE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1219304" y="6415248"/>
                  <a:ext cx="12744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84" name="Entrada de lápiz 383">
                  <a:extLst>
                    <a:ext uri="{FF2B5EF4-FFF2-40B4-BE49-F238E27FC236}">
                      <a16:creationId xmlns:a16="http://schemas.microsoft.com/office/drawing/2014/main" id="{23743AEB-5381-DF1D-4997-D6782B5BD6A8}"/>
                    </a:ext>
                  </a:extLst>
                </p14:cNvPr>
                <p14:cNvContentPartPr/>
                <p14:nvPr/>
              </p14:nvContentPartPr>
              <p14:xfrm>
                <a:off x="11301744" y="6252888"/>
                <a:ext cx="12600" cy="63000"/>
              </p14:xfrm>
            </p:contentPart>
          </mc:Choice>
          <mc:Fallback>
            <p:pic>
              <p:nvPicPr>
                <p:cNvPr id="384" name="Entrada de lápiz 383">
                  <a:extLst>
                    <a:ext uri="{FF2B5EF4-FFF2-40B4-BE49-F238E27FC236}">
                      <a16:creationId xmlns:a16="http://schemas.microsoft.com/office/drawing/2014/main" id="{23743AEB-5381-DF1D-4997-D6782B5BD6A8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1295624" y="6246768"/>
                  <a:ext cx="2484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85" name="Entrada de lápiz 384">
                  <a:extLst>
                    <a:ext uri="{FF2B5EF4-FFF2-40B4-BE49-F238E27FC236}">
                      <a16:creationId xmlns:a16="http://schemas.microsoft.com/office/drawing/2014/main" id="{9DE22F06-F4A0-854B-7732-3EF27B3407B7}"/>
                    </a:ext>
                  </a:extLst>
                </p14:cNvPr>
                <p14:cNvContentPartPr/>
                <p14:nvPr/>
              </p14:nvContentPartPr>
              <p14:xfrm>
                <a:off x="11422344" y="6315168"/>
                <a:ext cx="50760" cy="330840"/>
              </p14:xfrm>
            </p:contentPart>
          </mc:Choice>
          <mc:Fallback>
            <p:pic>
              <p:nvPicPr>
                <p:cNvPr id="385" name="Entrada de lápiz 384">
                  <a:extLst>
                    <a:ext uri="{FF2B5EF4-FFF2-40B4-BE49-F238E27FC236}">
                      <a16:creationId xmlns:a16="http://schemas.microsoft.com/office/drawing/2014/main" id="{9DE22F06-F4A0-854B-7732-3EF27B3407B7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1416224" y="6309048"/>
                  <a:ext cx="630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86" name="Entrada de lápiz 385">
                  <a:extLst>
                    <a:ext uri="{FF2B5EF4-FFF2-40B4-BE49-F238E27FC236}">
                      <a16:creationId xmlns:a16="http://schemas.microsoft.com/office/drawing/2014/main" id="{6DB3A43B-3D24-7774-6324-CEBAE9F62CEA}"/>
                    </a:ext>
                  </a:extLst>
                </p14:cNvPr>
                <p14:cNvContentPartPr/>
                <p14:nvPr/>
              </p14:nvContentPartPr>
              <p14:xfrm>
                <a:off x="11557704" y="6449448"/>
                <a:ext cx="22680" cy="182520"/>
              </p14:xfrm>
            </p:contentPart>
          </mc:Choice>
          <mc:Fallback>
            <p:pic>
              <p:nvPicPr>
                <p:cNvPr id="386" name="Entrada de lápiz 385">
                  <a:extLst>
                    <a:ext uri="{FF2B5EF4-FFF2-40B4-BE49-F238E27FC236}">
                      <a16:creationId xmlns:a16="http://schemas.microsoft.com/office/drawing/2014/main" id="{6DB3A43B-3D24-7774-6324-CEBAE9F62CEA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1551584" y="6443328"/>
                  <a:ext cx="349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87" name="Entrada de lápiz 386">
                  <a:extLst>
                    <a:ext uri="{FF2B5EF4-FFF2-40B4-BE49-F238E27FC236}">
                      <a16:creationId xmlns:a16="http://schemas.microsoft.com/office/drawing/2014/main" id="{F74FE140-5534-B992-F380-FEE737C7DFC6}"/>
                    </a:ext>
                  </a:extLst>
                </p14:cNvPr>
                <p14:cNvContentPartPr/>
                <p14:nvPr/>
              </p14:nvContentPartPr>
              <p14:xfrm>
                <a:off x="11533584" y="6351888"/>
                <a:ext cx="360" cy="360"/>
              </p14:xfrm>
            </p:contentPart>
          </mc:Choice>
          <mc:Fallback>
            <p:pic>
              <p:nvPicPr>
                <p:cNvPr id="387" name="Entrada de lápiz 386">
                  <a:extLst>
                    <a:ext uri="{FF2B5EF4-FFF2-40B4-BE49-F238E27FC236}">
                      <a16:creationId xmlns:a16="http://schemas.microsoft.com/office/drawing/2014/main" id="{F74FE140-5534-B992-F380-FEE737C7DFC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527464" y="634576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0" name="Grupo 479">
            <a:extLst>
              <a:ext uri="{FF2B5EF4-FFF2-40B4-BE49-F238E27FC236}">
                <a16:creationId xmlns:a16="http://schemas.microsoft.com/office/drawing/2014/main" id="{10397004-DF8E-38F1-F751-A57962A2C1A8}"/>
              </a:ext>
            </a:extLst>
          </p:cNvPr>
          <p:cNvGrpSpPr/>
          <p:nvPr/>
        </p:nvGrpSpPr>
        <p:grpSpPr>
          <a:xfrm>
            <a:off x="10554024" y="6536568"/>
            <a:ext cx="382320" cy="256680"/>
            <a:chOff x="10554024" y="6536568"/>
            <a:chExt cx="382320" cy="25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477" name="Entrada de lápiz 476">
                  <a:extLst>
                    <a:ext uri="{FF2B5EF4-FFF2-40B4-BE49-F238E27FC236}">
                      <a16:creationId xmlns:a16="http://schemas.microsoft.com/office/drawing/2014/main" id="{223EADB6-E9D1-23CD-F5BB-F6D72FBB6FB0}"/>
                    </a:ext>
                  </a:extLst>
                </p14:cNvPr>
                <p14:cNvContentPartPr/>
                <p14:nvPr/>
              </p14:nvContentPartPr>
              <p14:xfrm>
                <a:off x="10554024" y="6536568"/>
                <a:ext cx="252360" cy="256680"/>
              </p14:xfrm>
            </p:contentPart>
          </mc:Choice>
          <mc:Fallback>
            <p:pic>
              <p:nvPicPr>
                <p:cNvPr id="477" name="Entrada de lápiz 476">
                  <a:extLst>
                    <a:ext uri="{FF2B5EF4-FFF2-40B4-BE49-F238E27FC236}">
                      <a16:creationId xmlns:a16="http://schemas.microsoft.com/office/drawing/2014/main" id="{223EADB6-E9D1-23CD-F5BB-F6D72FBB6FB0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0547904" y="6530448"/>
                  <a:ext cx="26460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478" name="Entrada de lápiz 477">
                  <a:extLst>
                    <a:ext uri="{FF2B5EF4-FFF2-40B4-BE49-F238E27FC236}">
                      <a16:creationId xmlns:a16="http://schemas.microsoft.com/office/drawing/2014/main" id="{F1146E09-FFA8-3E97-DFFA-0080792D0602}"/>
                    </a:ext>
                  </a:extLst>
                </p14:cNvPr>
                <p14:cNvContentPartPr/>
                <p14:nvPr/>
              </p14:nvContentPartPr>
              <p14:xfrm>
                <a:off x="10821504" y="6717648"/>
                <a:ext cx="105840" cy="51120"/>
              </p14:xfrm>
            </p:contentPart>
          </mc:Choice>
          <mc:Fallback>
            <p:pic>
              <p:nvPicPr>
                <p:cNvPr id="478" name="Entrada de lápiz 477">
                  <a:extLst>
                    <a:ext uri="{FF2B5EF4-FFF2-40B4-BE49-F238E27FC236}">
                      <a16:creationId xmlns:a16="http://schemas.microsoft.com/office/drawing/2014/main" id="{F1146E09-FFA8-3E97-DFFA-0080792D0602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10815384" y="6711528"/>
                  <a:ext cx="1180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479" name="Entrada de lápiz 478">
                  <a:extLst>
                    <a:ext uri="{FF2B5EF4-FFF2-40B4-BE49-F238E27FC236}">
                      <a16:creationId xmlns:a16="http://schemas.microsoft.com/office/drawing/2014/main" id="{95EBB852-8460-13CB-2C27-665193AF8142}"/>
                    </a:ext>
                  </a:extLst>
                </p14:cNvPr>
                <p14:cNvContentPartPr/>
                <p14:nvPr/>
              </p14:nvContentPartPr>
              <p14:xfrm>
                <a:off x="10935984" y="6632328"/>
                <a:ext cx="360" cy="360"/>
              </p14:xfrm>
            </p:contentPart>
          </mc:Choice>
          <mc:Fallback>
            <p:pic>
              <p:nvPicPr>
                <p:cNvPr id="479" name="Entrada de lápiz 478">
                  <a:extLst>
                    <a:ext uri="{FF2B5EF4-FFF2-40B4-BE49-F238E27FC236}">
                      <a16:creationId xmlns:a16="http://schemas.microsoft.com/office/drawing/2014/main" id="{95EBB852-8460-13CB-2C27-665193AF814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929864" y="66262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3" name="Grupo 492">
            <a:extLst>
              <a:ext uri="{FF2B5EF4-FFF2-40B4-BE49-F238E27FC236}">
                <a16:creationId xmlns:a16="http://schemas.microsoft.com/office/drawing/2014/main" id="{9C693F8B-4575-8463-F007-690BD14C6CBE}"/>
              </a:ext>
            </a:extLst>
          </p:cNvPr>
          <p:cNvGrpSpPr/>
          <p:nvPr/>
        </p:nvGrpSpPr>
        <p:grpSpPr>
          <a:xfrm>
            <a:off x="8290344" y="6998088"/>
            <a:ext cx="12600" cy="12600"/>
            <a:chOff x="8290344" y="6998088"/>
            <a:chExt cx="12600" cy="1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491" name="Entrada de lápiz 490">
                  <a:extLst>
                    <a:ext uri="{FF2B5EF4-FFF2-40B4-BE49-F238E27FC236}">
                      <a16:creationId xmlns:a16="http://schemas.microsoft.com/office/drawing/2014/main" id="{448BFBD5-6FAC-7F79-C784-9EEFDDF5B9E2}"/>
                    </a:ext>
                  </a:extLst>
                </p14:cNvPr>
                <p14:cNvContentPartPr/>
                <p14:nvPr/>
              </p14:nvContentPartPr>
              <p14:xfrm>
                <a:off x="8290344" y="6998088"/>
                <a:ext cx="5040" cy="5040"/>
              </p14:xfrm>
            </p:contentPart>
          </mc:Choice>
          <mc:Fallback>
            <p:pic>
              <p:nvPicPr>
                <p:cNvPr id="491" name="Entrada de lápiz 490">
                  <a:extLst>
                    <a:ext uri="{FF2B5EF4-FFF2-40B4-BE49-F238E27FC236}">
                      <a16:creationId xmlns:a16="http://schemas.microsoft.com/office/drawing/2014/main" id="{448BFBD5-6FAC-7F79-C784-9EEFDDF5B9E2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8284224" y="6991968"/>
                  <a:ext cx="172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492" name="Entrada de lápiz 491">
                  <a:extLst>
                    <a:ext uri="{FF2B5EF4-FFF2-40B4-BE49-F238E27FC236}">
                      <a16:creationId xmlns:a16="http://schemas.microsoft.com/office/drawing/2014/main" id="{F6EF770C-43F0-2A86-B8F6-55C923526BFA}"/>
                    </a:ext>
                  </a:extLst>
                </p14:cNvPr>
                <p14:cNvContentPartPr/>
                <p14:nvPr/>
              </p14:nvContentPartPr>
              <p14:xfrm>
                <a:off x="8302584" y="7010328"/>
                <a:ext cx="360" cy="360"/>
              </p14:xfrm>
            </p:contentPart>
          </mc:Choice>
          <mc:Fallback>
            <p:pic>
              <p:nvPicPr>
                <p:cNvPr id="492" name="Entrada de lápiz 491">
                  <a:extLst>
                    <a:ext uri="{FF2B5EF4-FFF2-40B4-BE49-F238E27FC236}">
                      <a16:creationId xmlns:a16="http://schemas.microsoft.com/office/drawing/2014/main" id="{F6EF770C-43F0-2A86-B8F6-55C923526BF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296464" y="70042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4" name="Grupo 503">
            <a:extLst>
              <a:ext uri="{FF2B5EF4-FFF2-40B4-BE49-F238E27FC236}">
                <a16:creationId xmlns:a16="http://schemas.microsoft.com/office/drawing/2014/main" id="{A553F780-9D2C-6704-0856-B01C8DC7B0BB}"/>
              </a:ext>
            </a:extLst>
          </p:cNvPr>
          <p:cNvGrpSpPr/>
          <p:nvPr/>
        </p:nvGrpSpPr>
        <p:grpSpPr>
          <a:xfrm>
            <a:off x="8484744" y="6790008"/>
            <a:ext cx="480240" cy="310320"/>
            <a:chOff x="8484744" y="6790008"/>
            <a:chExt cx="480240" cy="31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495" name="Entrada de lápiz 494">
                  <a:extLst>
                    <a:ext uri="{FF2B5EF4-FFF2-40B4-BE49-F238E27FC236}">
                      <a16:creationId xmlns:a16="http://schemas.microsoft.com/office/drawing/2014/main" id="{10E4F2F1-89DC-503E-27E0-00F9CBFBA47C}"/>
                    </a:ext>
                  </a:extLst>
                </p14:cNvPr>
                <p14:cNvContentPartPr/>
                <p14:nvPr/>
              </p14:nvContentPartPr>
              <p14:xfrm>
                <a:off x="8484744" y="6839688"/>
                <a:ext cx="12960" cy="178920"/>
              </p14:xfrm>
            </p:contentPart>
          </mc:Choice>
          <mc:Fallback>
            <p:pic>
              <p:nvPicPr>
                <p:cNvPr id="495" name="Entrada de lápiz 494">
                  <a:extLst>
                    <a:ext uri="{FF2B5EF4-FFF2-40B4-BE49-F238E27FC236}">
                      <a16:creationId xmlns:a16="http://schemas.microsoft.com/office/drawing/2014/main" id="{10E4F2F1-89DC-503E-27E0-00F9CBFBA47C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8478624" y="6833568"/>
                  <a:ext cx="252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496" name="Entrada de lápiz 495">
                  <a:extLst>
                    <a:ext uri="{FF2B5EF4-FFF2-40B4-BE49-F238E27FC236}">
                      <a16:creationId xmlns:a16="http://schemas.microsoft.com/office/drawing/2014/main" id="{626DDC70-B341-9304-5925-657CDE231C24}"/>
                    </a:ext>
                  </a:extLst>
                </p14:cNvPr>
                <p14:cNvContentPartPr/>
                <p14:nvPr/>
              </p14:nvContentPartPr>
              <p14:xfrm>
                <a:off x="8557104" y="6790008"/>
                <a:ext cx="127800" cy="294480"/>
              </p14:xfrm>
            </p:contentPart>
          </mc:Choice>
          <mc:Fallback>
            <p:pic>
              <p:nvPicPr>
                <p:cNvPr id="496" name="Entrada de lápiz 495">
                  <a:extLst>
                    <a:ext uri="{FF2B5EF4-FFF2-40B4-BE49-F238E27FC236}">
                      <a16:creationId xmlns:a16="http://schemas.microsoft.com/office/drawing/2014/main" id="{626DDC70-B341-9304-5925-657CDE231C24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8550984" y="6783888"/>
                  <a:ext cx="14004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497" name="Entrada de lápiz 496">
                  <a:extLst>
                    <a:ext uri="{FF2B5EF4-FFF2-40B4-BE49-F238E27FC236}">
                      <a16:creationId xmlns:a16="http://schemas.microsoft.com/office/drawing/2014/main" id="{099A4687-9809-1A49-BDDD-47D8D3C453FF}"/>
                    </a:ext>
                  </a:extLst>
                </p14:cNvPr>
                <p14:cNvContentPartPr/>
                <p14:nvPr/>
              </p14:nvContentPartPr>
              <p14:xfrm>
                <a:off x="8692464" y="6925008"/>
                <a:ext cx="149400" cy="169560"/>
              </p14:xfrm>
            </p:contentPart>
          </mc:Choice>
          <mc:Fallback>
            <p:pic>
              <p:nvPicPr>
                <p:cNvPr id="497" name="Entrada de lápiz 496">
                  <a:extLst>
                    <a:ext uri="{FF2B5EF4-FFF2-40B4-BE49-F238E27FC236}">
                      <a16:creationId xmlns:a16="http://schemas.microsoft.com/office/drawing/2014/main" id="{099A4687-9809-1A49-BDDD-47D8D3C453FF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8686344" y="6918888"/>
                  <a:ext cx="1616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499" name="Entrada de lápiz 498">
                  <a:extLst>
                    <a:ext uri="{FF2B5EF4-FFF2-40B4-BE49-F238E27FC236}">
                      <a16:creationId xmlns:a16="http://schemas.microsoft.com/office/drawing/2014/main" id="{F24BD113-3464-9C67-BED0-D7B047BDEAFC}"/>
                    </a:ext>
                  </a:extLst>
                </p14:cNvPr>
                <p14:cNvContentPartPr/>
                <p14:nvPr/>
              </p14:nvContentPartPr>
              <p14:xfrm>
                <a:off x="8716944" y="6889728"/>
                <a:ext cx="41040" cy="59760"/>
              </p14:xfrm>
            </p:contentPart>
          </mc:Choice>
          <mc:Fallback>
            <p:pic>
              <p:nvPicPr>
                <p:cNvPr id="499" name="Entrada de lápiz 498">
                  <a:extLst>
                    <a:ext uri="{FF2B5EF4-FFF2-40B4-BE49-F238E27FC236}">
                      <a16:creationId xmlns:a16="http://schemas.microsoft.com/office/drawing/2014/main" id="{F24BD113-3464-9C67-BED0-D7B047BDEAFC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8710824" y="6883608"/>
                  <a:ext cx="532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500" name="Entrada de lápiz 499">
                  <a:extLst>
                    <a:ext uri="{FF2B5EF4-FFF2-40B4-BE49-F238E27FC236}">
                      <a16:creationId xmlns:a16="http://schemas.microsoft.com/office/drawing/2014/main" id="{AD7206AA-3EFB-8C1D-1C68-6C580421E9F3}"/>
                    </a:ext>
                  </a:extLst>
                </p14:cNvPr>
                <p14:cNvContentPartPr/>
                <p14:nvPr/>
              </p14:nvContentPartPr>
              <p14:xfrm>
                <a:off x="8729184" y="6977208"/>
                <a:ext cx="133200" cy="20880"/>
              </p14:xfrm>
            </p:contentPart>
          </mc:Choice>
          <mc:Fallback>
            <p:pic>
              <p:nvPicPr>
                <p:cNvPr id="500" name="Entrada de lápiz 499">
                  <a:extLst>
                    <a:ext uri="{FF2B5EF4-FFF2-40B4-BE49-F238E27FC236}">
                      <a16:creationId xmlns:a16="http://schemas.microsoft.com/office/drawing/2014/main" id="{AD7206AA-3EFB-8C1D-1C68-6C580421E9F3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8723064" y="6971088"/>
                  <a:ext cx="1454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501" name="Entrada de lápiz 500">
                  <a:extLst>
                    <a:ext uri="{FF2B5EF4-FFF2-40B4-BE49-F238E27FC236}">
                      <a16:creationId xmlns:a16="http://schemas.microsoft.com/office/drawing/2014/main" id="{E29A71D7-1FCA-7515-9B54-9C152F4B3D20}"/>
                    </a:ext>
                  </a:extLst>
                </p14:cNvPr>
                <p14:cNvContentPartPr/>
                <p14:nvPr/>
              </p14:nvContentPartPr>
              <p14:xfrm>
                <a:off x="8751864" y="6935448"/>
                <a:ext cx="213120" cy="164880"/>
              </p14:xfrm>
            </p:contentPart>
          </mc:Choice>
          <mc:Fallback>
            <p:pic>
              <p:nvPicPr>
                <p:cNvPr id="501" name="Entrada de lápiz 500">
                  <a:extLst>
                    <a:ext uri="{FF2B5EF4-FFF2-40B4-BE49-F238E27FC236}">
                      <a16:creationId xmlns:a16="http://schemas.microsoft.com/office/drawing/2014/main" id="{E29A71D7-1FCA-7515-9B54-9C152F4B3D20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8745744" y="6929328"/>
                  <a:ext cx="2253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503" name="Entrada de lápiz 502">
                  <a:extLst>
                    <a:ext uri="{FF2B5EF4-FFF2-40B4-BE49-F238E27FC236}">
                      <a16:creationId xmlns:a16="http://schemas.microsoft.com/office/drawing/2014/main" id="{74A11FE7-EE60-8E9D-4D72-91D0A6A81BF8}"/>
                    </a:ext>
                  </a:extLst>
                </p14:cNvPr>
                <p14:cNvContentPartPr/>
                <p14:nvPr/>
              </p14:nvContentPartPr>
              <p14:xfrm>
                <a:off x="8863464" y="6853008"/>
                <a:ext cx="69480" cy="84240"/>
              </p14:xfrm>
            </p:contentPart>
          </mc:Choice>
          <mc:Fallback>
            <p:pic>
              <p:nvPicPr>
                <p:cNvPr id="503" name="Entrada de lápiz 502">
                  <a:extLst>
                    <a:ext uri="{FF2B5EF4-FFF2-40B4-BE49-F238E27FC236}">
                      <a16:creationId xmlns:a16="http://schemas.microsoft.com/office/drawing/2014/main" id="{74A11FE7-EE60-8E9D-4D72-91D0A6A81BF8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8857344" y="6846888"/>
                  <a:ext cx="81720" cy="96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3">
            <p14:nvContentPartPr>
              <p14:cNvPr id="505" name="Entrada de lápiz 504">
                <a:extLst>
                  <a:ext uri="{FF2B5EF4-FFF2-40B4-BE49-F238E27FC236}">
                    <a16:creationId xmlns:a16="http://schemas.microsoft.com/office/drawing/2014/main" id="{CDA27121-0A2C-5D14-7A59-69ECCEEF0994}"/>
                  </a:ext>
                </a:extLst>
              </p14:cNvPr>
              <p14:cNvContentPartPr/>
              <p14:nvPr/>
            </p14:nvContentPartPr>
            <p14:xfrm>
              <a:off x="9119424" y="7022568"/>
              <a:ext cx="360" cy="360"/>
            </p14:xfrm>
          </p:contentPart>
        </mc:Choice>
        <mc:Fallback>
          <p:pic>
            <p:nvPicPr>
              <p:cNvPr id="505" name="Entrada de lápiz 504">
                <a:extLst>
                  <a:ext uri="{FF2B5EF4-FFF2-40B4-BE49-F238E27FC236}">
                    <a16:creationId xmlns:a16="http://schemas.microsoft.com/office/drawing/2014/main" id="{CDA27121-0A2C-5D14-7A59-69ECCEEF099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113304" y="701644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4">
            <p14:nvContentPartPr>
              <p14:cNvPr id="512" name="Entrada de lápiz 511">
                <a:extLst>
                  <a:ext uri="{FF2B5EF4-FFF2-40B4-BE49-F238E27FC236}">
                    <a16:creationId xmlns:a16="http://schemas.microsoft.com/office/drawing/2014/main" id="{FBA65A43-2A53-FF43-ED67-7146121AC0D6}"/>
                  </a:ext>
                </a:extLst>
              </p14:cNvPr>
              <p14:cNvContentPartPr/>
              <p14:nvPr/>
            </p14:nvContentPartPr>
            <p14:xfrm>
              <a:off x="9534144" y="6778488"/>
              <a:ext cx="171000" cy="159120"/>
            </p14:xfrm>
          </p:contentPart>
        </mc:Choice>
        <mc:Fallback>
          <p:pic>
            <p:nvPicPr>
              <p:cNvPr id="512" name="Entrada de lápiz 511">
                <a:extLst>
                  <a:ext uri="{FF2B5EF4-FFF2-40B4-BE49-F238E27FC236}">
                    <a16:creationId xmlns:a16="http://schemas.microsoft.com/office/drawing/2014/main" id="{FBA65A43-2A53-FF43-ED67-7146121AC0D6}"/>
                  </a:ext>
                </a:extLst>
              </p:cNvPr>
              <p:cNvPicPr/>
              <p:nvPr/>
            </p:nvPicPr>
            <p:blipFill>
              <a:blip r:embed="rId425"/>
              <a:stretch>
                <a:fillRect/>
              </a:stretch>
            </p:blipFill>
            <p:spPr>
              <a:xfrm>
                <a:off x="9528024" y="6772368"/>
                <a:ext cx="183240" cy="17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516" name="Grupo 515">
            <a:extLst>
              <a:ext uri="{FF2B5EF4-FFF2-40B4-BE49-F238E27FC236}">
                <a16:creationId xmlns:a16="http://schemas.microsoft.com/office/drawing/2014/main" id="{37C6BE55-99B2-BEC3-F374-00C691F2FB40}"/>
              </a:ext>
            </a:extLst>
          </p:cNvPr>
          <p:cNvGrpSpPr/>
          <p:nvPr/>
        </p:nvGrpSpPr>
        <p:grpSpPr>
          <a:xfrm>
            <a:off x="9166224" y="6839688"/>
            <a:ext cx="916920" cy="422280"/>
            <a:chOff x="9166224" y="6839688"/>
            <a:chExt cx="916920" cy="42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506" name="Entrada de lápiz 505">
                  <a:extLst>
                    <a:ext uri="{FF2B5EF4-FFF2-40B4-BE49-F238E27FC236}">
                      <a16:creationId xmlns:a16="http://schemas.microsoft.com/office/drawing/2014/main" id="{60AEC1AA-93E3-1C88-97ED-BDD2C0877336}"/>
                    </a:ext>
                  </a:extLst>
                </p14:cNvPr>
                <p14:cNvContentPartPr/>
                <p14:nvPr/>
              </p14:nvContentPartPr>
              <p14:xfrm>
                <a:off x="9166224" y="6925008"/>
                <a:ext cx="101880" cy="146160"/>
              </p14:xfrm>
            </p:contentPart>
          </mc:Choice>
          <mc:Fallback>
            <p:pic>
              <p:nvPicPr>
                <p:cNvPr id="506" name="Entrada de lápiz 505">
                  <a:extLst>
                    <a:ext uri="{FF2B5EF4-FFF2-40B4-BE49-F238E27FC236}">
                      <a16:creationId xmlns:a16="http://schemas.microsoft.com/office/drawing/2014/main" id="{60AEC1AA-93E3-1C88-97ED-BDD2C0877336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9160104" y="6918888"/>
                  <a:ext cx="11412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507" name="Entrada de lápiz 506">
                  <a:extLst>
                    <a:ext uri="{FF2B5EF4-FFF2-40B4-BE49-F238E27FC236}">
                      <a16:creationId xmlns:a16="http://schemas.microsoft.com/office/drawing/2014/main" id="{508A2B97-439A-4E58-4214-25460CDD815D}"/>
                    </a:ext>
                  </a:extLst>
                </p14:cNvPr>
                <p14:cNvContentPartPr/>
                <p14:nvPr/>
              </p14:nvContentPartPr>
              <p14:xfrm>
                <a:off x="9338304" y="6925008"/>
                <a:ext cx="37440" cy="336960"/>
              </p14:xfrm>
            </p:contentPart>
          </mc:Choice>
          <mc:Fallback>
            <p:pic>
              <p:nvPicPr>
                <p:cNvPr id="507" name="Entrada de lápiz 506">
                  <a:extLst>
                    <a:ext uri="{FF2B5EF4-FFF2-40B4-BE49-F238E27FC236}">
                      <a16:creationId xmlns:a16="http://schemas.microsoft.com/office/drawing/2014/main" id="{508A2B97-439A-4E58-4214-25460CDD815D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9332184" y="6918888"/>
                  <a:ext cx="4968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509" name="Entrada de lápiz 508">
                  <a:extLst>
                    <a:ext uri="{FF2B5EF4-FFF2-40B4-BE49-F238E27FC236}">
                      <a16:creationId xmlns:a16="http://schemas.microsoft.com/office/drawing/2014/main" id="{29B8DC6F-6BF3-494C-1C1D-4C15D53EEA8F}"/>
                    </a:ext>
                  </a:extLst>
                </p14:cNvPr>
                <p14:cNvContentPartPr/>
                <p14:nvPr/>
              </p14:nvContentPartPr>
              <p14:xfrm>
                <a:off x="9472944" y="6900528"/>
                <a:ext cx="236520" cy="186120"/>
              </p14:xfrm>
            </p:contentPart>
          </mc:Choice>
          <mc:Fallback>
            <p:pic>
              <p:nvPicPr>
                <p:cNvPr id="509" name="Entrada de lápiz 508">
                  <a:extLst>
                    <a:ext uri="{FF2B5EF4-FFF2-40B4-BE49-F238E27FC236}">
                      <a16:creationId xmlns:a16="http://schemas.microsoft.com/office/drawing/2014/main" id="{29B8DC6F-6BF3-494C-1C1D-4C15D53EEA8F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9466824" y="6894408"/>
                  <a:ext cx="2487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513" name="Entrada de lápiz 512">
                  <a:extLst>
                    <a:ext uri="{FF2B5EF4-FFF2-40B4-BE49-F238E27FC236}">
                      <a16:creationId xmlns:a16="http://schemas.microsoft.com/office/drawing/2014/main" id="{4C4A854B-164F-1AAB-1D88-34CFDD7F1E97}"/>
                    </a:ext>
                  </a:extLst>
                </p14:cNvPr>
                <p14:cNvContentPartPr/>
                <p14:nvPr/>
              </p14:nvContentPartPr>
              <p14:xfrm>
                <a:off x="9838704" y="7034448"/>
                <a:ext cx="360" cy="360"/>
              </p14:xfrm>
            </p:contentPart>
          </mc:Choice>
          <mc:Fallback>
            <p:pic>
              <p:nvPicPr>
                <p:cNvPr id="513" name="Entrada de lápiz 512">
                  <a:extLst>
                    <a:ext uri="{FF2B5EF4-FFF2-40B4-BE49-F238E27FC236}">
                      <a16:creationId xmlns:a16="http://schemas.microsoft.com/office/drawing/2014/main" id="{4C4A854B-164F-1AAB-1D88-34CFDD7F1E9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832584" y="702832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514" name="Entrada de lápiz 513">
                  <a:extLst>
                    <a:ext uri="{FF2B5EF4-FFF2-40B4-BE49-F238E27FC236}">
                      <a16:creationId xmlns:a16="http://schemas.microsoft.com/office/drawing/2014/main" id="{40406B4B-A824-70E1-0462-B3287B5F5749}"/>
                    </a:ext>
                  </a:extLst>
                </p14:cNvPr>
                <p14:cNvContentPartPr/>
                <p14:nvPr/>
              </p14:nvContentPartPr>
              <p14:xfrm>
                <a:off x="9960744" y="6839688"/>
                <a:ext cx="103320" cy="209520"/>
              </p14:xfrm>
            </p:contentPart>
          </mc:Choice>
          <mc:Fallback>
            <p:pic>
              <p:nvPicPr>
                <p:cNvPr id="514" name="Entrada de lápiz 513">
                  <a:extLst>
                    <a:ext uri="{FF2B5EF4-FFF2-40B4-BE49-F238E27FC236}">
                      <a16:creationId xmlns:a16="http://schemas.microsoft.com/office/drawing/2014/main" id="{40406B4B-A824-70E1-0462-B3287B5F5749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9954624" y="6833568"/>
                  <a:ext cx="1155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515" name="Entrada de lápiz 514">
                  <a:extLst>
                    <a:ext uri="{FF2B5EF4-FFF2-40B4-BE49-F238E27FC236}">
                      <a16:creationId xmlns:a16="http://schemas.microsoft.com/office/drawing/2014/main" id="{EE0F2218-2BA1-7E39-EA95-E2F75CCBECF9}"/>
                    </a:ext>
                  </a:extLst>
                </p14:cNvPr>
                <p14:cNvContentPartPr/>
                <p14:nvPr/>
              </p14:nvContentPartPr>
              <p14:xfrm>
                <a:off x="9850944" y="6863448"/>
                <a:ext cx="232200" cy="12960"/>
              </p14:xfrm>
            </p:contentPart>
          </mc:Choice>
          <mc:Fallback>
            <p:pic>
              <p:nvPicPr>
                <p:cNvPr id="515" name="Entrada de lápiz 514">
                  <a:extLst>
                    <a:ext uri="{FF2B5EF4-FFF2-40B4-BE49-F238E27FC236}">
                      <a16:creationId xmlns:a16="http://schemas.microsoft.com/office/drawing/2014/main" id="{EE0F2218-2BA1-7E39-EA95-E2F75CCBECF9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9844824" y="6857328"/>
                  <a:ext cx="244440" cy="2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7">
            <p14:nvContentPartPr>
              <p14:cNvPr id="517" name="Entrada de lápiz 516">
                <a:extLst>
                  <a:ext uri="{FF2B5EF4-FFF2-40B4-BE49-F238E27FC236}">
                    <a16:creationId xmlns:a16="http://schemas.microsoft.com/office/drawing/2014/main" id="{93A5DC8E-C261-BFF3-55B0-C1FCBEF33289}"/>
                  </a:ext>
                </a:extLst>
              </p14:cNvPr>
              <p14:cNvContentPartPr/>
              <p14:nvPr/>
            </p14:nvContentPartPr>
            <p14:xfrm>
              <a:off x="10277544" y="6961368"/>
              <a:ext cx="360" cy="360"/>
            </p14:xfrm>
          </p:contentPart>
        </mc:Choice>
        <mc:Fallback>
          <p:pic>
            <p:nvPicPr>
              <p:cNvPr id="517" name="Entrada de lápiz 516">
                <a:extLst>
                  <a:ext uri="{FF2B5EF4-FFF2-40B4-BE49-F238E27FC236}">
                    <a16:creationId xmlns:a16="http://schemas.microsoft.com/office/drawing/2014/main" id="{93A5DC8E-C261-BFF3-55B0-C1FCBEF3328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271424" y="6955248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521" name="Grupo 520">
            <a:extLst>
              <a:ext uri="{FF2B5EF4-FFF2-40B4-BE49-F238E27FC236}">
                <a16:creationId xmlns:a16="http://schemas.microsoft.com/office/drawing/2014/main" id="{5B24F5FE-506F-046C-CB92-214EACE4294C}"/>
              </a:ext>
            </a:extLst>
          </p:cNvPr>
          <p:cNvGrpSpPr/>
          <p:nvPr/>
        </p:nvGrpSpPr>
        <p:grpSpPr>
          <a:xfrm>
            <a:off x="9278544" y="8005728"/>
            <a:ext cx="730440" cy="393840"/>
            <a:chOff x="9278544" y="8005728"/>
            <a:chExt cx="730440" cy="39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518" name="Entrada de lápiz 517">
                  <a:extLst>
                    <a:ext uri="{FF2B5EF4-FFF2-40B4-BE49-F238E27FC236}">
                      <a16:creationId xmlns:a16="http://schemas.microsoft.com/office/drawing/2014/main" id="{7C721D4C-7A6F-BACE-B046-4F46E3DC7218}"/>
                    </a:ext>
                  </a:extLst>
                </p14:cNvPr>
                <p14:cNvContentPartPr/>
                <p14:nvPr/>
              </p14:nvContentPartPr>
              <p14:xfrm>
                <a:off x="9278544" y="8005728"/>
                <a:ext cx="280800" cy="393840"/>
              </p14:xfrm>
            </p:contentPart>
          </mc:Choice>
          <mc:Fallback>
            <p:pic>
              <p:nvPicPr>
                <p:cNvPr id="518" name="Entrada de lápiz 517">
                  <a:extLst>
                    <a:ext uri="{FF2B5EF4-FFF2-40B4-BE49-F238E27FC236}">
                      <a16:creationId xmlns:a16="http://schemas.microsoft.com/office/drawing/2014/main" id="{7C721D4C-7A6F-BACE-B046-4F46E3DC7218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9272424" y="7999608"/>
                  <a:ext cx="29304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519" name="Entrada de lápiz 518">
                  <a:extLst>
                    <a:ext uri="{FF2B5EF4-FFF2-40B4-BE49-F238E27FC236}">
                      <a16:creationId xmlns:a16="http://schemas.microsoft.com/office/drawing/2014/main" id="{F8748FB6-447F-FBAC-ACD0-FB9362B86575}"/>
                    </a:ext>
                  </a:extLst>
                </p14:cNvPr>
                <p14:cNvContentPartPr/>
                <p14:nvPr/>
              </p14:nvContentPartPr>
              <p14:xfrm>
                <a:off x="9412104" y="8240808"/>
                <a:ext cx="65160" cy="50040"/>
              </p14:xfrm>
            </p:contentPart>
          </mc:Choice>
          <mc:Fallback>
            <p:pic>
              <p:nvPicPr>
                <p:cNvPr id="519" name="Entrada de lápiz 518">
                  <a:extLst>
                    <a:ext uri="{FF2B5EF4-FFF2-40B4-BE49-F238E27FC236}">
                      <a16:creationId xmlns:a16="http://schemas.microsoft.com/office/drawing/2014/main" id="{F8748FB6-447F-FBAC-ACD0-FB9362B86575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9405984" y="8234688"/>
                  <a:ext cx="774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520" name="Entrada de lápiz 519">
                  <a:extLst>
                    <a:ext uri="{FF2B5EF4-FFF2-40B4-BE49-F238E27FC236}">
                      <a16:creationId xmlns:a16="http://schemas.microsoft.com/office/drawing/2014/main" id="{581E1AE6-BED6-D7A4-6F19-D167AED43DDE}"/>
                    </a:ext>
                  </a:extLst>
                </p14:cNvPr>
                <p14:cNvContentPartPr/>
                <p14:nvPr/>
              </p14:nvContentPartPr>
              <p14:xfrm>
                <a:off x="9678144" y="8095368"/>
                <a:ext cx="330840" cy="291600"/>
              </p14:xfrm>
            </p:contentPart>
          </mc:Choice>
          <mc:Fallback>
            <p:pic>
              <p:nvPicPr>
                <p:cNvPr id="520" name="Entrada de lápiz 519">
                  <a:extLst>
                    <a:ext uri="{FF2B5EF4-FFF2-40B4-BE49-F238E27FC236}">
                      <a16:creationId xmlns:a16="http://schemas.microsoft.com/office/drawing/2014/main" id="{581E1AE6-BED6-D7A4-6F19-D167AED43DDE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9672024" y="8089248"/>
                  <a:ext cx="343080" cy="30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6" name="Grupo 545">
            <a:extLst>
              <a:ext uri="{FF2B5EF4-FFF2-40B4-BE49-F238E27FC236}">
                <a16:creationId xmlns:a16="http://schemas.microsoft.com/office/drawing/2014/main" id="{704B1D31-7BCE-BEEF-2842-8BE897384538}"/>
              </a:ext>
            </a:extLst>
          </p:cNvPr>
          <p:cNvGrpSpPr/>
          <p:nvPr/>
        </p:nvGrpSpPr>
        <p:grpSpPr>
          <a:xfrm>
            <a:off x="10044984" y="7925448"/>
            <a:ext cx="237600" cy="433080"/>
            <a:chOff x="10044984" y="7925448"/>
            <a:chExt cx="237600" cy="43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522" name="Entrada de lápiz 521">
                  <a:extLst>
                    <a:ext uri="{FF2B5EF4-FFF2-40B4-BE49-F238E27FC236}">
                      <a16:creationId xmlns:a16="http://schemas.microsoft.com/office/drawing/2014/main" id="{A69C9569-A0AC-0569-E61E-E96984A26296}"/>
                    </a:ext>
                  </a:extLst>
                </p14:cNvPr>
                <p14:cNvContentPartPr/>
                <p14:nvPr/>
              </p14:nvContentPartPr>
              <p14:xfrm>
                <a:off x="10044984" y="7925448"/>
                <a:ext cx="86400" cy="433080"/>
              </p14:xfrm>
            </p:contentPart>
          </mc:Choice>
          <mc:Fallback>
            <p:pic>
              <p:nvPicPr>
                <p:cNvPr id="522" name="Entrada de lápiz 521">
                  <a:extLst>
                    <a:ext uri="{FF2B5EF4-FFF2-40B4-BE49-F238E27FC236}">
                      <a16:creationId xmlns:a16="http://schemas.microsoft.com/office/drawing/2014/main" id="{A69C9569-A0AC-0569-E61E-E96984A26296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10038864" y="7919328"/>
                  <a:ext cx="9864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523" name="Entrada de lápiz 522">
                  <a:extLst>
                    <a:ext uri="{FF2B5EF4-FFF2-40B4-BE49-F238E27FC236}">
                      <a16:creationId xmlns:a16="http://schemas.microsoft.com/office/drawing/2014/main" id="{2924896D-DF92-0493-86E3-97406B9FB544}"/>
                    </a:ext>
                  </a:extLst>
                </p14:cNvPr>
                <p14:cNvContentPartPr/>
                <p14:nvPr/>
              </p14:nvContentPartPr>
              <p14:xfrm>
                <a:off x="10277544" y="8314608"/>
                <a:ext cx="5040" cy="360"/>
              </p14:xfrm>
            </p:contentPart>
          </mc:Choice>
          <mc:Fallback>
            <p:pic>
              <p:nvPicPr>
                <p:cNvPr id="523" name="Entrada de lápiz 522">
                  <a:extLst>
                    <a:ext uri="{FF2B5EF4-FFF2-40B4-BE49-F238E27FC236}">
                      <a16:creationId xmlns:a16="http://schemas.microsoft.com/office/drawing/2014/main" id="{2924896D-DF92-0493-86E3-97406B9FB544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271424" y="830848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545" name="Entrada de lápiz 544">
                  <a:extLst>
                    <a:ext uri="{FF2B5EF4-FFF2-40B4-BE49-F238E27FC236}">
                      <a16:creationId xmlns:a16="http://schemas.microsoft.com/office/drawing/2014/main" id="{6F945124-DA2F-B853-EA67-6BC55003F876}"/>
                    </a:ext>
                  </a:extLst>
                </p14:cNvPr>
                <p14:cNvContentPartPr/>
                <p14:nvPr/>
              </p14:nvContentPartPr>
              <p14:xfrm>
                <a:off x="10179984" y="8314608"/>
                <a:ext cx="360" cy="360"/>
              </p14:xfrm>
            </p:contentPart>
          </mc:Choice>
          <mc:Fallback>
            <p:pic>
              <p:nvPicPr>
                <p:cNvPr id="545" name="Entrada de lápiz 544">
                  <a:extLst>
                    <a:ext uri="{FF2B5EF4-FFF2-40B4-BE49-F238E27FC236}">
                      <a16:creationId xmlns:a16="http://schemas.microsoft.com/office/drawing/2014/main" id="{6F945124-DA2F-B853-EA67-6BC55003F87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173864" y="830848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6" name="Grupo 585">
            <a:extLst>
              <a:ext uri="{FF2B5EF4-FFF2-40B4-BE49-F238E27FC236}">
                <a16:creationId xmlns:a16="http://schemas.microsoft.com/office/drawing/2014/main" id="{DC994E3A-9B55-9C04-4B11-202D9DF2391B}"/>
              </a:ext>
            </a:extLst>
          </p:cNvPr>
          <p:cNvGrpSpPr/>
          <p:nvPr/>
        </p:nvGrpSpPr>
        <p:grpSpPr>
          <a:xfrm>
            <a:off x="10545024" y="7801608"/>
            <a:ext cx="4537440" cy="900360"/>
            <a:chOff x="10545024" y="7801608"/>
            <a:chExt cx="4537440" cy="90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525" name="Entrada de lápiz 524">
                  <a:extLst>
                    <a:ext uri="{FF2B5EF4-FFF2-40B4-BE49-F238E27FC236}">
                      <a16:creationId xmlns:a16="http://schemas.microsoft.com/office/drawing/2014/main" id="{A1862D5E-22EA-06D7-F8B8-AB76B49D8BA2}"/>
                    </a:ext>
                  </a:extLst>
                </p14:cNvPr>
                <p14:cNvContentPartPr/>
                <p14:nvPr/>
              </p14:nvContentPartPr>
              <p14:xfrm>
                <a:off x="10545024" y="7985568"/>
                <a:ext cx="461160" cy="343440"/>
              </p14:xfrm>
            </p:contentPart>
          </mc:Choice>
          <mc:Fallback>
            <p:pic>
              <p:nvPicPr>
                <p:cNvPr id="525" name="Entrada de lápiz 524">
                  <a:extLst>
                    <a:ext uri="{FF2B5EF4-FFF2-40B4-BE49-F238E27FC236}">
                      <a16:creationId xmlns:a16="http://schemas.microsoft.com/office/drawing/2014/main" id="{A1862D5E-22EA-06D7-F8B8-AB76B49D8BA2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10538904" y="7979448"/>
                  <a:ext cx="47340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526" name="Entrada de lápiz 525">
                  <a:extLst>
                    <a:ext uri="{FF2B5EF4-FFF2-40B4-BE49-F238E27FC236}">
                      <a16:creationId xmlns:a16="http://schemas.microsoft.com/office/drawing/2014/main" id="{611EFE40-ABD0-B13C-0B1A-68BDAF054A56}"/>
                    </a:ext>
                  </a:extLst>
                </p14:cNvPr>
                <p14:cNvContentPartPr/>
                <p14:nvPr/>
              </p14:nvContentPartPr>
              <p14:xfrm>
                <a:off x="10557984" y="7923648"/>
                <a:ext cx="94320" cy="25920"/>
              </p14:xfrm>
            </p:contentPart>
          </mc:Choice>
          <mc:Fallback>
            <p:pic>
              <p:nvPicPr>
                <p:cNvPr id="526" name="Entrada de lápiz 525">
                  <a:extLst>
                    <a:ext uri="{FF2B5EF4-FFF2-40B4-BE49-F238E27FC236}">
                      <a16:creationId xmlns:a16="http://schemas.microsoft.com/office/drawing/2014/main" id="{611EFE40-ABD0-B13C-0B1A-68BDAF054A56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10551864" y="7917528"/>
                  <a:ext cx="1065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528" name="Entrada de lápiz 527">
                  <a:extLst>
                    <a:ext uri="{FF2B5EF4-FFF2-40B4-BE49-F238E27FC236}">
                      <a16:creationId xmlns:a16="http://schemas.microsoft.com/office/drawing/2014/main" id="{B85EDA65-BF80-ED6E-E1E8-0E9A3A54CC7E}"/>
                    </a:ext>
                  </a:extLst>
                </p14:cNvPr>
                <p14:cNvContentPartPr/>
                <p14:nvPr/>
              </p14:nvContentPartPr>
              <p14:xfrm>
                <a:off x="10545744" y="8058648"/>
                <a:ext cx="240840" cy="109080"/>
              </p14:xfrm>
            </p:contentPart>
          </mc:Choice>
          <mc:Fallback>
            <p:pic>
              <p:nvPicPr>
                <p:cNvPr id="528" name="Entrada de lápiz 527">
                  <a:extLst>
                    <a:ext uri="{FF2B5EF4-FFF2-40B4-BE49-F238E27FC236}">
                      <a16:creationId xmlns:a16="http://schemas.microsoft.com/office/drawing/2014/main" id="{B85EDA65-BF80-ED6E-E1E8-0E9A3A54CC7E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0539624" y="8052528"/>
                  <a:ext cx="2530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530" name="Entrada de lápiz 529">
                  <a:extLst>
                    <a:ext uri="{FF2B5EF4-FFF2-40B4-BE49-F238E27FC236}">
                      <a16:creationId xmlns:a16="http://schemas.microsoft.com/office/drawing/2014/main" id="{133F71F4-F8C7-F365-6B3E-5E65C8BEC9C5}"/>
                    </a:ext>
                  </a:extLst>
                </p14:cNvPr>
                <p14:cNvContentPartPr/>
                <p14:nvPr/>
              </p14:nvContentPartPr>
              <p14:xfrm>
                <a:off x="10920864" y="8022288"/>
                <a:ext cx="229680" cy="306360"/>
              </p14:xfrm>
            </p:contentPart>
          </mc:Choice>
          <mc:Fallback>
            <p:pic>
              <p:nvPicPr>
                <p:cNvPr id="530" name="Entrada de lápiz 529">
                  <a:extLst>
                    <a:ext uri="{FF2B5EF4-FFF2-40B4-BE49-F238E27FC236}">
                      <a16:creationId xmlns:a16="http://schemas.microsoft.com/office/drawing/2014/main" id="{133F71F4-F8C7-F365-6B3E-5E65C8BEC9C5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0914744" y="8016168"/>
                  <a:ext cx="2419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532" name="Entrada de lápiz 531">
                  <a:extLst>
                    <a:ext uri="{FF2B5EF4-FFF2-40B4-BE49-F238E27FC236}">
                      <a16:creationId xmlns:a16="http://schemas.microsoft.com/office/drawing/2014/main" id="{3D74B946-3B49-1DB9-64CD-5825D90ED3B1}"/>
                    </a:ext>
                  </a:extLst>
                </p14:cNvPr>
                <p14:cNvContentPartPr/>
                <p14:nvPr/>
              </p14:nvContentPartPr>
              <p14:xfrm>
                <a:off x="11253144" y="8058648"/>
                <a:ext cx="5040" cy="327960"/>
              </p14:xfrm>
            </p:contentPart>
          </mc:Choice>
          <mc:Fallback>
            <p:pic>
              <p:nvPicPr>
                <p:cNvPr id="532" name="Entrada de lápiz 531">
                  <a:extLst>
                    <a:ext uri="{FF2B5EF4-FFF2-40B4-BE49-F238E27FC236}">
                      <a16:creationId xmlns:a16="http://schemas.microsoft.com/office/drawing/2014/main" id="{3D74B946-3B49-1DB9-64CD-5825D90ED3B1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1247024" y="8052528"/>
                  <a:ext cx="1728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533" name="Entrada de lápiz 532">
                  <a:extLst>
                    <a:ext uri="{FF2B5EF4-FFF2-40B4-BE49-F238E27FC236}">
                      <a16:creationId xmlns:a16="http://schemas.microsoft.com/office/drawing/2014/main" id="{E28E294E-05F0-6872-1BFD-490E46FA7E01}"/>
                    </a:ext>
                  </a:extLst>
                </p14:cNvPr>
                <p14:cNvContentPartPr/>
                <p14:nvPr/>
              </p14:nvContentPartPr>
              <p14:xfrm>
                <a:off x="10960464" y="7801608"/>
                <a:ext cx="556200" cy="290160"/>
              </p14:xfrm>
            </p:contentPart>
          </mc:Choice>
          <mc:Fallback>
            <p:pic>
              <p:nvPicPr>
                <p:cNvPr id="533" name="Entrada de lápiz 532">
                  <a:extLst>
                    <a:ext uri="{FF2B5EF4-FFF2-40B4-BE49-F238E27FC236}">
                      <a16:creationId xmlns:a16="http://schemas.microsoft.com/office/drawing/2014/main" id="{E28E294E-05F0-6872-1BFD-490E46FA7E01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10954344" y="7795488"/>
                  <a:ext cx="56844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535" name="Entrada de lápiz 534">
                  <a:extLst>
                    <a:ext uri="{FF2B5EF4-FFF2-40B4-BE49-F238E27FC236}">
                      <a16:creationId xmlns:a16="http://schemas.microsoft.com/office/drawing/2014/main" id="{8A576600-7F3C-357F-295D-864BB659804F}"/>
                    </a:ext>
                  </a:extLst>
                </p14:cNvPr>
                <p14:cNvContentPartPr/>
                <p14:nvPr/>
              </p14:nvContentPartPr>
              <p14:xfrm>
                <a:off x="11362944" y="8083128"/>
                <a:ext cx="212040" cy="175680"/>
              </p14:xfrm>
            </p:contentPart>
          </mc:Choice>
          <mc:Fallback>
            <p:pic>
              <p:nvPicPr>
                <p:cNvPr id="535" name="Entrada de lápiz 534">
                  <a:extLst>
                    <a:ext uri="{FF2B5EF4-FFF2-40B4-BE49-F238E27FC236}">
                      <a16:creationId xmlns:a16="http://schemas.microsoft.com/office/drawing/2014/main" id="{8A576600-7F3C-357F-295D-864BB659804F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11356824" y="8077008"/>
                  <a:ext cx="2242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536" name="Entrada de lápiz 535">
                  <a:extLst>
                    <a:ext uri="{FF2B5EF4-FFF2-40B4-BE49-F238E27FC236}">
                      <a16:creationId xmlns:a16="http://schemas.microsoft.com/office/drawing/2014/main" id="{3C8144B0-1F13-52C6-E4E4-8A8160AEFF1C}"/>
                    </a:ext>
                  </a:extLst>
                </p14:cNvPr>
                <p14:cNvContentPartPr/>
                <p14:nvPr/>
              </p14:nvContentPartPr>
              <p14:xfrm>
                <a:off x="11399304" y="8062248"/>
                <a:ext cx="63000" cy="45720"/>
              </p14:xfrm>
            </p:contentPart>
          </mc:Choice>
          <mc:Fallback>
            <p:pic>
              <p:nvPicPr>
                <p:cNvPr id="536" name="Entrada de lápiz 535">
                  <a:extLst>
                    <a:ext uri="{FF2B5EF4-FFF2-40B4-BE49-F238E27FC236}">
                      <a16:creationId xmlns:a16="http://schemas.microsoft.com/office/drawing/2014/main" id="{3C8144B0-1F13-52C6-E4E4-8A8160AEFF1C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11393184" y="8056128"/>
                  <a:ext cx="752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537" name="Entrada de lápiz 536">
                  <a:extLst>
                    <a:ext uri="{FF2B5EF4-FFF2-40B4-BE49-F238E27FC236}">
                      <a16:creationId xmlns:a16="http://schemas.microsoft.com/office/drawing/2014/main" id="{C12B4E22-5F31-4AF2-5A0C-63FCBE37CC77}"/>
                    </a:ext>
                  </a:extLst>
                </p14:cNvPr>
                <p14:cNvContentPartPr/>
                <p14:nvPr/>
              </p14:nvContentPartPr>
              <p14:xfrm>
                <a:off x="11399304" y="8158008"/>
                <a:ext cx="125640" cy="59400"/>
              </p14:xfrm>
            </p:contentPart>
          </mc:Choice>
          <mc:Fallback>
            <p:pic>
              <p:nvPicPr>
                <p:cNvPr id="537" name="Entrada de lápiz 536">
                  <a:extLst>
                    <a:ext uri="{FF2B5EF4-FFF2-40B4-BE49-F238E27FC236}">
                      <a16:creationId xmlns:a16="http://schemas.microsoft.com/office/drawing/2014/main" id="{C12B4E22-5F31-4AF2-5A0C-63FCBE37CC77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11393184" y="8151888"/>
                  <a:ext cx="1378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539" name="Entrada de lápiz 538">
                  <a:extLst>
                    <a:ext uri="{FF2B5EF4-FFF2-40B4-BE49-F238E27FC236}">
                      <a16:creationId xmlns:a16="http://schemas.microsoft.com/office/drawing/2014/main" id="{4C5F6CA8-BA2F-C8E9-A89F-AEB32AD4B430}"/>
                    </a:ext>
                  </a:extLst>
                </p14:cNvPr>
                <p14:cNvContentPartPr/>
                <p14:nvPr/>
              </p14:nvContentPartPr>
              <p14:xfrm>
                <a:off x="11617104" y="8109048"/>
                <a:ext cx="230400" cy="196560"/>
              </p14:xfrm>
            </p:contentPart>
          </mc:Choice>
          <mc:Fallback>
            <p:pic>
              <p:nvPicPr>
                <p:cNvPr id="539" name="Entrada de lápiz 538">
                  <a:extLst>
                    <a:ext uri="{FF2B5EF4-FFF2-40B4-BE49-F238E27FC236}">
                      <a16:creationId xmlns:a16="http://schemas.microsoft.com/office/drawing/2014/main" id="{4C5F6CA8-BA2F-C8E9-A89F-AEB32AD4B430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11610984" y="8102928"/>
                  <a:ext cx="2426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540" name="Entrada de lápiz 539">
                  <a:extLst>
                    <a:ext uri="{FF2B5EF4-FFF2-40B4-BE49-F238E27FC236}">
                      <a16:creationId xmlns:a16="http://schemas.microsoft.com/office/drawing/2014/main" id="{7562070A-620C-C51F-795D-4580C1ADA1ED}"/>
                    </a:ext>
                  </a:extLst>
                </p14:cNvPr>
                <p14:cNvContentPartPr/>
                <p14:nvPr/>
              </p14:nvContentPartPr>
              <p14:xfrm>
                <a:off x="11874864" y="7997808"/>
                <a:ext cx="29880" cy="304200"/>
              </p14:xfrm>
            </p:contentPart>
          </mc:Choice>
          <mc:Fallback>
            <p:pic>
              <p:nvPicPr>
                <p:cNvPr id="540" name="Entrada de lápiz 539">
                  <a:extLst>
                    <a:ext uri="{FF2B5EF4-FFF2-40B4-BE49-F238E27FC236}">
                      <a16:creationId xmlns:a16="http://schemas.microsoft.com/office/drawing/2014/main" id="{7562070A-620C-C51F-795D-4580C1ADA1ED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11868744" y="7991688"/>
                  <a:ext cx="4212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541" name="Entrada de lápiz 540">
                  <a:extLst>
                    <a:ext uri="{FF2B5EF4-FFF2-40B4-BE49-F238E27FC236}">
                      <a16:creationId xmlns:a16="http://schemas.microsoft.com/office/drawing/2014/main" id="{49C65E1D-1A96-BFD0-A9AB-B982FC192A3D}"/>
                    </a:ext>
                  </a:extLst>
                </p14:cNvPr>
                <p14:cNvContentPartPr/>
                <p14:nvPr/>
              </p14:nvContentPartPr>
              <p14:xfrm>
                <a:off x="11740584" y="7850208"/>
                <a:ext cx="394200" cy="135720"/>
              </p14:xfrm>
            </p:contentPart>
          </mc:Choice>
          <mc:Fallback>
            <p:pic>
              <p:nvPicPr>
                <p:cNvPr id="541" name="Entrada de lápiz 540">
                  <a:extLst>
                    <a:ext uri="{FF2B5EF4-FFF2-40B4-BE49-F238E27FC236}">
                      <a16:creationId xmlns:a16="http://schemas.microsoft.com/office/drawing/2014/main" id="{49C65E1D-1A96-BFD0-A9AB-B982FC192A3D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11734464" y="7844088"/>
                  <a:ext cx="4064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543" name="Entrada de lápiz 542">
                  <a:extLst>
                    <a:ext uri="{FF2B5EF4-FFF2-40B4-BE49-F238E27FC236}">
                      <a16:creationId xmlns:a16="http://schemas.microsoft.com/office/drawing/2014/main" id="{BC2286D6-13F4-9B81-FFAF-402B465524AF}"/>
                    </a:ext>
                  </a:extLst>
                </p14:cNvPr>
                <p14:cNvContentPartPr/>
                <p14:nvPr/>
              </p14:nvContentPartPr>
              <p14:xfrm>
                <a:off x="12021024" y="8205168"/>
                <a:ext cx="14760" cy="360"/>
              </p14:xfrm>
            </p:contentPart>
          </mc:Choice>
          <mc:Fallback>
            <p:pic>
              <p:nvPicPr>
                <p:cNvPr id="543" name="Entrada de lápiz 542">
                  <a:extLst>
                    <a:ext uri="{FF2B5EF4-FFF2-40B4-BE49-F238E27FC236}">
                      <a16:creationId xmlns:a16="http://schemas.microsoft.com/office/drawing/2014/main" id="{BC2286D6-13F4-9B81-FFAF-402B465524AF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12014904" y="8199048"/>
                  <a:ext cx="270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547" name="Entrada de lápiz 546">
                  <a:extLst>
                    <a:ext uri="{FF2B5EF4-FFF2-40B4-BE49-F238E27FC236}">
                      <a16:creationId xmlns:a16="http://schemas.microsoft.com/office/drawing/2014/main" id="{00899DEC-6F6C-2420-1B34-476BD69ACE3B}"/>
                    </a:ext>
                  </a:extLst>
                </p14:cNvPr>
                <p14:cNvContentPartPr/>
                <p14:nvPr/>
              </p14:nvContentPartPr>
              <p14:xfrm>
                <a:off x="12092664" y="7948848"/>
                <a:ext cx="172800" cy="414720"/>
              </p14:xfrm>
            </p:contentPart>
          </mc:Choice>
          <mc:Fallback>
            <p:pic>
              <p:nvPicPr>
                <p:cNvPr id="547" name="Entrada de lápiz 546">
                  <a:extLst>
                    <a:ext uri="{FF2B5EF4-FFF2-40B4-BE49-F238E27FC236}">
                      <a16:creationId xmlns:a16="http://schemas.microsoft.com/office/drawing/2014/main" id="{00899DEC-6F6C-2420-1B34-476BD69ACE3B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12086544" y="7942728"/>
                  <a:ext cx="18504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548" name="Entrada de lápiz 547">
                  <a:extLst>
                    <a:ext uri="{FF2B5EF4-FFF2-40B4-BE49-F238E27FC236}">
                      <a16:creationId xmlns:a16="http://schemas.microsoft.com/office/drawing/2014/main" id="{E9825DDC-BD28-5C67-F5AB-909FDDD86DEC}"/>
                    </a:ext>
                  </a:extLst>
                </p14:cNvPr>
                <p14:cNvContentPartPr/>
                <p14:nvPr/>
              </p14:nvContentPartPr>
              <p14:xfrm>
                <a:off x="12399024" y="8046408"/>
                <a:ext cx="360" cy="97560"/>
              </p14:xfrm>
            </p:contentPart>
          </mc:Choice>
          <mc:Fallback>
            <p:pic>
              <p:nvPicPr>
                <p:cNvPr id="548" name="Entrada de lápiz 547">
                  <a:extLst>
                    <a:ext uri="{FF2B5EF4-FFF2-40B4-BE49-F238E27FC236}">
                      <a16:creationId xmlns:a16="http://schemas.microsoft.com/office/drawing/2014/main" id="{E9825DDC-BD28-5C67-F5AB-909FDDD86DEC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12392904" y="8040288"/>
                  <a:ext cx="126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549" name="Entrada de lápiz 548">
                  <a:extLst>
                    <a:ext uri="{FF2B5EF4-FFF2-40B4-BE49-F238E27FC236}">
                      <a16:creationId xmlns:a16="http://schemas.microsoft.com/office/drawing/2014/main" id="{15EB315F-DC32-4AC7-3A4C-6824F59A516D}"/>
                    </a:ext>
                  </a:extLst>
                </p14:cNvPr>
                <p14:cNvContentPartPr/>
                <p14:nvPr/>
              </p14:nvContentPartPr>
              <p14:xfrm>
                <a:off x="12435744" y="7863528"/>
                <a:ext cx="360" cy="360"/>
              </p14:xfrm>
            </p:contentPart>
          </mc:Choice>
          <mc:Fallback>
            <p:pic>
              <p:nvPicPr>
                <p:cNvPr id="549" name="Entrada de lápiz 548">
                  <a:extLst>
                    <a:ext uri="{FF2B5EF4-FFF2-40B4-BE49-F238E27FC236}">
                      <a16:creationId xmlns:a16="http://schemas.microsoft.com/office/drawing/2014/main" id="{15EB315F-DC32-4AC7-3A4C-6824F59A516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429624" y="78574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551" name="Entrada de lápiz 550">
                  <a:extLst>
                    <a:ext uri="{FF2B5EF4-FFF2-40B4-BE49-F238E27FC236}">
                      <a16:creationId xmlns:a16="http://schemas.microsoft.com/office/drawing/2014/main" id="{89EB1063-8CDA-34EE-CB97-E74AF2D5C6AF}"/>
                    </a:ext>
                  </a:extLst>
                </p14:cNvPr>
                <p14:cNvContentPartPr/>
                <p14:nvPr/>
              </p14:nvContentPartPr>
              <p14:xfrm>
                <a:off x="12470664" y="8003928"/>
                <a:ext cx="200520" cy="182520"/>
              </p14:xfrm>
            </p:contentPart>
          </mc:Choice>
          <mc:Fallback>
            <p:pic>
              <p:nvPicPr>
                <p:cNvPr id="551" name="Entrada de lápiz 550">
                  <a:extLst>
                    <a:ext uri="{FF2B5EF4-FFF2-40B4-BE49-F238E27FC236}">
                      <a16:creationId xmlns:a16="http://schemas.microsoft.com/office/drawing/2014/main" id="{89EB1063-8CDA-34EE-CB97-E74AF2D5C6AF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12464544" y="7997808"/>
                  <a:ext cx="2127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552" name="Entrada de lápiz 551">
                  <a:extLst>
                    <a:ext uri="{FF2B5EF4-FFF2-40B4-BE49-F238E27FC236}">
                      <a16:creationId xmlns:a16="http://schemas.microsoft.com/office/drawing/2014/main" id="{D3F80018-C310-AD52-2306-FECBE7F7549F}"/>
                    </a:ext>
                  </a:extLst>
                </p14:cNvPr>
                <p14:cNvContentPartPr/>
                <p14:nvPr/>
              </p14:nvContentPartPr>
              <p14:xfrm>
                <a:off x="12728424" y="8070888"/>
                <a:ext cx="7920" cy="167760"/>
              </p14:xfrm>
            </p:contentPart>
          </mc:Choice>
          <mc:Fallback>
            <p:pic>
              <p:nvPicPr>
                <p:cNvPr id="552" name="Entrada de lápiz 551">
                  <a:extLst>
                    <a:ext uri="{FF2B5EF4-FFF2-40B4-BE49-F238E27FC236}">
                      <a16:creationId xmlns:a16="http://schemas.microsoft.com/office/drawing/2014/main" id="{D3F80018-C310-AD52-2306-FECBE7F7549F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12722304" y="8064768"/>
                  <a:ext cx="201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554" name="Entrada de lápiz 553">
                  <a:extLst>
                    <a:ext uri="{FF2B5EF4-FFF2-40B4-BE49-F238E27FC236}">
                      <a16:creationId xmlns:a16="http://schemas.microsoft.com/office/drawing/2014/main" id="{F1B00039-6E3D-CFB4-50E4-EDB2B5F070B7}"/>
                    </a:ext>
                  </a:extLst>
                </p14:cNvPr>
                <p14:cNvContentPartPr/>
                <p14:nvPr/>
              </p14:nvContentPartPr>
              <p14:xfrm>
                <a:off x="12752544" y="7985568"/>
                <a:ext cx="50400" cy="137880"/>
              </p14:xfrm>
            </p:contentPart>
          </mc:Choice>
          <mc:Fallback>
            <p:pic>
              <p:nvPicPr>
                <p:cNvPr id="554" name="Entrada de lápiz 553">
                  <a:extLst>
                    <a:ext uri="{FF2B5EF4-FFF2-40B4-BE49-F238E27FC236}">
                      <a16:creationId xmlns:a16="http://schemas.microsoft.com/office/drawing/2014/main" id="{F1B00039-6E3D-CFB4-50E4-EDB2B5F070B7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12746424" y="7979448"/>
                  <a:ext cx="626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555" name="Entrada de lápiz 554">
                  <a:extLst>
                    <a:ext uri="{FF2B5EF4-FFF2-40B4-BE49-F238E27FC236}">
                      <a16:creationId xmlns:a16="http://schemas.microsoft.com/office/drawing/2014/main" id="{EB3FD386-84FC-F180-F124-224DA5F52BDE}"/>
                    </a:ext>
                  </a:extLst>
                </p14:cNvPr>
                <p14:cNvContentPartPr/>
                <p14:nvPr/>
              </p14:nvContentPartPr>
              <p14:xfrm>
                <a:off x="12825984" y="8180688"/>
                <a:ext cx="5040" cy="360"/>
              </p14:xfrm>
            </p:contentPart>
          </mc:Choice>
          <mc:Fallback>
            <p:pic>
              <p:nvPicPr>
                <p:cNvPr id="555" name="Entrada de lápiz 554">
                  <a:extLst>
                    <a:ext uri="{FF2B5EF4-FFF2-40B4-BE49-F238E27FC236}">
                      <a16:creationId xmlns:a16="http://schemas.microsoft.com/office/drawing/2014/main" id="{EB3FD386-84FC-F180-F124-224DA5F52BDE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2819864" y="817456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557" name="Entrada de lápiz 556">
                  <a:extLst>
                    <a:ext uri="{FF2B5EF4-FFF2-40B4-BE49-F238E27FC236}">
                      <a16:creationId xmlns:a16="http://schemas.microsoft.com/office/drawing/2014/main" id="{736E66E7-F59F-C5B4-6C54-E0AAB43444FE}"/>
                    </a:ext>
                  </a:extLst>
                </p14:cNvPr>
                <p14:cNvContentPartPr/>
                <p14:nvPr/>
              </p14:nvContentPartPr>
              <p14:xfrm>
                <a:off x="13052784" y="8070888"/>
                <a:ext cx="17280" cy="187560"/>
              </p14:xfrm>
            </p:contentPart>
          </mc:Choice>
          <mc:Fallback>
            <p:pic>
              <p:nvPicPr>
                <p:cNvPr id="557" name="Entrada de lápiz 556">
                  <a:extLst>
                    <a:ext uri="{FF2B5EF4-FFF2-40B4-BE49-F238E27FC236}">
                      <a16:creationId xmlns:a16="http://schemas.microsoft.com/office/drawing/2014/main" id="{736E66E7-F59F-C5B4-6C54-E0AAB43444FE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13046664" y="8064768"/>
                  <a:ext cx="295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558" name="Entrada de lápiz 557">
                  <a:extLst>
                    <a:ext uri="{FF2B5EF4-FFF2-40B4-BE49-F238E27FC236}">
                      <a16:creationId xmlns:a16="http://schemas.microsoft.com/office/drawing/2014/main" id="{D37F10D4-5EC6-E507-E502-F1C2B8913B8B}"/>
                    </a:ext>
                  </a:extLst>
                </p14:cNvPr>
                <p14:cNvContentPartPr/>
                <p14:nvPr/>
              </p14:nvContentPartPr>
              <p14:xfrm>
                <a:off x="12959904" y="7934088"/>
                <a:ext cx="173880" cy="292680"/>
              </p14:xfrm>
            </p:contentPart>
          </mc:Choice>
          <mc:Fallback>
            <p:pic>
              <p:nvPicPr>
                <p:cNvPr id="558" name="Entrada de lápiz 557">
                  <a:extLst>
                    <a:ext uri="{FF2B5EF4-FFF2-40B4-BE49-F238E27FC236}">
                      <a16:creationId xmlns:a16="http://schemas.microsoft.com/office/drawing/2014/main" id="{D37F10D4-5EC6-E507-E502-F1C2B8913B8B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12953784" y="7927968"/>
                  <a:ext cx="18612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559" name="Entrada de lápiz 558">
                  <a:extLst>
                    <a:ext uri="{FF2B5EF4-FFF2-40B4-BE49-F238E27FC236}">
                      <a16:creationId xmlns:a16="http://schemas.microsoft.com/office/drawing/2014/main" id="{2471F1C2-4CCF-4319-452D-64E592985442}"/>
                    </a:ext>
                  </a:extLst>
                </p14:cNvPr>
                <p14:cNvContentPartPr/>
                <p14:nvPr/>
              </p14:nvContentPartPr>
              <p14:xfrm>
                <a:off x="13203624" y="8095368"/>
                <a:ext cx="140400" cy="114840"/>
              </p14:xfrm>
            </p:contentPart>
          </mc:Choice>
          <mc:Fallback>
            <p:pic>
              <p:nvPicPr>
                <p:cNvPr id="559" name="Entrada de lápiz 558">
                  <a:extLst>
                    <a:ext uri="{FF2B5EF4-FFF2-40B4-BE49-F238E27FC236}">
                      <a16:creationId xmlns:a16="http://schemas.microsoft.com/office/drawing/2014/main" id="{2471F1C2-4CCF-4319-452D-64E592985442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13197504" y="8089248"/>
                  <a:ext cx="1526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560" name="Entrada de lápiz 559">
                  <a:extLst>
                    <a:ext uri="{FF2B5EF4-FFF2-40B4-BE49-F238E27FC236}">
                      <a16:creationId xmlns:a16="http://schemas.microsoft.com/office/drawing/2014/main" id="{7FD2D280-F360-8058-A35E-F6DF7187744C}"/>
                    </a:ext>
                  </a:extLst>
                </p14:cNvPr>
                <p14:cNvContentPartPr/>
                <p14:nvPr/>
              </p14:nvContentPartPr>
              <p14:xfrm>
                <a:off x="13225224" y="8046408"/>
                <a:ext cx="10800" cy="360"/>
              </p14:xfrm>
            </p:contentPart>
          </mc:Choice>
          <mc:Fallback>
            <p:pic>
              <p:nvPicPr>
                <p:cNvPr id="560" name="Entrada de lápiz 559">
                  <a:extLst>
                    <a:ext uri="{FF2B5EF4-FFF2-40B4-BE49-F238E27FC236}">
                      <a16:creationId xmlns:a16="http://schemas.microsoft.com/office/drawing/2014/main" id="{7FD2D280-F360-8058-A35E-F6DF7187744C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13219104" y="8040288"/>
                  <a:ext cx="230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561" name="Entrada de lápiz 560">
                  <a:extLst>
                    <a:ext uri="{FF2B5EF4-FFF2-40B4-BE49-F238E27FC236}">
                      <a16:creationId xmlns:a16="http://schemas.microsoft.com/office/drawing/2014/main" id="{618B5A49-50C9-E95A-27A8-F2413E17DC59}"/>
                    </a:ext>
                  </a:extLst>
                </p14:cNvPr>
                <p14:cNvContentPartPr/>
                <p14:nvPr/>
              </p14:nvContentPartPr>
              <p14:xfrm>
                <a:off x="13240344" y="8102928"/>
                <a:ext cx="50040" cy="29520"/>
              </p14:xfrm>
            </p:contentPart>
          </mc:Choice>
          <mc:Fallback>
            <p:pic>
              <p:nvPicPr>
                <p:cNvPr id="561" name="Entrada de lápiz 560">
                  <a:extLst>
                    <a:ext uri="{FF2B5EF4-FFF2-40B4-BE49-F238E27FC236}">
                      <a16:creationId xmlns:a16="http://schemas.microsoft.com/office/drawing/2014/main" id="{618B5A49-50C9-E95A-27A8-F2413E17DC59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13234224" y="8096808"/>
                  <a:ext cx="622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563" name="Entrada de lápiz 562">
                  <a:extLst>
                    <a:ext uri="{FF2B5EF4-FFF2-40B4-BE49-F238E27FC236}">
                      <a16:creationId xmlns:a16="http://schemas.microsoft.com/office/drawing/2014/main" id="{4DF3E018-5146-B7B1-8765-FDAC1EB2DD0B}"/>
                    </a:ext>
                  </a:extLst>
                </p14:cNvPr>
                <p14:cNvContentPartPr/>
                <p14:nvPr/>
              </p14:nvContentPartPr>
              <p14:xfrm>
                <a:off x="13410984" y="8107608"/>
                <a:ext cx="54000" cy="155880"/>
              </p14:xfrm>
            </p:contentPart>
          </mc:Choice>
          <mc:Fallback>
            <p:pic>
              <p:nvPicPr>
                <p:cNvPr id="563" name="Entrada de lápiz 562">
                  <a:extLst>
                    <a:ext uri="{FF2B5EF4-FFF2-40B4-BE49-F238E27FC236}">
                      <a16:creationId xmlns:a16="http://schemas.microsoft.com/office/drawing/2014/main" id="{4DF3E018-5146-B7B1-8765-FDAC1EB2DD0B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13404864" y="8101488"/>
                  <a:ext cx="662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564" name="Entrada de lápiz 563">
                  <a:extLst>
                    <a:ext uri="{FF2B5EF4-FFF2-40B4-BE49-F238E27FC236}">
                      <a16:creationId xmlns:a16="http://schemas.microsoft.com/office/drawing/2014/main" id="{20C2DF74-4511-BD79-7F34-29875A7F7D67}"/>
                    </a:ext>
                  </a:extLst>
                </p14:cNvPr>
                <p14:cNvContentPartPr/>
                <p14:nvPr/>
              </p14:nvContentPartPr>
              <p14:xfrm>
                <a:off x="13337904" y="8069808"/>
                <a:ext cx="213480" cy="101160"/>
              </p14:xfrm>
            </p:contentPart>
          </mc:Choice>
          <mc:Fallback>
            <p:pic>
              <p:nvPicPr>
                <p:cNvPr id="564" name="Entrada de lápiz 563">
                  <a:extLst>
                    <a:ext uri="{FF2B5EF4-FFF2-40B4-BE49-F238E27FC236}">
                      <a16:creationId xmlns:a16="http://schemas.microsoft.com/office/drawing/2014/main" id="{20C2DF74-4511-BD79-7F34-29875A7F7D67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13331784" y="8063688"/>
                  <a:ext cx="2257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565" name="Entrada de lápiz 564">
                  <a:extLst>
                    <a:ext uri="{FF2B5EF4-FFF2-40B4-BE49-F238E27FC236}">
                      <a16:creationId xmlns:a16="http://schemas.microsoft.com/office/drawing/2014/main" id="{BFEFCE8D-0D8D-A63D-5D99-5429E51FADE0}"/>
                    </a:ext>
                  </a:extLst>
                </p14:cNvPr>
                <p14:cNvContentPartPr/>
                <p14:nvPr/>
              </p14:nvContentPartPr>
              <p14:xfrm>
                <a:off x="13569384" y="8022288"/>
                <a:ext cx="56160" cy="184680"/>
              </p14:xfrm>
            </p:contentPart>
          </mc:Choice>
          <mc:Fallback>
            <p:pic>
              <p:nvPicPr>
                <p:cNvPr id="565" name="Entrada de lápiz 564">
                  <a:extLst>
                    <a:ext uri="{FF2B5EF4-FFF2-40B4-BE49-F238E27FC236}">
                      <a16:creationId xmlns:a16="http://schemas.microsoft.com/office/drawing/2014/main" id="{BFEFCE8D-0D8D-A63D-5D99-5429E51FADE0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13563264" y="8016168"/>
                  <a:ext cx="6840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567" name="Entrada de lápiz 566">
                  <a:extLst>
                    <a:ext uri="{FF2B5EF4-FFF2-40B4-BE49-F238E27FC236}">
                      <a16:creationId xmlns:a16="http://schemas.microsoft.com/office/drawing/2014/main" id="{632331E9-A6A4-6B2C-D068-FD3307F71B09}"/>
                    </a:ext>
                  </a:extLst>
                </p14:cNvPr>
                <p14:cNvContentPartPr/>
                <p14:nvPr/>
              </p14:nvContentPartPr>
              <p14:xfrm>
                <a:off x="13715904" y="8119848"/>
                <a:ext cx="61560" cy="142560"/>
              </p14:xfrm>
            </p:contentPart>
          </mc:Choice>
          <mc:Fallback>
            <p:pic>
              <p:nvPicPr>
                <p:cNvPr id="567" name="Entrada de lápiz 566">
                  <a:extLst>
                    <a:ext uri="{FF2B5EF4-FFF2-40B4-BE49-F238E27FC236}">
                      <a16:creationId xmlns:a16="http://schemas.microsoft.com/office/drawing/2014/main" id="{632331E9-A6A4-6B2C-D068-FD3307F71B09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13709784" y="8113728"/>
                  <a:ext cx="738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568" name="Entrada de lápiz 567">
                  <a:extLst>
                    <a:ext uri="{FF2B5EF4-FFF2-40B4-BE49-F238E27FC236}">
                      <a16:creationId xmlns:a16="http://schemas.microsoft.com/office/drawing/2014/main" id="{5FFF45FA-2B7F-2066-9C06-B1960BB1F56D}"/>
                    </a:ext>
                  </a:extLst>
                </p14:cNvPr>
                <p14:cNvContentPartPr/>
                <p14:nvPr/>
              </p14:nvContentPartPr>
              <p14:xfrm>
                <a:off x="13752264" y="7980888"/>
                <a:ext cx="360" cy="5040"/>
              </p14:xfrm>
            </p:contentPart>
          </mc:Choice>
          <mc:Fallback>
            <p:pic>
              <p:nvPicPr>
                <p:cNvPr id="568" name="Entrada de lápiz 567">
                  <a:extLst>
                    <a:ext uri="{FF2B5EF4-FFF2-40B4-BE49-F238E27FC236}">
                      <a16:creationId xmlns:a16="http://schemas.microsoft.com/office/drawing/2014/main" id="{5FFF45FA-2B7F-2066-9C06-B1960BB1F56D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3746144" y="7974768"/>
                  <a:ext cx="126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569" name="Entrada de lápiz 568">
                  <a:extLst>
                    <a:ext uri="{FF2B5EF4-FFF2-40B4-BE49-F238E27FC236}">
                      <a16:creationId xmlns:a16="http://schemas.microsoft.com/office/drawing/2014/main" id="{7B883F4A-7A51-23E6-A5DA-2559C71F93B5}"/>
                    </a:ext>
                  </a:extLst>
                </p14:cNvPr>
                <p14:cNvContentPartPr/>
                <p14:nvPr/>
              </p14:nvContentPartPr>
              <p14:xfrm>
                <a:off x="13804464" y="8143968"/>
                <a:ext cx="113760" cy="162720"/>
              </p14:xfrm>
            </p:contentPart>
          </mc:Choice>
          <mc:Fallback>
            <p:pic>
              <p:nvPicPr>
                <p:cNvPr id="569" name="Entrada de lápiz 568">
                  <a:extLst>
                    <a:ext uri="{FF2B5EF4-FFF2-40B4-BE49-F238E27FC236}">
                      <a16:creationId xmlns:a16="http://schemas.microsoft.com/office/drawing/2014/main" id="{7B883F4A-7A51-23E6-A5DA-2559C71F93B5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13798344" y="8137848"/>
                  <a:ext cx="1260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570" name="Entrada de lápiz 569">
                  <a:extLst>
                    <a:ext uri="{FF2B5EF4-FFF2-40B4-BE49-F238E27FC236}">
                      <a16:creationId xmlns:a16="http://schemas.microsoft.com/office/drawing/2014/main" id="{DF6597AC-A399-E84D-766B-A17BE2C67B7E}"/>
                    </a:ext>
                  </a:extLst>
                </p14:cNvPr>
                <p14:cNvContentPartPr/>
                <p14:nvPr/>
              </p14:nvContentPartPr>
              <p14:xfrm>
                <a:off x="14032704" y="8256288"/>
                <a:ext cx="5040" cy="22320"/>
              </p14:xfrm>
            </p:contentPart>
          </mc:Choice>
          <mc:Fallback>
            <p:pic>
              <p:nvPicPr>
                <p:cNvPr id="570" name="Entrada de lápiz 569">
                  <a:extLst>
                    <a:ext uri="{FF2B5EF4-FFF2-40B4-BE49-F238E27FC236}">
                      <a16:creationId xmlns:a16="http://schemas.microsoft.com/office/drawing/2014/main" id="{DF6597AC-A399-E84D-766B-A17BE2C67B7E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14026584" y="8250168"/>
                  <a:ext cx="172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571" name="Entrada de lápiz 570">
                  <a:extLst>
                    <a:ext uri="{FF2B5EF4-FFF2-40B4-BE49-F238E27FC236}">
                      <a16:creationId xmlns:a16="http://schemas.microsoft.com/office/drawing/2014/main" id="{95FA9D60-894F-BC1A-5C9A-36B9259D669D}"/>
                    </a:ext>
                  </a:extLst>
                </p14:cNvPr>
                <p14:cNvContentPartPr/>
                <p14:nvPr/>
              </p14:nvContentPartPr>
              <p14:xfrm>
                <a:off x="14191464" y="8095368"/>
                <a:ext cx="360" cy="157680"/>
              </p14:xfrm>
            </p:contentPart>
          </mc:Choice>
          <mc:Fallback>
            <p:pic>
              <p:nvPicPr>
                <p:cNvPr id="571" name="Entrada de lápiz 570">
                  <a:extLst>
                    <a:ext uri="{FF2B5EF4-FFF2-40B4-BE49-F238E27FC236}">
                      <a16:creationId xmlns:a16="http://schemas.microsoft.com/office/drawing/2014/main" id="{95FA9D60-894F-BC1A-5C9A-36B9259D669D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14185344" y="8089248"/>
                  <a:ext cx="126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572" name="Entrada de lápiz 571">
                  <a:extLst>
                    <a:ext uri="{FF2B5EF4-FFF2-40B4-BE49-F238E27FC236}">
                      <a16:creationId xmlns:a16="http://schemas.microsoft.com/office/drawing/2014/main" id="{331C42FF-0A8F-5E6A-AE0D-6104CBAB79C8}"/>
                    </a:ext>
                  </a:extLst>
                </p14:cNvPr>
                <p14:cNvContentPartPr/>
                <p14:nvPr/>
              </p14:nvContentPartPr>
              <p14:xfrm>
                <a:off x="14203344" y="8056488"/>
                <a:ext cx="248400" cy="156240"/>
              </p14:xfrm>
            </p:contentPart>
          </mc:Choice>
          <mc:Fallback>
            <p:pic>
              <p:nvPicPr>
                <p:cNvPr id="572" name="Entrada de lápiz 571">
                  <a:extLst>
                    <a:ext uri="{FF2B5EF4-FFF2-40B4-BE49-F238E27FC236}">
                      <a16:creationId xmlns:a16="http://schemas.microsoft.com/office/drawing/2014/main" id="{331C42FF-0A8F-5E6A-AE0D-6104CBAB79C8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14197224" y="8050368"/>
                  <a:ext cx="2606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574" name="Entrada de lápiz 573">
                  <a:extLst>
                    <a:ext uri="{FF2B5EF4-FFF2-40B4-BE49-F238E27FC236}">
                      <a16:creationId xmlns:a16="http://schemas.microsoft.com/office/drawing/2014/main" id="{B69869ED-F148-7819-4CF7-8315BD9857E1}"/>
                    </a:ext>
                  </a:extLst>
                </p14:cNvPr>
                <p14:cNvContentPartPr/>
                <p14:nvPr/>
              </p14:nvContentPartPr>
              <p14:xfrm>
                <a:off x="14203344" y="8143968"/>
                <a:ext cx="263520" cy="49320"/>
              </p14:xfrm>
            </p:contentPart>
          </mc:Choice>
          <mc:Fallback>
            <p:pic>
              <p:nvPicPr>
                <p:cNvPr id="574" name="Entrada de lápiz 573">
                  <a:extLst>
                    <a:ext uri="{FF2B5EF4-FFF2-40B4-BE49-F238E27FC236}">
                      <a16:creationId xmlns:a16="http://schemas.microsoft.com/office/drawing/2014/main" id="{B69869ED-F148-7819-4CF7-8315BD9857E1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14197224" y="8137848"/>
                  <a:ext cx="2757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575" name="Entrada de lápiz 574">
                  <a:extLst>
                    <a:ext uri="{FF2B5EF4-FFF2-40B4-BE49-F238E27FC236}">
                      <a16:creationId xmlns:a16="http://schemas.microsoft.com/office/drawing/2014/main" id="{D0AC80C9-DA60-DEDE-9C1E-A70243364CE1}"/>
                    </a:ext>
                  </a:extLst>
                </p14:cNvPr>
                <p14:cNvContentPartPr/>
                <p14:nvPr/>
              </p14:nvContentPartPr>
              <p14:xfrm>
                <a:off x="14520504" y="8119848"/>
                <a:ext cx="32040" cy="122040"/>
              </p14:xfrm>
            </p:contentPart>
          </mc:Choice>
          <mc:Fallback>
            <p:pic>
              <p:nvPicPr>
                <p:cNvPr id="575" name="Entrada de lápiz 574">
                  <a:extLst>
                    <a:ext uri="{FF2B5EF4-FFF2-40B4-BE49-F238E27FC236}">
                      <a16:creationId xmlns:a16="http://schemas.microsoft.com/office/drawing/2014/main" id="{D0AC80C9-DA60-DEDE-9C1E-A70243364CE1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14514384" y="8113728"/>
                  <a:ext cx="442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577" name="Entrada de lápiz 576">
                  <a:extLst>
                    <a:ext uri="{FF2B5EF4-FFF2-40B4-BE49-F238E27FC236}">
                      <a16:creationId xmlns:a16="http://schemas.microsoft.com/office/drawing/2014/main" id="{42942049-BD2D-9248-5D49-F9ACE348DA97}"/>
                    </a:ext>
                  </a:extLst>
                </p14:cNvPr>
                <p14:cNvContentPartPr/>
                <p14:nvPr/>
              </p14:nvContentPartPr>
              <p14:xfrm>
                <a:off x="14423664" y="8082048"/>
                <a:ext cx="180360" cy="210960"/>
              </p14:xfrm>
            </p:contentPart>
          </mc:Choice>
          <mc:Fallback>
            <p:pic>
              <p:nvPicPr>
                <p:cNvPr id="577" name="Entrada de lápiz 576">
                  <a:extLst>
                    <a:ext uri="{FF2B5EF4-FFF2-40B4-BE49-F238E27FC236}">
                      <a16:creationId xmlns:a16="http://schemas.microsoft.com/office/drawing/2014/main" id="{42942049-BD2D-9248-5D49-F9ACE348DA97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14417544" y="8075928"/>
                  <a:ext cx="1926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579" name="Entrada de lápiz 578">
                  <a:extLst>
                    <a:ext uri="{FF2B5EF4-FFF2-40B4-BE49-F238E27FC236}">
                      <a16:creationId xmlns:a16="http://schemas.microsoft.com/office/drawing/2014/main" id="{96B0C601-8579-E0B6-3CE6-A4330D19E1CB}"/>
                    </a:ext>
                  </a:extLst>
                </p14:cNvPr>
                <p14:cNvContentPartPr/>
                <p14:nvPr/>
              </p14:nvContentPartPr>
              <p14:xfrm>
                <a:off x="14666664" y="8079168"/>
                <a:ext cx="74880" cy="229320"/>
              </p14:xfrm>
            </p:contentPart>
          </mc:Choice>
          <mc:Fallback>
            <p:pic>
              <p:nvPicPr>
                <p:cNvPr id="579" name="Entrada de lápiz 578">
                  <a:extLst>
                    <a:ext uri="{FF2B5EF4-FFF2-40B4-BE49-F238E27FC236}">
                      <a16:creationId xmlns:a16="http://schemas.microsoft.com/office/drawing/2014/main" id="{96B0C601-8579-E0B6-3CE6-A4330D19E1CB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14660544" y="8073048"/>
                  <a:ext cx="8712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581" name="Entrada de lápiz 580">
                  <a:extLst>
                    <a:ext uri="{FF2B5EF4-FFF2-40B4-BE49-F238E27FC236}">
                      <a16:creationId xmlns:a16="http://schemas.microsoft.com/office/drawing/2014/main" id="{86E9ECE2-7B66-05A5-D4EC-31A5B1E893C1}"/>
                    </a:ext>
                  </a:extLst>
                </p14:cNvPr>
                <p14:cNvContentPartPr/>
                <p14:nvPr/>
              </p14:nvContentPartPr>
              <p14:xfrm>
                <a:off x="14666664" y="8192928"/>
                <a:ext cx="5040" cy="146520"/>
              </p14:xfrm>
            </p:contentPart>
          </mc:Choice>
          <mc:Fallback>
            <p:pic>
              <p:nvPicPr>
                <p:cNvPr id="581" name="Entrada de lápiz 580">
                  <a:extLst>
                    <a:ext uri="{FF2B5EF4-FFF2-40B4-BE49-F238E27FC236}">
                      <a16:creationId xmlns:a16="http://schemas.microsoft.com/office/drawing/2014/main" id="{86E9ECE2-7B66-05A5-D4EC-31A5B1E893C1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14660544" y="8186808"/>
                  <a:ext cx="172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582" name="Entrada de lápiz 581">
                  <a:extLst>
                    <a:ext uri="{FF2B5EF4-FFF2-40B4-BE49-F238E27FC236}">
                      <a16:creationId xmlns:a16="http://schemas.microsoft.com/office/drawing/2014/main" id="{F1854915-A9CE-8EEB-456C-E983CD0698B0}"/>
                    </a:ext>
                  </a:extLst>
                </p14:cNvPr>
                <p14:cNvContentPartPr/>
                <p14:nvPr/>
              </p14:nvContentPartPr>
              <p14:xfrm>
                <a:off x="14825424" y="8205168"/>
                <a:ext cx="360" cy="262080"/>
              </p14:xfrm>
            </p:contentPart>
          </mc:Choice>
          <mc:Fallback>
            <p:pic>
              <p:nvPicPr>
                <p:cNvPr id="582" name="Entrada de lápiz 581">
                  <a:extLst>
                    <a:ext uri="{FF2B5EF4-FFF2-40B4-BE49-F238E27FC236}">
                      <a16:creationId xmlns:a16="http://schemas.microsoft.com/office/drawing/2014/main" id="{F1854915-A9CE-8EEB-456C-E983CD0698B0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14819304" y="8199048"/>
                  <a:ext cx="126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583" name="Entrada de lápiz 582">
                  <a:extLst>
                    <a:ext uri="{FF2B5EF4-FFF2-40B4-BE49-F238E27FC236}">
                      <a16:creationId xmlns:a16="http://schemas.microsoft.com/office/drawing/2014/main" id="{95FE08FA-84CA-A499-E7EF-648565E2B5DA}"/>
                    </a:ext>
                  </a:extLst>
                </p14:cNvPr>
                <p14:cNvContentPartPr/>
                <p14:nvPr/>
              </p14:nvContentPartPr>
              <p14:xfrm>
                <a:off x="14656944" y="8241528"/>
                <a:ext cx="279000" cy="248040"/>
              </p14:xfrm>
            </p:contentPart>
          </mc:Choice>
          <mc:Fallback>
            <p:pic>
              <p:nvPicPr>
                <p:cNvPr id="583" name="Entrada de lápiz 582">
                  <a:extLst>
                    <a:ext uri="{FF2B5EF4-FFF2-40B4-BE49-F238E27FC236}">
                      <a16:creationId xmlns:a16="http://schemas.microsoft.com/office/drawing/2014/main" id="{95FE08FA-84CA-A499-E7EF-648565E2B5DA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14650824" y="8235408"/>
                  <a:ext cx="29124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584" name="Entrada de lápiz 583">
                  <a:extLst>
                    <a:ext uri="{FF2B5EF4-FFF2-40B4-BE49-F238E27FC236}">
                      <a16:creationId xmlns:a16="http://schemas.microsoft.com/office/drawing/2014/main" id="{34C6B992-0D93-A3AC-1E43-80428FAB93F5}"/>
                    </a:ext>
                  </a:extLst>
                </p14:cNvPr>
                <p14:cNvContentPartPr/>
                <p14:nvPr/>
              </p14:nvContentPartPr>
              <p14:xfrm>
                <a:off x="14971584" y="8541408"/>
                <a:ext cx="5040" cy="5040"/>
              </p14:xfrm>
            </p:contentPart>
          </mc:Choice>
          <mc:Fallback>
            <p:pic>
              <p:nvPicPr>
                <p:cNvPr id="584" name="Entrada de lápiz 583">
                  <a:extLst>
                    <a:ext uri="{FF2B5EF4-FFF2-40B4-BE49-F238E27FC236}">
                      <a16:creationId xmlns:a16="http://schemas.microsoft.com/office/drawing/2014/main" id="{34C6B992-0D93-A3AC-1E43-80428FAB93F5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14965464" y="8535288"/>
                  <a:ext cx="172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585" name="Entrada de lápiz 584">
                  <a:extLst>
                    <a:ext uri="{FF2B5EF4-FFF2-40B4-BE49-F238E27FC236}">
                      <a16:creationId xmlns:a16="http://schemas.microsoft.com/office/drawing/2014/main" id="{6D4B1D7C-7F36-6827-B0BD-F7B258F76551}"/>
                    </a:ext>
                  </a:extLst>
                </p14:cNvPr>
                <p14:cNvContentPartPr/>
                <p14:nvPr/>
              </p14:nvContentPartPr>
              <p14:xfrm>
                <a:off x="14922984" y="7802688"/>
                <a:ext cx="159480" cy="899280"/>
              </p14:xfrm>
            </p:contentPart>
          </mc:Choice>
          <mc:Fallback>
            <p:pic>
              <p:nvPicPr>
                <p:cNvPr id="585" name="Entrada de lápiz 584">
                  <a:extLst>
                    <a:ext uri="{FF2B5EF4-FFF2-40B4-BE49-F238E27FC236}">
                      <a16:creationId xmlns:a16="http://schemas.microsoft.com/office/drawing/2014/main" id="{6D4B1D7C-7F36-6827-B0BD-F7B258F76551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14916864" y="7796568"/>
                  <a:ext cx="171720" cy="91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31">
            <p14:nvContentPartPr>
              <p14:cNvPr id="587" name="Entrada de lápiz 586">
                <a:extLst>
                  <a:ext uri="{FF2B5EF4-FFF2-40B4-BE49-F238E27FC236}">
                    <a16:creationId xmlns:a16="http://schemas.microsoft.com/office/drawing/2014/main" id="{67456E8C-C8D5-44AF-8987-A4F8095ECF81}"/>
                  </a:ext>
                </a:extLst>
              </p14:cNvPr>
              <p14:cNvContentPartPr/>
              <p14:nvPr/>
            </p14:nvContentPartPr>
            <p14:xfrm>
              <a:off x="584904" y="8374368"/>
              <a:ext cx="1915560" cy="86040"/>
            </p14:xfrm>
          </p:contentPart>
        </mc:Choice>
        <mc:Fallback>
          <p:pic>
            <p:nvPicPr>
              <p:cNvPr id="587" name="Entrada de lápiz 586">
                <a:extLst>
                  <a:ext uri="{FF2B5EF4-FFF2-40B4-BE49-F238E27FC236}">
                    <a16:creationId xmlns:a16="http://schemas.microsoft.com/office/drawing/2014/main" id="{67456E8C-C8D5-44AF-8987-A4F8095ECF81}"/>
                  </a:ext>
                </a:extLst>
              </p:cNvPr>
              <p:cNvPicPr/>
              <p:nvPr/>
            </p:nvPicPr>
            <p:blipFill>
              <a:blip r:embed="rId532"/>
              <a:stretch>
                <a:fillRect/>
              </a:stretch>
            </p:blipFill>
            <p:spPr>
              <a:xfrm>
                <a:off x="578784" y="8368248"/>
                <a:ext cx="192780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3">
            <p14:nvContentPartPr>
              <p14:cNvPr id="588" name="Entrada de lápiz 587">
                <a:extLst>
                  <a:ext uri="{FF2B5EF4-FFF2-40B4-BE49-F238E27FC236}">
                    <a16:creationId xmlns:a16="http://schemas.microsoft.com/office/drawing/2014/main" id="{86712F86-F8DE-A4AA-0084-1C027D5F5DB6}"/>
                  </a:ext>
                </a:extLst>
              </p14:cNvPr>
              <p14:cNvContentPartPr/>
              <p14:nvPr/>
            </p14:nvContentPartPr>
            <p14:xfrm>
              <a:off x="658344" y="8583168"/>
              <a:ext cx="1810080" cy="83160"/>
            </p14:xfrm>
          </p:contentPart>
        </mc:Choice>
        <mc:Fallback>
          <p:pic>
            <p:nvPicPr>
              <p:cNvPr id="588" name="Entrada de lápiz 587">
                <a:extLst>
                  <a:ext uri="{FF2B5EF4-FFF2-40B4-BE49-F238E27FC236}">
                    <a16:creationId xmlns:a16="http://schemas.microsoft.com/office/drawing/2014/main" id="{86712F86-F8DE-A4AA-0084-1C027D5F5DB6}"/>
                  </a:ext>
                </a:extLst>
              </p:cNvPr>
              <p:cNvPicPr/>
              <p:nvPr/>
            </p:nvPicPr>
            <p:blipFill>
              <a:blip r:embed="rId534"/>
              <a:stretch>
                <a:fillRect/>
              </a:stretch>
            </p:blipFill>
            <p:spPr>
              <a:xfrm>
                <a:off x="652224" y="8577048"/>
                <a:ext cx="182232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5">
            <p14:nvContentPartPr>
              <p14:cNvPr id="589" name="Entrada de lápiz 588">
                <a:extLst>
                  <a:ext uri="{FF2B5EF4-FFF2-40B4-BE49-F238E27FC236}">
                    <a16:creationId xmlns:a16="http://schemas.microsoft.com/office/drawing/2014/main" id="{9055F843-2E36-F750-0831-5E8BF61F7181}"/>
                  </a:ext>
                </a:extLst>
              </p14:cNvPr>
              <p14:cNvContentPartPr/>
              <p14:nvPr/>
            </p14:nvContentPartPr>
            <p14:xfrm>
              <a:off x="694704" y="8824728"/>
              <a:ext cx="1797840" cy="26640"/>
            </p14:xfrm>
          </p:contentPart>
        </mc:Choice>
        <mc:Fallback>
          <p:pic>
            <p:nvPicPr>
              <p:cNvPr id="589" name="Entrada de lápiz 588">
                <a:extLst>
                  <a:ext uri="{FF2B5EF4-FFF2-40B4-BE49-F238E27FC236}">
                    <a16:creationId xmlns:a16="http://schemas.microsoft.com/office/drawing/2014/main" id="{9055F843-2E36-F750-0831-5E8BF61F7181}"/>
                  </a:ext>
                </a:extLst>
              </p:cNvPr>
              <p:cNvPicPr/>
              <p:nvPr/>
            </p:nvPicPr>
            <p:blipFill>
              <a:blip r:embed="rId536"/>
              <a:stretch>
                <a:fillRect/>
              </a:stretch>
            </p:blipFill>
            <p:spPr>
              <a:xfrm>
                <a:off x="688584" y="8818608"/>
                <a:ext cx="1810080" cy="3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99" name="Grupo 598">
            <a:extLst>
              <a:ext uri="{FF2B5EF4-FFF2-40B4-BE49-F238E27FC236}">
                <a16:creationId xmlns:a16="http://schemas.microsoft.com/office/drawing/2014/main" id="{7C734733-32F5-6FBC-5D6E-59C4E87624ED}"/>
              </a:ext>
            </a:extLst>
          </p:cNvPr>
          <p:cNvGrpSpPr/>
          <p:nvPr/>
        </p:nvGrpSpPr>
        <p:grpSpPr>
          <a:xfrm>
            <a:off x="6839544" y="6720888"/>
            <a:ext cx="1270800" cy="554760"/>
            <a:chOff x="6839544" y="6720888"/>
            <a:chExt cx="1270800" cy="55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485" name="Entrada de lápiz 484">
                  <a:extLst>
                    <a:ext uri="{FF2B5EF4-FFF2-40B4-BE49-F238E27FC236}">
                      <a16:creationId xmlns:a16="http://schemas.microsoft.com/office/drawing/2014/main" id="{2EBE8896-FFB4-6BAC-4C3E-AEC1B6B628DC}"/>
                    </a:ext>
                  </a:extLst>
                </p14:cNvPr>
                <p14:cNvContentPartPr/>
                <p14:nvPr/>
              </p14:nvContentPartPr>
              <p14:xfrm>
                <a:off x="7595544" y="6851568"/>
                <a:ext cx="99720" cy="209160"/>
              </p14:xfrm>
            </p:contentPart>
          </mc:Choice>
          <mc:Fallback>
            <p:pic>
              <p:nvPicPr>
                <p:cNvPr id="485" name="Entrada de lápiz 484">
                  <a:extLst>
                    <a:ext uri="{FF2B5EF4-FFF2-40B4-BE49-F238E27FC236}">
                      <a16:creationId xmlns:a16="http://schemas.microsoft.com/office/drawing/2014/main" id="{2EBE8896-FFB4-6BAC-4C3E-AEC1B6B628DC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7589424" y="6845448"/>
                  <a:ext cx="11196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486" name="Entrada de lápiz 485">
                  <a:extLst>
                    <a:ext uri="{FF2B5EF4-FFF2-40B4-BE49-F238E27FC236}">
                      <a16:creationId xmlns:a16="http://schemas.microsoft.com/office/drawing/2014/main" id="{E93BB578-AC4B-656E-137B-16A88D4E9BCE}"/>
                    </a:ext>
                  </a:extLst>
                </p14:cNvPr>
                <p14:cNvContentPartPr/>
                <p14:nvPr/>
              </p14:nvContentPartPr>
              <p14:xfrm>
                <a:off x="7766184" y="6804768"/>
                <a:ext cx="185760" cy="252720"/>
              </p14:xfrm>
            </p:contentPart>
          </mc:Choice>
          <mc:Fallback>
            <p:pic>
              <p:nvPicPr>
                <p:cNvPr id="486" name="Entrada de lápiz 485">
                  <a:extLst>
                    <a:ext uri="{FF2B5EF4-FFF2-40B4-BE49-F238E27FC236}">
                      <a16:creationId xmlns:a16="http://schemas.microsoft.com/office/drawing/2014/main" id="{E93BB578-AC4B-656E-137B-16A88D4E9BCE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7760064" y="6798648"/>
                  <a:ext cx="19800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488" name="Entrada de lápiz 487">
                  <a:extLst>
                    <a:ext uri="{FF2B5EF4-FFF2-40B4-BE49-F238E27FC236}">
                      <a16:creationId xmlns:a16="http://schemas.microsoft.com/office/drawing/2014/main" id="{5D44E3A2-6F8E-1D94-EE58-9E99B425F6F7}"/>
                    </a:ext>
                  </a:extLst>
                </p14:cNvPr>
                <p14:cNvContentPartPr/>
                <p14:nvPr/>
              </p14:nvContentPartPr>
              <p14:xfrm>
                <a:off x="8009544" y="6839688"/>
                <a:ext cx="12960" cy="195480"/>
              </p14:xfrm>
            </p:contentPart>
          </mc:Choice>
          <mc:Fallback>
            <p:pic>
              <p:nvPicPr>
                <p:cNvPr id="488" name="Entrada de lápiz 487">
                  <a:extLst>
                    <a:ext uri="{FF2B5EF4-FFF2-40B4-BE49-F238E27FC236}">
                      <a16:creationId xmlns:a16="http://schemas.microsoft.com/office/drawing/2014/main" id="{5D44E3A2-6F8E-1D94-EE58-9E99B425F6F7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8003424" y="6833568"/>
                  <a:ext cx="252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489" name="Entrada de lápiz 488">
                  <a:extLst>
                    <a:ext uri="{FF2B5EF4-FFF2-40B4-BE49-F238E27FC236}">
                      <a16:creationId xmlns:a16="http://schemas.microsoft.com/office/drawing/2014/main" id="{8E1AE933-DC13-0B7D-3A44-B08396DC598C}"/>
                    </a:ext>
                  </a:extLst>
                </p14:cNvPr>
                <p14:cNvContentPartPr/>
                <p14:nvPr/>
              </p14:nvContentPartPr>
              <p14:xfrm>
                <a:off x="8046624" y="6790728"/>
                <a:ext cx="360" cy="360"/>
              </p14:xfrm>
            </p:contentPart>
          </mc:Choice>
          <mc:Fallback>
            <p:pic>
              <p:nvPicPr>
                <p:cNvPr id="489" name="Entrada de lápiz 488">
                  <a:extLst>
                    <a:ext uri="{FF2B5EF4-FFF2-40B4-BE49-F238E27FC236}">
                      <a16:creationId xmlns:a16="http://schemas.microsoft.com/office/drawing/2014/main" id="{8E1AE933-DC13-0B7D-3A44-B08396DC598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040504" y="67846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90" name="Entrada de lápiz 489">
                  <a:extLst>
                    <a:ext uri="{FF2B5EF4-FFF2-40B4-BE49-F238E27FC236}">
                      <a16:creationId xmlns:a16="http://schemas.microsoft.com/office/drawing/2014/main" id="{99FAE143-0FB9-A774-40DA-32E22F5D2209}"/>
                    </a:ext>
                  </a:extLst>
                </p14:cNvPr>
                <p14:cNvContentPartPr/>
                <p14:nvPr/>
              </p14:nvContentPartPr>
              <p14:xfrm>
                <a:off x="8071104" y="6998088"/>
                <a:ext cx="39240" cy="360"/>
              </p14:xfrm>
            </p:contentPart>
          </mc:Choice>
          <mc:Fallback>
            <p:pic>
              <p:nvPicPr>
                <p:cNvPr id="490" name="Entrada de lápiz 489">
                  <a:extLst>
                    <a:ext uri="{FF2B5EF4-FFF2-40B4-BE49-F238E27FC236}">
                      <a16:creationId xmlns:a16="http://schemas.microsoft.com/office/drawing/2014/main" id="{99FAE143-0FB9-A774-40DA-32E22F5D2209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8064984" y="6991968"/>
                  <a:ext cx="514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81" name="Entrada de lápiz 480">
                  <a:extLst>
                    <a:ext uri="{FF2B5EF4-FFF2-40B4-BE49-F238E27FC236}">
                      <a16:creationId xmlns:a16="http://schemas.microsoft.com/office/drawing/2014/main" id="{4450366A-5924-ACE0-CC95-E6DE1A5874AB}"/>
                    </a:ext>
                  </a:extLst>
                </p14:cNvPr>
                <p14:cNvContentPartPr/>
                <p14:nvPr/>
              </p14:nvContentPartPr>
              <p14:xfrm>
                <a:off x="6948984" y="6827448"/>
                <a:ext cx="173520" cy="347400"/>
              </p14:xfrm>
            </p:contentPart>
          </mc:Choice>
          <mc:Fallback>
            <p:pic>
              <p:nvPicPr>
                <p:cNvPr id="481" name="Entrada de lápiz 480">
                  <a:extLst>
                    <a:ext uri="{FF2B5EF4-FFF2-40B4-BE49-F238E27FC236}">
                      <a16:creationId xmlns:a16="http://schemas.microsoft.com/office/drawing/2014/main" id="{4450366A-5924-ACE0-CC95-E6DE1A5874AB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6942864" y="6821328"/>
                  <a:ext cx="18576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82" name="Entrada de lápiz 481">
                  <a:extLst>
                    <a:ext uri="{FF2B5EF4-FFF2-40B4-BE49-F238E27FC236}">
                      <a16:creationId xmlns:a16="http://schemas.microsoft.com/office/drawing/2014/main" id="{B5496668-4B6E-4DC6-8A17-6BB473DAFF61}"/>
                    </a:ext>
                  </a:extLst>
                </p14:cNvPr>
                <p14:cNvContentPartPr/>
                <p14:nvPr/>
              </p14:nvContentPartPr>
              <p14:xfrm>
                <a:off x="6839544" y="6720888"/>
                <a:ext cx="274320" cy="70200"/>
              </p14:xfrm>
            </p:contentPart>
          </mc:Choice>
          <mc:Fallback>
            <p:pic>
              <p:nvPicPr>
                <p:cNvPr id="482" name="Entrada de lápiz 481">
                  <a:extLst>
                    <a:ext uri="{FF2B5EF4-FFF2-40B4-BE49-F238E27FC236}">
                      <a16:creationId xmlns:a16="http://schemas.microsoft.com/office/drawing/2014/main" id="{B5496668-4B6E-4DC6-8A17-6BB473DAFF61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6833424" y="6714768"/>
                  <a:ext cx="286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84" name="Entrada de lápiz 483">
                  <a:extLst>
                    <a:ext uri="{FF2B5EF4-FFF2-40B4-BE49-F238E27FC236}">
                      <a16:creationId xmlns:a16="http://schemas.microsoft.com/office/drawing/2014/main" id="{9B13C5D9-3EB8-B30A-EC05-B0733E0796D4}"/>
                    </a:ext>
                  </a:extLst>
                </p14:cNvPr>
                <p14:cNvContentPartPr/>
                <p14:nvPr/>
              </p14:nvContentPartPr>
              <p14:xfrm>
                <a:off x="7339224" y="7168728"/>
                <a:ext cx="360" cy="360"/>
              </p14:xfrm>
            </p:contentPart>
          </mc:Choice>
          <mc:Fallback>
            <p:pic>
              <p:nvPicPr>
                <p:cNvPr id="484" name="Entrada de lápiz 483">
                  <a:extLst>
                    <a:ext uri="{FF2B5EF4-FFF2-40B4-BE49-F238E27FC236}">
                      <a16:creationId xmlns:a16="http://schemas.microsoft.com/office/drawing/2014/main" id="{9B13C5D9-3EB8-B30A-EC05-B0733E0796D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333104" y="71626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590" name="Entrada de lápiz 589">
                  <a:extLst>
                    <a:ext uri="{FF2B5EF4-FFF2-40B4-BE49-F238E27FC236}">
                      <a16:creationId xmlns:a16="http://schemas.microsoft.com/office/drawing/2014/main" id="{C8069B5F-8F67-BE77-B047-AC259F02F8A8}"/>
                    </a:ext>
                  </a:extLst>
                </p14:cNvPr>
                <p14:cNvContentPartPr/>
                <p14:nvPr/>
              </p14:nvContentPartPr>
              <p14:xfrm>
                <a:off x="7058424" y="6968928"/>
                <a:ext cx="135720" cy="253080"/>
              </p14:xfrm>
            </p:contentPart>
          </mc:Choice>
          <mc:Fallback>
            <p:pic>
              <p:nvPicPr>
                <p:cNvPr id="590" name="Entrada de lápiz 589">
                  <a:extLst>
                    <a:ext uri="{FF2B5EF4-FFF2-40B4-BE49-F238E27FC236}">
                      <a16:creationId xmlns:a16="http://schemas.microsoft.com/office/drawing/2014/main" id="{C8069B5F-8F67-BE77-B047-AC259F02F8A8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7052304" y="6962808"/>
                  <a:ext cx="1479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591" name="Entrada de lápiz 590">
                  <a:extLst>
                    <a:ext uri="{FF2B5EF4-FFF2-40B4-BE49-F238E27FC236}">
                      <a16:creationId xmlns:a16="http://schemas.microsoft.com/office/drawing/2014/main" id="{F8A84F02-1884-FEF8-0E35-567328D6C108}"/>
                    </a:ext>
                  </a:extLst>
                </p14:cNvPr>
                <p14:cNvContentPartPr/>
                <p14:nvPr/>
              </p14:nvContentPartPr>
              <p14:xfrm>
                <a:off x="7290264" y="7034448"/>
                <a:ext cx="12960" cy="241200"/>
              </p14:xfrm>
            </p:contentPart>
          </mc:Choice>
          <mc:Fallback>
            <p:pic>
              <p:nvPicPr>
                <p:cNvPr id="591" name="Entrada de lápiz 590">
                  <a:extLst>
                    <a:ext uri="{FF2B5EF4-FFF2-40B4-BE49-F238E27FC236}">
                      <a16:creationId xmlns:a16="http://schemas.microsoft.com/office/drawing/2014/main" id="{F8A84F02-1884-FEF8-0E35-567328D6C108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7284144" y="7028328"/>
                  <a:ext cx="2520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593" name="Entrada de lápiz 592">
                  <a:extLst>
                    <a:ext uri="{FF2B5EF4-FFF2-40B4-BE49-F238E27FC236}">
                      <a16:creationId xmlns:a16="http://schemas.microsoft.com/office/drawing/2014/main" id="{E9D091EF-144A-0DE8-034E-8872448E4DE7}"/>
                    </a:ext>
                  </a:extLst>
                </p14:cNvPr>
                <p14:cNvContentPartPr/>
                <p14:nvPr/>
              </p14:nvContentPartPr>
              <p14:xfrm>
                <a:off x="7205304" y="6925368"/>
                <a:ext cx="132840" cy="48600"/>
              </p14:xfrm>
            </p:contentPart>
          </mc:Choice>
          <mc:Fallback>
            <p:pic>
              <p:nvPicPr>
                <p:cNvPr id="593" name="Entrada de lápiz 592">
                  <a:extLst>
                    <a:ext uri="{FF2B5EF4-FFF2-40B4-BE49-F238E27FC236}">
                      <a16:creationId xmlns:a16="http://schemas.microsoft.com/office/drawing/2014/main" id="{E9D091EF-144A-0DE8-034E-8872448E4DE7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7199184" y="6919248"/>
                  <a:ext cx="1450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594" name="Entrada de lápiz 593">
                  <a:extLst>
                    <a:ext uri="{FF2B5EF4-FFF2-40B4-BE49-F238E27FC236}">
                      <a16:creationId xmlns:a16="http://schemas.microsoft.com/office/drawing/2014/main" id="{6B878DA6-BE63-781E-5CBE-0BCB383507CC}"/>
                    </a:ext>
                  </a:extLst>
                </p14:cNvPr>
                <p14:cNvContentPartPr/>
                <p14:nvPr/>
              </p14:nvContentPartPr>
              <p14:xfrm>
                <a:off x="7266144" y="7138488"/>
                <a:ext cx="65880" cy="42480"/>
              </p14:xfrm>
            </p:contentPart>
          </mc:Choice>
          <mc:Fallback>
            <p:pic>
              <p:nvPicPr>
                <p:cNvPr id="594" name="Entrada de lápiz 593">
                  <a:extLst>
                    <a:ext uri="{FF2B5EF4-FFF2-40B4-BE49-F238E27FC236}">
                      <a16:creationId xmlns:a16="http://schemas.microsoft.com/office/drawing/2014/main" id="{6B878DA6-BE63-781E-5CBE-0BCB383507CC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7260024" y="7132368"/>
                  <a:ext cx="781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596" name="Entrada de lápiz 595">
                  <a:extLst>
                    <a:ext uri="{FF2B5EF4-FFF2-40B4-BE49-F238E27FC236}">
                      <a16:creationId xmlns:a16="http://schemas.microsoft.com/office/drawing/2014/main" id="{8778ED71-015F-85FB-FD7F-1AF122D28473}"/>
                    </a:ext>
                  </a:extLst>
                </p14:cNvPr>
                <p14:cNvContentPartPr/>
                <p14:nvPr/>
              </p14:nvContentPartPr>
              <p14:xfrm>
                <a:off x="7424544" y="7010328"/>
                <a:ext cx="61560" cy="5040"/>
              </p14:xfrm>
            </p:contentPart>
          </mc:Choice>
          <mc:Fallback>
            <p:pic>
              <p:nvPicPr>
                <p:cNvPr id="596" name="Entrada de lápiz 595">
                  <a:extLst>
                    <a:ext uri="{FF2B5EF4-FFF2-40B4-BE49-F238E27FC236}">
                      <a16:creationId xmlns:a16="http://schemas.microsoft.com/office/drawing/2014/main" id="{8778ED71-015F-85FB-FD7F-1AF122D28473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7418424" y="7004208"/>
                  <a:ext cx="738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598" name="Entrada de lápiz 597">
                  <a:extLst>
                    <a:ext uri="{FF2B5EF4-FFF2-40B4-BE49-F238E27FC236}">
                      <a16:creationId xmlns:a16="http://schemas.microsoft.com/office/drawing/2014/main" id="{1F6CB649-5B68-4433-58DD-530E2A452450}"/>
                    </a:ext>
                  </a:extLst>
                </p14:cNvPr>
                <p14:cNvContentPartPr/>
                <p14:nvPr/>
              </p14:nvContentPartPr>
              <p14:xfrm>
                <a:off x="7436784" y="7070088"/>
                <a:ext cx="83160" cy="25920"/>
              </p14:xfrm>
            </p:contentPart>
          </mc:Choice>
          <mc:Fallback>
            <p:pic>
              <p:nvPicPr>
                <p:cNvPr id="598" name="Entrada de lápiz 597">
                  <a:extLst>
                    <a:ext uri="{FF2B5EF4-FFF2-40B4-BE49-F238E27FC236}">
                      <a16:creationId xmlns:a16="http://schemas.microsoft.com/office/drawing/2014/main" id="{1F6CB649-5B68-4433-58DD-530E2A452450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7430664" y="7063968"/>
                  <a:ext cx="9540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9" name="Grupo 608">
            <a:extLst>
              <a:ext uri="{FF2B5EF4-FFF2-40B4-BE49-F238E27FC236}">
                <a16:creationId xmlns:a16="http://schemas.microsoft.com/office/drawing/2014/main" id="{3C3B5EC6-76B8-A9E7-F2BA-7837BC62746E}"/>
              </a:ext>
            </a:extLst>
          </p:cNvPr>
          <p:cNvGrpSpPr/>
          <p:nvPr/>
        </p:nvGrpSpPr>
        <p:grpSpPr>
          <a:xfrm>
            <a:off x="5936304" y="5437488"/>
            <a:ext cx="247320" cy="365760"/>
            <a:chOff x="5936304" y="5437488"/>
            <a:chExt cx="247320" cy="36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607" name="Entrada de lápiz 606">
                  <a:extLst>
                    <a:ext uri="{FF2B5EF4-FFF2-40B4-BE49-F238E27FC236}">
                      <a16:creationId xmlns:a16="http://schemas.microsoft.com/office/drawing/2014/main" id="{2C7F38B1-9A0F-5D76-7B3E-C44896AACBBD}"/>
                    </a:ext>
                  </a:extLst>
                </p14:cNvPr>
                <p14:cNvContentPartPr/>
                <p14:nvPr/>
              </p14:nvContentPartPr>
              <p14:xfrm>
                <a:off x="5936304" y="5437488"/>
                <a:ext cx="78840" cy="365760"/>
              </p14:xfrm>
            </p:contentPart>
          </mc:Choice>
          <mc:Fallback>
            <p:pic>
              <p:nvPicPr>
                <p:cNvPr id="607" name="Entrada de lápiz 606">
                  <a:extLst>
                    <a:ext uri="{FF2B5EF4-FFF2-40B4-BE49-F238E27FC236}">
                      <a16:creationId xmlns:a16="http://schemas.microsoft.com/office/drawing/2014/main" id="{2C7F38B1-9A0F-5D76-7B3E-C44896AACBBD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5930184" y="5431368"/>
                  <a:ext cx="9108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608" name="Entrada de lápiz 607">
                  <a:extLst>
                    <a:ext uri="{FF2B5EF4-FFF2-40B4-BE49-F238E27FC236}">
                      <a16:creationId xmlns:a16="http://schemas.microsoft.com/office/drawing/2014/main" id="{804D363D-1965-1289-800D-C5792B4606B1}"/>
                    </a:ext>
                  </a:extLst>
                </p14:cNvPr>
                <p14:cNvContentPartPr/>
                <p14:nvPr/>
              </p14:nvContentPartPr>
              <p14:xfrm>
                <a:off x="6034584" y="5568888"/>
                <a:ext cx="149040" cy="218520"/>
              </p14:xfrm>
            </p:contentPart>
          </mc:Choice>
          <mc:Fallback>
            <p:pic>
              <p:nvPicPr>
                <p:cNvPr id="608" name="Entrada de lápiz 607">
                  <a:extLst>
                    <a:ext uri="{FF2B5EF4-FFF2-40B4-BE49-F238E27FC236}">
                      <a16:creationId xmlns:a16="http://schemas.microsoft.com/office/drawing/2014/main" id="{804D363D-1965-1289-800D-C5792B4606B1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6028464" y="5562768"/>
                  <a:ext cx="161280" cy="230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7">
            <p14:nvContentPartPr>
              <p14:cNvPr id="613" name="Entrada de lápiz 612">
                <a:extLst>
                  <a:ext uri="{FF2B5EF4-FFF2-40B4-BE49-F238E27FC236}">
                    <a16:creationId xmlns:a16="http://schemas.microsoft.com/office/drawing/2014/main" id="{7B34D214-6A0F-3BF8-11F8-07F23FC06991}"/>
                  </a:ext>
                </a:extLst>
              </p14:cNvPr>
              <p14:cNvContentPartPr/>
              <p14:nvPr/>
            </p14:nvContentPartPr>
            <p14:xfrm>
              <a:off x="6241944" y="5573928"/>
              <a:ext cx="45360" cy="34560"/>
            </p14:xfrm>
          </p:contentPart>
        </mc:Choice>
        <mc:Fallback>
          <p:pic>
            <p:nvPicPr>
              <p:cNvPr id="613" name="Entrada de lápiz 612">
                <a:extLst>
                  <a:ext uri="{FF2B5EF4-FFF2-40B4-BE49-F238E27FC236}">
                    <a16:creationId xmlns:a16="http://schemas.microsoft.com/office/drawing/2014/main" id="{7B34D214-6A0F-3BF8-11F8-07F23FC06991}"/>
                  </a:ext>
                </a:extLst>
              </p:cNvPr>
              <p:cNvPicPr/>
              <p:nvPr/>
            </p:nvPicPr>
            <p:blipFill>
              <a:blip r:embed="rId568"/>
              <a:stretch>
                <a:fillRect/>
              </a:stretch>
            </p:blipFill>
            <p:spPr>
              <a:xfrm>
                <a:off x="6235824" y="5567808"/>
                <a:ext cx="57600" cy="4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29" name="Grupo 628">
            <a:extLst>
              <a:ext uri="{FF2B5EF4-FFF2-40B4-BE49-F238E27FC236}">
                <a16:creationId xmlns:a16="http://schemas.microsoft.com/office/drawing/2014/main" id="{D148EBEA-2F3E-39DB-4A84-8B78599E1728}"/>
              </a:ext>
            </a:extLst>
          </p:cNvPr>
          <p:cNvGrpSpPr/>
          <p:nvPr/>
        </p:nvGrpSpPr>
        <p:grpSpPr>
          <a:xfrm>
            <a:off x="6254184" y="5474208"/>
            <a:ext cx="977400" cy="318240"/>
            <a:chOff x="6254184" y="5474208"/>
            <a:chExt cx="977400" cy="31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614" name="Entrada de lápiz 613">
                  <a:extLst>
                    <a:ext uri="{FF2B5EF4-FFF2-40B4-BE49-F238E27FC236}">
                      <a16:creationId xmlns:a16="http://schemas.microsoft.com/office/drawing/2014/main" id="{BA390CD4-BAFC-0E91-9F90-F34BB8F6CC22}"/>
                    </a:ext>
                  </a:extLst>
                </p14:cNvPr>
                <p14:cNvContentPartPr/>
                <p14:nvPr/>
              </p14:nvContentPartPr>
              <p14:xfrm>
                <a:off x="6363264" y="5616768"/>
                <a:ext cx="149760" cy="175680"/>
              </p14:xfrm>
            </p:contentPart>
          </mc:Choice>
          <mc:Fallback>
            <p:pic>
              <p:nvPicPr>
                <p:cNvPr id="614" name="Entrada de lápiz 613">
                  <a:extLst>
                    <a:ext uri="{FF2B5EF4-FFF2-40B4-BE49-F238E27FC236}">
                      <a16:creationId xmlns:a16="http://schemas.microsoft.com/office/drawing/2014/main" id="{BA390CD4-BAFC-0E91-9F90-F34BB8F6CC22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6357144" y="5610648"/>
                  <a:ext cx="1620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616" name="Entrada de lápiz 615">
                  <a:extLst>
                    <a:ext uri="{FF2B5EF4-FFF2-40B4-BE49-F238E27FC236}">
                      <a16:creationId xmlns:a16="http://schemas.microsoft.com/office/drawing/2014/main" id="{16B88118-6F65-B92F-D6D0-0EAFA9FFBC82}"/>
                    </a:ext>
                  </a:extLst>
                </p14:cNvPr>
                <p14:cNvContentPartPr/>
                <p14:nvPr/>
              </p14:nvContentPartPr>
              <p14:xfrm>
                <a:off x="6571344" y="5497968"/>
                <a:ext cx="263520" cy="12960"/>
              </p14:xfrm>
            </p:contentPart>
          </mc:Choice>
          <mc:Fallback>
            <p:pic>
              <p:nvPicPr>
                <p:cNvPr id="616" name="Entrada de lápiz 615">
                  <a:extLst>
                    <a:ext uri="{FF2B5EF4-FFF2-40B4-BE49-F238E27FC236}">
                      <a16:creationId xmlns:a16="http://schemas.microsoft.com/office/drawing/2014/main" id="{16B88118-6F65-B92F-D6D0-0EAFA9FFBC82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6565224" y="5491848"/>
                  <a:ext cx="2757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610" name="Entrada de lápiz 609">
                  <a:extLst>
                    <a:ext uri="{FF2B5EF4-FFF2-40B4-BE49-F238E27FC236}">
                      <a16:creationId xmlns:a16="http://schemas.microsoft.com/office/drawing/2014/main" id="{454E2F2C-0DA3-DED9-2FD3-3D0E241F116B}"/>
                    </a:ext>
                  </a:extLst>
                </p14:cNvPr>
                <p14:cNvContentPartPr/>
                <p14:nvPr/>
              </p14:nvContentPartPr>
              <p14:xfrm>
                <a:off x="6254184" y="5595888"/>
                <a:ext cx="25560" cy="67320"/>
              </p14:xfrm>
            </p:contentPart>
          </mc:Choice>
          <mc:Fallback>
            <p:pic>
              <p:nvPicPr>
                <p:cNvPr id="610" name="Entrada de lápiz 609">
                  <a:extLst>
                    <a:ext uri="{FF2B5EF4-FFF2-40B4-BE49-F238E27FC236}">
                      <a16:creationId xmlns:a16="http://schemas.microsoft.com/office/drawing/2014/main" id="{454E2F2C-0DA3-DED9-2FD3-3D0E241F116B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6248064" y="5589768"/>
                  <a:ext cx="378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611" name="Entrada de lápiz 610">
                  <a:extLst>
                    <a:ext uri="{FF2B5EF4-FFF2-40B4-BE49-F238E27FC236}">
                      <a16:creationId xmlns:a16="http://schemas.microsoft.com/office/drawing/2014/main" id="{F32BB32C-8358-3BF5-3082-91039F86C076}"/>
                    </a:ext>
                  </a:extLst>
                </p14:cNvPr>
                <p14:cNvContentPartPr/>
                <p14:nvPr/>
              </p14:nvContentPartPr>
              <p14:xfrm>
                <a:off x="6266424" y="5620368"/>
                <a:ext cx="10080" cy="133200"/>
              </p14:xfrm>
            </p:contentPart>
          </mc:Choice>
          <mc:Fallback>
            <p:pic>
              <p:nvPicPr>
                <p:cNvPr id="611" name="Entrada de lápiz 610">
                  <a:extLst>
                    <a:ext uri="{FF2B5EF4-FFF2-40B4-BE49-F238E27FC236}">
                      <a16:creationId xmlns:a16="http://schemas.microsoft.com/office/drawing/2014/main" id="{F32BB32C-8358-3BF5-3082-91039F86C076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6260304" y="5614248"/>
                  <a:ext cx="223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624" name="Entrada de lápiz 623">
                  <a:extLst>
                    <a:ext uri="{FF2B5EF4-FFF2-40B4-BE49-F238E27FC236}">
                      <a16:creationId xmlns:a16="http://schemas.microsoft.com/office/drawing/2014/main" id="{60FB96B4-9D99-5E92-38C6-BB76CFCCC6A6}"/>
                    </a:ext>
                  </a:extLst>
                </p14:cNvPr>
                <p14:cNvContentPartPr/>
                <p14:nvPr/>
              </p14:nvContentPartPr>
              <p14:xfrm>
                <a:off x="6278664" y="5561328"/>
                <a:ext cx="83160" cy="22680"/>
              </p14:xfrm>
            </p:contentPart>
          </mc:Choice>
          <mc:Fallback>
            <p:pic>
              <p:nvPicPr>
                <p:cNvPr id="624" name="Entrada de lápiz 623">
                  <a:extLst>
                    <a:ext uri="{FF2B5EF4-FFF2-40B4-BE49-F238E27FC236}">
                      <a16:creationId xmlns:a16="http://schemas.microsoft.com/office/drawing/2014/main" id="{60FB96B4-9D99-5E92-38C6-BB76CFCCC6A6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6272544" y="5555208"/>
                  <a:ext cx="954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615" name="Entrada de lápiz 614">
                  <a:extLst>
                    <a:ext uri="{FF2B5EF4-FFF2-40B4-BE49-F238E27FC236}">
                      <a16:creationId xmlns:a16="http://schemas.microsoft.com/office/drawing/2014/main" id="{8243920D-9BA0-812C-5D11-36D6B39B606C}"/>
                    </a:ext>
                  </a:extLst>
                </p14:cNvPr>
                <p14:cNvContentPartPr/>
                <p14:nvPr/>
              </p14:nvContentPartPr>
              <p14:xfrm>
                <a:off x="6668184" y="5595888"/>
                <a:ext cx="12960" cy="165960"/>
              </p14:xfrm>
            </p:contentPart>
          </mc:Choice>
          <mc:Fallback>
            <p:pic>
              <p:nvPicPr>
                <p:cNvPr id="615" name="Entrada de lápiz 614">
                  <a:extLst>
                    <a:ext uri="{FF2B5EF4-FFF2-40B4-BE49-F238E27FC236}">
                      <a16:creationId xmlns:a16="http://schemas.microsoft.com/office/drawing/2014/main" id="{8243920D-9BA0-812C-5D11-36D6B39B606C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6662064" y="5589768"/>
                  <a:ext cx="252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617" name="Entrada de lápiz 616">
                  <a:extLst>
                    <a:ext uri="{FF2B5EF4-FFF2-40B4-BE49-F238E27FC236}">
                      <a16:creationId xmlns:a16="http://schemas.microsoft.com/office/drawing/2014/main" id="{6716C4C1-BF76-5447-9023-2545B60C0402}"/>
                    </a:ext>
                  </a:extLst>
                </p14:cNvPr>
                <p14:cNvContentPartPr/>
                <p14:nvPr/>
              </p14:nvContentPartPr>
              <p14:xfrm>
                <a:off x="6775464" y="5622888"/>
                <a:ext cx="152640" cy="135360"/>
              </p14:xfrm>
            </p:contentPart>
          </mc:Choice>
          <mc:Fallback>
            <p:pic>
              <p:nvPicPr>
                <p:cNvPr id="617" name="Entrada de lápiz 616">
                  <a:extLst>
                    <a:ext uri="{FF2B5EF4-FFF2-40B4-BE49-F238E27FC236}">
                      <a16:creationId xmlns:a16="http://schemas.microsoft.com/office/drawing/2014/main" id="{6716C4C1-BF76-5447-9023-2545B60C0402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6769344" y="5616768"/>
                  <a:ext cx="1648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618" name="Entrada de lápiz 617">
                  <a:extLst>
                    <a:ext uri="{FF2B5EF4-FFF2-40B4-BE49-F238E27FC236}">
                      <a16:creationId xmlns:a16="http://schemas.microsoft.com/office/drawing/2014/main" id="{26AAB3F2-AAFC-C101-160F-E223B9659ED6}"/>
                    </a:ext>
                  </a:extLst>
                </p14:cNvPr>
                <p14:cNvContentPartPr/>
                <p14:nvPr/>
              </p14:nvContentPartPr>
              <p14:xfrm>
                <a:off x="6961584" y="5664288"/>
                <a:ext cx="128160" cy="38880"/>
              </p14:xfrm>
            </p:contentPart>
          </mc:Choice>
          <mc:Fallback>
            <p:pic>
              <p:nvPicPr>
                <p:cNvPr id="618" name="Entrada de lápiz 617">
                  <a:extLst>
                    <a:ext uri="{FF2B5EF4-FFF2-40B4-BE49-F238E27FC236}">
                      <a16:creationId xmlns:a16="http://schemas.microsoft.com/office/drawing/2014/main" id="{26AAB3F2-AAFC-C101-160F-E223B9659ED6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6955464" y="5658168"/>
                  <a:ext cx="1404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621" name="Entrada de lápiz 620">
                  <a:extLst>
                    <a:ext uri="{FF2B5EF4-FFF2-40B4-BE49-F238E27FC236}">
                      <a16:creationId xmlns:a16="http://schemas.microsoft.com/office/drawing/2014/main" id="{B9AD1B02-5E22-0CDE-A4A1-8BB8103FB00C}"/>
                    </a:ext>
                  </a:extLst>
                </p14:cNvPr>
                <p14:cNvContentPartPr/>
                <p14:nvPr/>
              </p14:nvContentPartPr>
              <p14:xfrm>
                <a:off x="6988944" y="5595888"/>
                <a:ext cx="70560" cy="157680"/>
              </p14:xfrm>
            </p:contentPart>
          </mc:Choice>
          <mc:Fallback>
            <p:pic>
              <p:nvPicPr>
                <p:cNvPr id="621" name="Entrada de lápiz 620">
                  <a:extLst>
                    <a:ext uri="{FF2B5EF4-FFF2-40B4-BE49-F238E27FC236}">
                      <a16:creationId xmlns:a16="http://schemas.microsoft.com/office/drawing/2014/main" id="{B9AD1B02-5E22-0CDE-A4A1-8BB8103FB00C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6982824" y="5589768"/>
                  <a:ext cx="828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622" name="Entrada de lápiz 621">
                  <a:extLst>
                    <a:ext uri="{FF2B5EF4-FFF2-40B4-BE49-F238E27FC236}">
                      <a16:creationId xmlns:a16="http://schemas.microsoft.com/office/drawing/2014/main" id="{4E383703-D56A-7B30-3050-63ACBAB49063}"/>
                    </a:ext>
                  </a:extLst>
                </p14:cNvPr>
                <p14:cNvContentPartPr/>
                <p14:nvPr/>
              </p14:nvContentPartPr>
              <p14:xfrm>
                <a:off x="7180824" y="5701008"/>
                <a:ext cx="360" cy="5040"/>
              </p14:xfrm>
            </p:contentPart>
          </mc:Choice>
          <mc:Fallback>
            <p:pic>
              <p:nvPicPr>
                <p:cNvPr id="622" name="Entrada de lápiz 621">
                  <a:extLst>
                    <a:ext uri="{FF2B5EF4-FFF2-40B4-BE49-F238E27FC236}">
                      <a16:creationId xmlns:a16="http://schemas.microsoft.com/office/drawing/2014/main" id="{4E383703-D56A-7B30-3050-63ACBAB49063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7174704" y="5694888"/>
                  <a:ext cx="126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626" name="Entrada de lápiz 625">
                  <a:extLst>
                    <a:ext uri="{FF2B5EF4-FFF2-40B4-BE49-F238E27FC236}">
                      <a16:creationId xmlns:a16="http://schemas.microsoft.com/office/drawing/2014/main" id="{BC7AF815-B0EC-B095-4442-FDF72BE5570B}"/>
                    </a:ext>
                  </a:extLst>
                </p14:cNvPr>
                <p14:cNvContentPartPr/>
                <p14:nvPr/>
              </p14:nvContentPartPr>
              <p14:xfrm>
                <a:off x="7180824" y="5717928"/>
                <a:ext cx="22320" cy="360"/>
              </p14:xfrm>
            </p:contentPart>
          </mc:Choice>
          <mc:Fallback>
            <p:pic>
              <p:nvPicPr>
                <p:cNvPr id="626" name="Entrada de lápiz 625">
                  <a:extLst>
                    <a:ext uri="{FF2B5EF4-FFF2-40B4-BE49-F238E27FC236}">
                      <a16:creationId xmlns:a16="http://schemas.microsoft.com/office/drawing/2014/main" id="{BC7AF815-B0EC-B095-4442-FDF72BE5570B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7174704" y="5711808"/>
                  <a:ext cx="345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628" name="Entrada de lápiz 627">
                  <a:extLst>
                    <a:ext uri="{FF2B5EF4-FFF2-40B4-BE49-F238E27FC236}">
                      <a16:creationId xmlns:a16="http://schemas.microsoft.com/office/drawing/2014/main" id="{56FB8F8C-DF00-2B7E-5983-C78DF78A251E}"/>
                    </a:ext>
                  </a:extLst>
                </p14:cNvPr>
                <p14:cNvContentPartPr/>
                <p14:nvPr/>
              </p14:nvContentPartPr>
              <p14:xfrm>
                <a:off x="7046904" y="5474208"/>
                <a:ext cx="184680" cy="273600"/>
              </p14:xfrm>
            </p:contentPart>
          </mc:Choice>
          <mc:Fallback>
            <p:pic>
              <p:nvPicPr>
                <p:cNvPr id="628" name="Entrada de lápiz 627">
                  <a:extLst>
                    <a:ext uri="{FF2B5EF4-FFF2-40B4-BE49-F238E27FC236}">
                      <a16:creationId xmlns:a16="http://schemas.microsoft.com/office/drawing/2014/main" id="{56FB8F8C-DF00-2B7E-5983-C78DF78A251E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7040784" y="5468088"/>
                  <a:ext cx="196920" cy="28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1" name="Grupo 640">
            <a:extLst>
              <a:ext uri="{FF2B5EF4-FFF2-40B4-BE49-F238E27FC236}">
                <a16:creationId xmlns:a16="http://schemas.microsoft.com/office/drawing/2014/main" id="{FCD87AF1-BC37-BC2C-9248-EBE8992703F1}"/>
              </a:ext>
            </a:extLst>
          </p:cNvPr>
          <p:cNvGrpSpPr/>
          <p:nvPr/>
        </p:nvGrpSpPr>
        <p:grpSpPr>
          <a:xfrm>
            <a:off x="5227104" y="8339088"/>
            <a:ext cx="912240" cy="357480"/>
            <a:chOff x="5227104" y="8339088"/>
            <a:chExt cx="912240" cy="35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604" name="Entrada de lápiz 603">
                  <a:extLst>
                    <a:ext uri="{FF2B5EF4-FFF2-40B4-BE49-F238E27FC236}">
                      <a16:creationId xmlns:a16="http://schemas.microsoft.com/office/drawing/2014/main" id="{5D86AC77-FBD5-5C63-F440-A49FCDFDB2CB}"/>
                    </a:ext>
                  </a:extLst>
                </p14:cNvPr>
                <p14:cNvContentPartPr/>
                <p14:nvPr/>
              </p14:nvContentPartPr>
              <p14:xfrm>
                <a:off x="5227104" y="8339088"/>
                <a:ext cx="273960" cy="250560"/>
              </p14:xfrm>
            </p:contentPart>
          </mc:Choice>
          <mc:Fallback>
            <p:pic>
              <p:nvPicPr>
                <p:cNvPr id="604" name="Entrada de lápiz 603">
                  <a:extLst>
                    <a:ext uri="{FF2B5EF4-FFF2-40B4-BE49-F238E27FC236}">
                      <a16:creationId xmlns:a16="http://schemas.microsoft.com/office/drawing/2014/main" id="{5D86AC77-FBD5-5C63-F440-A49FCDFDB2CB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5220984" y="8332968"/>
                  <a:ext cx="28620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605" name="Entrada de lápiz 604">
                  <a:extLst>
                    <a:ext uri="{FF2B5EF4-FFF2-40B4-BE49-F238E27FC236}">
                      <a16:creationId xmlns:a16="http://schemas.microsoft.com/office/drawing/2014/main" id="{5D92CECF-9932-288F-3C37-DAD8C79D9782}"/>
                    </a:ext>
                  </a:extLst>
                </p14:cNvPr>
                <p14:cNvContentPartPr/>
                <p14:nvPr/>
              </p14:nvContentPartPr>
              <p14:xfrm>
                <a:off x="5242224" y="8350968"/>
                <a:ext cx="381600" cy="12960"/>
              </p14:xfrm>
            </p:contentPart>
          </mc:Choice>
          <mc:Fallback>
            <p:pic>
              <p:nvPicPr>
                <p:cNvPr id="605" name="Entrada de lápiz 604">
                  <a:extLst>
                    <a:ext uri="{FF2B5EF4-FFF2-40B4-BE49-F238E27FC236}">
                      <a16:creationId xmlns:a16="http://schemas.microsoft.com/office/drawing/2014/main" id="{5D92CECF-9932-288F-3C37-DAD8C79D9782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5236104" y="8344848"/>
                  <a:ext cx="3938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630" name="Entrada de lápiz 629">
                  <a:extLst>
                    <a:ext uri="{FF2B5EF4-FFF2-40B4-BE49-F238E27FC236}">
                      <a16:creationId xmlns:a16="http://schemas.microsoft.com/office/drawing/2014/main" id="{48EE58CE-27F1-094C-402C-D9D724FA2855}"/>
                    </a:ext>
                  </a:extLst>
                </p14:cNvPr>
                <p14:cNvContentPartPr/>
                <p14:nvPr/>
              </p14:nvContentPartPr>
              <p14:xfrm>
                <a:off x="5583864" y="8394168"/>
                <a:ext cx="189000" cy="243000"/>
              </p14:xfrm>
            </p:contentPart>
          </mc:Choice>
          <mc:Fallback>
            <p:pic>
              <p:nvPicPr>
                <p:cNvPr id="630" name="Entrada de lápiz 629">
                  <a:extLst>
                    <a:ext uri="{FF2B5EF4-FFF2-40B4-BE49-F238E27FC236}">
                      <a16:creationId xmlns:a16="http://schemas.microsoft.com/office/drawing/2014/main" id="{48EE58CE-27F1-094C-402C-D9D724FA2855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5577744" y="8388048"/>
                  <a:ext cx="2012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631" name="Entrada de lápiz 630">
                  <a:extLst>
                    <a:ext uri="{FF2B5EF4-FFF2-40B4-BE49-F238E27FC236}">
                      <a16:creationId xmlns:a16="http://schemas.microsoft.com/office/drawing/2014/main" id="{20B79E06-CED3-81DE-021B-DC78AC899CB3}"/>
                    </a:ext>
                  </a:extLst>
                </p14:cNvPr>
                <p14:cNvContentPartPr/>
                <p14:nvPr/>
              </p14:nvContentPartPr>
              <p14:xfrm>
                <a:off x="5888424" y="8424408"/>
                <a:ext cx="360" cy="171360"/>
              </p14:xfrm>
            </p:contentPart>
          </mc:Choice>
          <mc:Fallback>
            <p:pic>
              <p:nvPicPr>
                <p:cNvPr id="631" name="Entrada de lápiz 630">
                  <a:extLst>
                    <a:ext uri="{FF2B5EF4-FFF2-40B4-BE49-F238E27FC236}">
                      <a16:creationId xmlns:a16="http://schemas.microsoft.com/office/drawing/2014/main" id="{20B79E06-CED3-81DE-021B-DC78AC899CB3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5882304" y="8418288"/>
                  <a:ext cx="126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633" name="Entrada de lápiz 632">
                  <a:extLst>
                    <a:ext uri="{FF2B5EF4-FFF2-40B4-BE49-F238E27FC236}">
                      <a16:creationId xmlns:a16="http://schemas.microsoft.com/office/drawing/2014/main" id="{A471FDAE-C557-1DB4-19CE-710640D3B66B}"/>
                    </a:ext>
                  </a:extLst>
                </p14:cNvPr>
                <p14:cNvContentPartPr/>
                <p14:nvPr/>
              </p14:nvContentPartPr>
              <p14:xfrm>
                <a:off x="5801304" y="8436288"/>
                <a:ext cx="222120" cy="12960"/>
              </p14:xfrm>
            </p:contentPart>
          </mc:Choice>
          <mc:Fallback>
            <p:pic>
              <p:nvPicPr>
                <p:cNvPr id="633" name="Entrada de lápiz 632">
                  <a:extLst>
                    <a:ext uri="{FF2B5EF4-FFF2-40B4-BE49-F238E27FC236}">
                      <a16:creationId xmlns:a16="http://schemas.microsoft.com/office/drawing/2014/main" id="{A471FDAE-C557-1DB4-19CE-710640D3B66B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5795184" y="8430168"/>
                  <a:ext cx="2343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635" name="Entrada de lápiz 634">
                  <a:extLst>
                    <a:ext uri="{FF2B5EF4-FFF2-40B4-BE49-F238E27FC236}">
                      <a16:creationId xmlns:a16="http://schemas.microsoft.com/office/drawing/2014/main" id="{FB9E9E89-4FED-D943-40D4-796D19FCC175}"/>
                    </a:ext>
                  </a:extLst>
                </p14:cNvPr>
                <p14:cNvContentPartPr/>
                <p14:nvPr/>
              </p14:nvContentPartPr>
              <p14:xfrm>
                <a:off x="5852064" y="8595048"/>
                <a:ext cx="127800" cy="360"/>
              </p14:xfrm>
            </p:contentPart>
          </mc:Choice>
          <mc:Fallback>
            <p:pic>
              <p:nvPicPr>
                <p:cNvPr id="635" name="Entrada de lápiz 634">
                  <a:extLst>
                    <a:ext uri="{FF2B5EF4-FFF2-40B4-BE49-F238E27FC236}">
                      <a16:creationId xmlns:a16="http://schemas.microsoft.com/office/drawing/2014/main" id="{FB9E9E89-4FED-D943-40D4-796D19FCC175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5845944" y="8588928"/>
                  <a:ext cx="1400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637" name="Entrada de lápiz 636">
                  <a:extLst>
                    <a:ext uri="{FF2B5EF4-FFF2-40B4-BE49-F238E27FC236}">
                      <a16:creationId xmlns:a16="http://schemas.microsoft.com/office/drawing/2014/main" id="{07391F34-E0CB-2BD0-50A5-E72FDDD23BEB}"/>
                    </a:ext>
                  </a:extLst>
                </p14:cNvPr>
                <p14:cNvContentPartPr/>
                <p14:nvPr/>
              </p14:nvContentPartPr>
              <p14:xfrm>
                <a:off x="5912904" y="8521968"/>
                <a:ext cx="12960" cy="174600"/>
              </p14:xfrm>
            </p:contentPart>
          </mc:Choice>
          <mc:Fallback>
            <p:pic>
              <p:nvPicPr>
                <p:cNvPr id="637" name="Entrada de lápiz 636">
                  <a:extLst>
                    <a:ext uri="{FF2B5EF4-FFF2-40B4-BE49-F238E27FC236}">
                      <a16:creationId xmlns:a16="http://schemas.microsoft.com/office/drawing/2014/main" id="{07391F34-E0CB-2BD0-50A5-E72FDDD23BEB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5906784" y="8515848"/>
                  <a:ext cx="252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639" name="Entrada de lápiz 638">
                  <a:extLst>
                    <a:ext uri="{FF2B5EF4-FFF2-40B4-BE49-F238E27FC236}">
                      <a16:creationId xmlns:a16="http://schemas.microsoft.com/office/drawing/2014/main" id="{3AC8CB7E-720F-4C6C-CFD0-6FE8D66D0C5F}"/>
                    </a:ext>
                  </a:extLst>
                </p14:cNvPr>
                <p14:cNvContentPartPr/>
                <p14:nvPr/>
              </p14:nvContentPartPr>
              <p14:xfrm>
                <a:off x="6071304" y="8454648"/>
                <a:ext cx="68040" cy="20520"/>
              </p14:xfrm>
            </p:contentPart>
          </mc:Choice>
          <mc:Fallback>
            <p:pic>
              <p:nvPicPr>
                <p:cNvPr id="639" name="Entrada de lápiz 638">
                  <a:extLst>
                    <a:ext uri="{FF2B5EF4-FFF2-40B4-BE49-F238E27FC236}">
                      <a16:creationId xmlns:a16="http://schemas.microsoft.com/office/drawing/2014/main" id="{3AC8CB7E-720F-4C6C-CFD0-6FE8D66D0C5F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6065184" y="8448528"/>
                  <a:ext cx="802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640" name="Entrada de lápiz 639">
                  <a:extLst>
                    <a:ext uri="{FF2B5EF4-FFF2-40B4-BE49-F238E27FC236}">
                      <a16:creationId xmlns:a16="http://schemas.microsoft.com/office/drawing/2014/main" id="{A0B84174-C349-12CB-A2F0-B6AB102201CC}"/>
                    </a:ext>
                  </a:extLst>
                </p14:cNvPr>
                <p14:cNvContentPartPr/>
                <p14:nvPr/>
              </p14:nvContentPartPr>
              <p14:xfrm>
                <a:off x="6010464" y="8570928"/>
                <a:ext cx="107280" cy="37800"/>
              </p14:xfrm>
            </p:contentPart>
          </mc:Choice>
          <mc:Fallback>
            <p:pic>
              <p:nvPicPr>
                <p:cNvPr id="640" name="Entrada de lápiz 639">
                  <a:extLst>
                    <a:ext uri="{FF2B5EF4-FFF2-40B4-BE49-F238E27FC236}">
                      <a16:creationId xmlns:a16="http://schemas.microsoft.com/office/drawing/2014/main" id="{A0B84174-C349-12CB-A2F0-B6AB102201CC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6004344" y="8564808"/>
                  <a:ext cx="119520" cy="50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10">
            <p14:nvContentPartPr>
              <p14:cNvPr id="642" name="Entrada de lápiz 641">
                <a:extLst>
                  <a:ext uri="{FF2B5EF4-FFF2-40B4-BE49-F238E27FC236}">
                    <a16:creationId xmlns:a16="http://schemas.microsoft.com/office/drawing/2014/main" id="{91D8CF18-A930-BDE0-1C6A-90DE7A82482E}"/>
                  </a:ext>
                </a:extLst>
              </p14:cNvPr>
              <p14:cNvContentPartPr/>
              <p14:nvPr/>
            </p14:nvContentPartPr>
            <p14:xfrm>
              <a:off x="6339504" y="8497488"/>
              <a:ext cx="172440" cy="235080"/>
            </p14:xfrm>
          </p:contentPart>
        </mc:Choice>
        <mc:Fallback>
          <p:pic>
            <p:nvPicPr>
              <p:cNvPr id="642" name="Entrada de lápiz 641">
                <a:extLst>
                  <a:ext uri="{FF2B5EF4-FFF2-40B4-BE49-F238E27FC236}">
                    <a16:creationId xmlns:a16="http://schemas.microsoft.com/office/drawing/2014/main" id="{91D8CF18-A930-BDE0-1C6A-90DE7A82482E}"/>
                  </a:ext>
                </a:extLst>
              </p:cNvPr>
              <p:cNvPicPr/>
              <p:nvPr/>
            </p:nvPicPr>
            <p:blipFill>
              <a:blip r:embed="rId611"/>
              <a:stretch>
                <a:fillRect/>
              </a:stretch>
            </p:blipFill>
            <p:spPr>
              <a:xfrm>
                <a:off x="6333384" y="8491368"/>
                <a:ext cx="184680" cy="247320"/>
              </a:xfrm>
              <a:prstGeom prst="rect">
                <a:avLst/>
              </a:prstGeom>
            </p:spPr>
          </p:pic>
        </mc:Fallback>
      </mc:AlternateContent>
      <p:grpSp>
        <p:nvGrpSpPr>
          <p:cNvPr id="646" name="Grupo 645">
            <a:extLst>
              <a:ext uri="{FF2B5EF4-FFF2-40B4-BE49-F238E27FC236}">
                <a16:creationId xmlns:a16="http://schemas.microsoft.com/office/drawing/2014/main" id="{48640E81-1A7F-1A85-5D5C-AF498AC31165}"/>
              </a:ext>
            </a:extLst>
          </p:cNvPr>
          <p:cNvGrpSpPr/>
          <p:nvPr/>
        </p:nvGrpSpPr>
        <p:grpSpPr>
          <a:xfrm>
            <a:off x="6606984" y="8448528"/>
            <a:ext cx="269640" cy="280080"/>
            <a:chOff x="6606984" y="8448528"/>
            <a:chExt cx="269640" cy="28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643" name="Entrada de lápiz 642">
                  <a:extLst>
                    <a:ext uri="{FF2B5EF4-FFF2-40B4-BE49-F238E27FC236}">
                      <a16:creationId xmlns:a16="http://schemas.microsoft.com/office/drawing/2014/main" id="{4DAAB5E4-D8D8-4C53-E0A6-679CF4767A3E}"/>
                    </a:ext>
                  </a:extLst>
                </p14:cNvPr>
                <p14:cNvContentPartPr/>
                <p14:nvPr/>
              </p14:nvContentPartPr>
              <p14:xfrm>
                <a:off x="6606984" y="8448528"/>
                <a:ext cx="103680" cy="280080"/>
              </p14:xfrm>
            </p:contentPart>
          </mc:Choice>
          <mc:Fallback>
            <p:pic>
              <p:nvPicPr>
                <p:cNvPr id="643" name="Entrada de lápiz 642">
                  <a:extLst>
                    <a:ext uri="{FF2B5EF4-FFF2-40B4-BE49-F238E27FC236}">
                      <a16:creationId xmlns:a16="http://schemas.microsoft.com/office/drawing/2014/main" id="{4DAAB5E4-D8D8-4C53-E0A6-679CF4767A3E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6600864" y="8442408"/>
                  <a:ext cx="11592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644" name="Entrada de lápiz 643">
                  <a:extLst>
                    <a:ext uri="{FF2B5EF4-FFF2-40B4-BE49-F238E27FC236}">
                      <a16:creationId xmlns:a16="http://schemas.microsoft.com/office/drawing/2014/main" id="{23608076-B411-7802-0A8D-DCD26416A35B}"/>
                    </a:ext>
                  </a:extLst>
                </p14:cNvPr>
                <p14:cNvContentPartPr/>
                <p14:nvPr/>
              </p14:nvContentPartPr>
              <p14:xfrm>
                <a:off x="6827304" y="8595048"/>
                <a:ext cx="360" cy="124920"/>
              </p14:xfrm>
            </p:contentPart>
          </mc:Choice>
          <mc:Fallback>
            <p:pic>
              <p:nvPicPr>
                <p:cNvPr id="644" name="Entrada de lápiz 643">
                  <a:extLst>
                    <a:ext uri="{FF2B5EF4-FFF2-40B4-BE49-F238E27FC236}">
                      <a16:creationId xmlns:a16="http://schemas.microsoft.com/office/drawing/2014/main" id="{23608076-B411-7802-0A8D-DCD26416A35B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6821184" y="8588928"/>
                  <a:ext cx="126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645" name="Entrada de lápiz 644">
                  <a:extLst>
                    <a:ext uri="{FF2B5EF4-FFF2-40B4-BE49-F238E27FC236}">
                      <a16:creationId xmlns:a16="http://schemas.microsoft.com/office/drawing/2014/main" id="{BE0C9192-ED94-561A-4683-FA851504BDC1}"/>
                    </a:ext>
                  </a:extLst>
                </p14:cNvPr>
                <p14:cNvContentPartPr/>
                <p14:nvPr/>
              </p14:nvContentPartPr>
              <p14:xfrm>
                <a:off x="6876264" y="8485608"/>
                <a:ext cx="360" cy="360"/>
              </p14:xfrm>
            </p:contentPart>
          </mc:Choice>
          <mc:Fallback>
            <p:pic>
              <p:nvPicPr>
                <p:cNvPr id="645" name="Entrada de lápiz 644">
                  <a:extLst>
                    <a:ext uri="{FF2B5EF4-FFF2-40B4-BE49-F238E27FC236}">
                      <a16:creationId xmlns:a16="http://schemas.microsoft.com/office/drawing/2014/main" id="{BE0C9192-ED94-561A-4683-FA851504BDC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70144" y="847948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0" name="Grupo 649">
            <a:extLst>
              <a:ext uri="{FF2B5EF4-FFF2-40B4-BE49-F238E27FC236}">
                <a16:creationId xmlns:a16="http://schemas.microsoft.com/office/drawing/2014/main" id="{2EE8C134-4471-6F11-A21C-9BFB3E25C7A8}"/>
              </a:ext>
            </a:extLst>
          </p:cNvPr>
          <p:cNvGrpSpPr/>
          <p:nvPr/>
        </p:nvGrpSpPr>
        <p:grpSpPr>
          <a:xfrm>
            <a:off x="7010184" y="8765688"/>
            <a:ext cx="360" cy="12600"/>
            <a:chOff x="7010184" y="8765688"/>
            <a:chExt cx="360" cy="1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647" name="Entrada de lápiz 646">
                  <a:extLst>
                    <a:ext uri="{FF2B5EF4-FFF2-40B4-BE49-F238E27FC236}">
                      <a16:creationId xmlns:a16="http://schemas.microsoft.com/office/drawing/2014/main" id="{33319074-0EFF-2985-B5C0-A090FD27FC0B}"/>
                    </a:ext>
                  </a:extLst>
                </p14:cNvPr>
                <p14:cNvContentPartPr/>
                <p14:nvPr/>
              </p14:nvContentPartPr>
              <p14:xfrm>
                <a:off x="7010184" y="8777928"/>
                <a:ext cx="360" cy="360"/>
              </p14:xfrm>
            </p:contentPart>
          </mc:Choice>
          <mc:Fallback>
            <p:pic>
              <p:nvPicPr>
                <p:cNvPr id="647" name="Entrada de lápiz 646">
                  <a:extLst>
                    <a:ext uri="{FF2B5EF4-FFF2-40B4-BE49-F238E27FC236}">
                      <a16:creationId xmlns:a16="http://schemas.microsoft.com/office/drawing/2014/main" id="{33319074-0EFF-2985-B5C0-A090FD27FC0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04064" y="87718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648" name="Entrada de lápiz 647">
                  <a:extLst>
                    <a:ext uri="{FF2B5EF4-FFF2-40B4-BE49-F238E27FC236}">
                      <a16:creationId xmlns:a16="http://schemas.microsoft.com/office/drawing/2014/main" id="{7F945DA2-E15E-AE9E-A49C-410F8A51F6D6}"/>
                    </a:ext>
                  </a:extLst>
                </p14:cNvPr>
                <p14:cNvContentPartPr/>
                <p14:nvPr/>
              </p14:nvContentPartPr>
              <p14:xfrm>
                <a:off x="7010184" y="8765688"/>
                <a:ext cx="360" cy="360"/>
              </p14:xfrm>
            </p:contentPart>
          </mc:Choice>
          <mc:Fallback>
            <p:pic>
              <p:nvPicPr>
                <p:cNvPr id="648" name="Entrada de lápiz 647">
                  <a:extLst>
                    <a:ext uri="{FF2B5EF4-FFF2-40B4-BE49-F238E27FC236}">
                      <a16:creationId xmlns:a16="http://schemas.microsoft.com/office/drawing/2014/main" id="{7F945DA2-E15E-AE9E-A49C-410F8A51F6D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004064" y="875956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19">
            <p14:nvContentPartPr>
              <p14:cNvPr id="649" name="Entrada de lápiz 648">
                <a:extLst>
                  <a:ext uri="{FF2B5EF4-FFF2-40B4-BE49-F238E27FC236}">
                    <a16:creationId xmlns:a16="http://schemas.microsoft.com/office/drawing/2014/main" id="{0759315A-EF9F-0ED6-7ACF-C3478ABCB2EB}"/>
                  </a:ext>
                </a:extLst>
              </p14:cNvPr>
              <p14:cNvContentPartPr/>
              <p14:nvPr/>
            </p14:nvContentPartPr>
            <p14:xfrm>
              <a:off x="7172184" y="8717088"/>
              <a:ext cx="29160" cy="81720"/>
            </p14:xfrm>
          </p:contentPart>
        </mc:Choice>
        <mc:Fallback>
          <p:pic>
            <p:nvPicPr>
              <p:cNvPr id="649" name="Entrada de lápiz 648">
                <a:extLst>
                  <a:ext uri="{FF2B5EF4-FFF2-40B4-BE49-F238E27FC236}">
                    <a16:creationId xmlns:a16="http://schemas.microsoft.com/office/drawing/2014/main" id="{0759315A-EF9F-0ED6-7ACF-C3478ABCB2EB}"/>
                  </a:ext>
                </a:extLst>
              </p:cNvPr>
              <p:cNvPicPr/>
              <p:nvPr/>
            </p:nvPicPr>
            <p:blipFill>
              <a:blip r:embed="rId620"/>
              <a:stretch>
                <a:fillRect/>
              </a:stretch>
            </p:blipFill>
            <p:spPr>
              <a:xfrm>
                <a:off x="7166064" y="8710968"/>
                <a:ext cx="41400" cy="9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75" name="Grupo 674">
            <a:extLst>
              <a:ext uri="{FF2B5EF4-FFF2-40B4-BE49-F238E27FC236}">
                <a16:creationId xmlns:a16="http://schemas.microsoft.com/office/drawing/2014/main" id="{A82C18B7-74EB-ED17-322D-E29F9D1284D4}"/>
              </a:ext>
            </a:extLst>
          </p:cNvPr>
          <p:cNvGrpSpPr/>
          <p:nvPr/>
        </p:nvGrpSpPr>
        <p:grpSpPr>
          <a:xfrm>
            <a:off x="7363704" y="8448168"/>
            <a:ext cx="1548720" cy="621000"/>
            <a:chOff x="7363704" y="8448168"/>
            <a:chExt cx="1548720" cy="62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651" name="Entrada de lápiz 650">
                  <a:extLst>
                    <a:ext uri="{FF2B5EF4-FFF2-40B4-BE49-F238E27FC236}">
                      <a16:creationId xmlns:a16="http://schemas.microsoft.com/office/drawing/2014/main" id="{A8916C5D-9714-5027-C34D-4DB03D2FF5BA}"/>
                    </a:ext>
                  </a:extLst>
                </p14:cNvPr>
                <p14:cNvContentPartPr/>
                <p14:nvPr/>
              </p14:nvContentPartPr>
              <p14:xfrm>
                <a:off x="7417344" y="8619528"/>
                <a:ext cx="19800" cy="182160"/>
              </p14:xfrm>
            </p:contentPart>
          </mc:Choice>
          <mc:Fallback>
            <p:pic>
              <p:nvPicPr>
                <p:cNvPr id="651" name="Entrada de lápiz 650">
                  <a:extLst>
                    <a:ext uri="{FF2B5EF4-FFF2-40B4-BE49-F238E27FC236}">
                      <a16:creationId xmlns:a16="http://schemas.microsoft.com/office/drawing/2014/main" id="{A8916C5D-9714-5027-C34D-4DB03D2FF5BA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7411224" y="8613408"/>
                  <a:ext cx="320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652" name="Entrada de lápiz 651">
                  <a:extLst>
                    <a:ext uri="{FF2B5EF4-FFF2-40B4-BE49-F238E27FC236}">
                      <a16:creationId xmlns:a16="http://schemas.microsoft.com/office/drawing/2014/main" id="{2A4D5383-6FC5-8FF1-3471-5DE7A0650D22}"/>
                    </a:ext>
                  </a:extLst>
                </p14:cNvPr>
                <p14:cNvContentPartPr/>
                <p14:nvPr/>
              </p14:nvContentPartPr>
              <p14:xfrm>
                <a:off x="7363704" y="8448168"/>
                <a:ext cx="158760" cy="356760"/>
              </p14:xfrm>
            </p:contentPart>
          </mc:Choice>
          <mc:Fallback>
            <p:pic>
              <p:nvPicPr>
                <p:cNvPr id="652" name="Entrada de lápiz 651">
                  <a:extLst>
                    <a:ext uri="{FF2B5EF4-FFF2-40B4-BE49-F238E27FC236}">
                      <a16:creationId xmlns:a16="http://schemas.microsoft.com/office/drawing/2014/main" id="{2A4D5383-6FC5-8FF1-3471-5DE7A0650D22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7357584" y="8442048"/>
                  <a:ext cx="17100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653" name="Entrada de lápiz 652">
                  <a:extLst>
                    <a:ext uri="{FF2B5EF4-FFF2-40B4-BE49-F238E27FC236}">
                      <a16:creationId xmlns:a16="http://schemas.microsoft.com/office/drawing/2014/main" id="{FCC0C05D-36BD-5159-B0D9-8A3017A81F92}"/>
                    </a:ext>
                  </a:extLst>
                </p14:cNvPr>
                <p14:cNvContentPartPr/>
                <p14:nvPr/>
              </p14:nvContentPartPr>
              <p14:xfrm>
                <a:off x="7607424" y="8741568"/>
                <a:ext cx="214560" cy="99720"/>
              </p14:xfrm>
            </p:contentPart>
          </mc:Choice>
          <mc:Fallback>
            <p:pic>
              <p:nvPicPr>
                <p:cNvPr id="653" name="Entrada de lápiz 652">
                  <a:extLst>
                    <a:ext uri="{FF2B5EF4-FFF2-40B4-BE49-F238E27FC236}">
                      <a16:creationId xmlns:a16="http://schemas.microsoft.com/office/drawing/2014/main" id="{FCC0C05D-36BD-5159-B0D9-8A3017A81F92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7601304" y="8735448"/>
                  <a:ext cx="2268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654" name="Entrada de lápiz 653">
                  <a:extLst>
                    <a:ext uri="{FF2B5EF4-FFF2-40B4-BE49-F238E27FC236}">
                      <a16:creationId xmlns:a16="http://schemas.microsoft.com/office/drawing/2014/main" id="{50F53963-1203-93C9-BE5B-89C7F48BA7F7}"/>
                    </a:ext>
                  </a:extLst>
                </p14:cNvPr>
                <p14:cNvContentPartPr/>
                <p14:nvPr/>
              </p14:nvContentPartPr>
              <p14:xfrm>
                <a:off x="7485744" y="8631048"/>
                <a:ext cx="260640" cy="22680"/>
              </p14:xfrm>
            </p:contentPart>
          </mc:Choice>
          <mc:Fallback>
            <p:pic>
              <p:nvPicPr>
                <p:cNvPr id="654" name="Entrada de lápiz 653">
                  <a:extLst>
                    <a:ext uri="{FF2B5EF4-FFF2-40B4-BE49-F238E27FC236}">
                      <a16:creationId xmlns:a16="http://schemas.microsoft.com/office/drawing/2014/main" id="{50F53963-1203-93C9-BE5B-89C7F48BA7F7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7479624" y="8624928"/>
                  <a:ext cx="2728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655" name="Entrada de lápiz 654">
                  <a:extLst>
                    <a:ext uri="{FF2B5EF4-FFF2-40B4-BE49-F238E27FC236}">
                      <a16:creationId xmlns:a16="http://schemas.microsoft.com/office/drawing/2014/main" id="{C59A2A88-3301-C991-38E2-CDBB9675435F}"/>
                    </a:ext>
                  </a:extLst>
                </p14:cNvPr>
                <p14:cNvContentPartPr/>
                <p14:nvPr/>
              </p14:nvContentPartPr>
              <p14:xfrm>
                <a:off x="7656384" y="8741568"/>
                <a:ext cx="137880" cy="360"/>
              </p14:xfrm>
            </p:contentPart>
          </mc:Choice>
          <mc:Fallback>
            <p:pic>
              <p:nvPicPr>
                <p:cNvPr id="655" name="Entrada de lápiz 654">
                  <a:extLst>
                    <a:ext uri="{FF2B5EF4-FFF2-40B4-BE49-F238E27FC236}">
                      <a16:creationId xmlns:a16="http://schemas.microsoft.com/office/drawing/2014/main" id="{C59A2A88-3301-C991-38E2-CDBB9675435F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7650264" y="8735448"/>
                  <a:ext cx="15012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657" name="Entrada de lápiz 656">
                  <a:extLst>
                    <a:ext uri="{FF2B5EF4-FFF2-40B4-BE49-F238E27FC236}">
                      <a16:creationId xmlns:a16="http://schemas.microsoft.com/office/drawing/2014/main" id="{86F01C66-4FC2-5769-6BE3-4217214DF4EA}"/>
                    </a:ext>
                  </a:extLst>
                </p14:cNvPr>
                <p14:cNvContentPartPr/>
                <p14:nvPr/>
              </p14:nvContentPartPr>
              <p14:xfrm>
                <a:off x="7806864" y="8668128"/>
                <a:ext cx="173160" cy="173520"/>
              </p14:xfrm>
            </p:contentPart>
          </mc:Choice>
          <mc:Fallback>
            <p:pic>
              <p:nvPicPr>
                <p:cNvPr id="657" name="Entrada de lápiz 656">
                  <a:extLst>
                    <a:ext uri="{FF2B5EF4-FFF2-40B4-BE49-F238E27FC236}">
                      <a16:creationId xmlns:a16="http://schemas.microsoft.com/office/drawing/2014/main" id="{86F01C66-4FC2-5769-6BE3-4217214DF4EA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7800744" y="8662008"/>
                  <a:ext cx="1854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658" name="Entrada de lápiz 657">
                  <a:extLst>
                    <a:ext uri="{FF2B5EF4-FFF2-40B4-BE49-F238E27FC236}">
                      <a16:creationId xmlns:a16="http://schemas.microsoft.com/office/drawing/2014/main" id="{FFBEF776-EC1F-7433-0EF6-07C31AA8C35D}"/>
                    </a:ext>
                  </a:extLst>
                </p14:cNvPr>
                <p14:cNvContentPartPr/>
                <p14:nvPr/>
              </p14:nvContentPartPr>
              <p14:xfrm>
                <a:off x="8046624" y="8692608"/>
                <a:ext cx="17640" cy="376560"/>
              </p14:xfrm>
            </p:contentPart>
          </mc:Choice>
          <mc:Fallback>
            <p:pic>
              <p:nvPicPr>
                <p:cNvPr id="658" name="Entrada de lápiz 657">
                  <a:extLst>
                    <a:ext uri="{FF2B5EF4-FFF2-40B4-BE49-F238E27FC236}">
                      <a16:creationId xmlns:a16="http://schemas.microsoft.com/office/drawing/2014/main" id="{FFBEF776-EC1F-7433-0EF6-07C31AA8C35D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8040504" y="8686488"/>
                  <a:ext cx="2988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659" name="Entrada de lápiz 658">
                  <a:extLst>
                    <a:ext uri="{FF2B5EF4-FFF2-40B4-BE49-F238E27FC236}">
                      <a16:creationId xmlns:a16="http://schemas.microsoft.com/office/drawing/2014/main" id="{0F33CE24-5670-8BEC-B611-4016051F2F80}"/>
                    </a:ext>
                  </a:extLst>
                </p14:cNvPr>
                <p14:cNvContentPartPr/>
                <p14:nvPr/>
              </p14:nvContentPartPr>
              <p14:xfrm>
                <a:off x="7947264" y="8630688"/>
                <a:ext cx="188640" cy="173880"/>
              </p14:xfrm>
            </p:contentPart>
          </mc:Choice>
          <mc:Fallback>
            <p:pic>
              <p:nvPicPr>
                <p:cNvPr id="659" name="Entrada de lápiz 658">
                  <a:extLst>
                    <a:ext uri="{FF2B5EF4-FFF2-40B4-BE49-F238E27FC236}">
                      <a16:creationId xmlns:a16="http://schemas.microsoft.com/office/drawing/2014/main" id="{0F33CE24-5670-8BEC-B611-4016051F2F80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7941144" y="8624568"/>
                  <a:ext cx="2008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660" name="Entrada de lápiz 659">
                  <a:extLst>
                    <a:ext uri="{FF2B5EF4-FFF2-40B4-BE49-F238E27FC236}">
                      <a16:creationId xmlns:a16="http://schemas.microsoft.com/office/drawing/2014/main" id="{994CF0E2-C0D8-247C-3589-DB0ED7A1A9E7}"/>
                    </a:ext>
                  </a:extLst>
                </p14:cNvPr>
                <p14:cNvContentPartPr/>
                <p14:nvPr/>
              </p14:nvContentPartPr>
              <p14:xfrm>
                <a:off x="8156424" y="9034248"/>
                <a:ext cx="360" cy="360"/>
              </p14:xfrm>
            </p:contentPart>
          </mc:Choice>
          <mc:Fallback>
            <p:pic>
              <p:nvPicPr>
                <p:cNvPr id="660" name="Entrada de lápiz 659">
                  <a:extLst>
                    <a:ext uri="{FF2B5EF4-FFF2-40B4-BE49-F238E27FC236}">
                      <a16:creationId xmlns:a16="http://schemas.microsoft.com/office/drawing/2014/main" id="{994CF0E2-C0D8-247C-3589-DB0ED7A1A9E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150304" y="902812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662" name="Entrada de lápiz 661">
                  <a:extLst>
                    <a:ext uri="{FF2B5EF4-FFF2-40B4-BE49-F238E27FC236}">
                      <a16:creationId xmlns:a16="http://schemas.microsoft.com/office/drawing/2014/main" id="{7173AFA3-59AE-8816-0557-77FC47D69D5C}"/>
                    </a:ext>
                  </a:extLst>
                </p14:cNvPr>
                <p14:cNvContentPartPr/>
                <p14:nvPr/>
              </p14:nvContentPartPr>
              <p14:xfrm>
                <a:off x="8265864" y="8777928"/>
                <a:ext cx="360" cy="144360"/>
              </p14:xfrm>
            </p:contentPart>
          </mc:Choice>
          <mc:Fallback>
            <p:pic>
              <p:nvPicPr>
                <p:cNvPr id="662" name="Entrada de lápiz 661">
                  <a:extLst>
                    <a:ext uri="{FF2B5EF4-FFF2-40B4-BE49-F238E27FC236}">
                      <a16:creationId xmlns:a16="http://schemas.microsoft.com/office/drawing/2014/main" id="{7173AFA3-59AE-8816-0557-77FC47D69D5C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8259744" y="8771808"/>
                  <a:ext cx="126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663" name="Entrada de lápiz 662">
                  <a:extLst>
                    <a:ext uri="{FF2B5EF4-FFF2-40B4-BE49-F238E27FC236}">
                      <a16:creationId xmlns:a16="http://schemas.microsoft.com/office/drawing/2014/main" id="{ACD58560-2665-92E5-94AE-F1BCF4ED283D}"/>
                    </a:ext>
                  </a:extLst>
                </p14:cNvPr>
                <p14:cNvContentPartPr/>
                <p14:nvPr/>
              </p14:nvContentPartPr>
              <p14:xfrm>
                <a:off x="8412384" y="8546448"/>
                <a:ext cx="360" cy="206640"/>
              </p14:xfrm>
            </p:contentPart>
          </mc:Choice>
          <mc:Fallback>
            <p:pic>
              <p:nvPicPr>
                <p:cNvPr id="663" name="Entrada de lápiz 662">
                  <a:extLst>
                    <a:ext uri="{FF2B5EF4-FFF2-40B4-BE49-F238E27FC236}">
                      <a16:creationId xmlns:a16="http://schemas.microsoft.com/office/drawing/2014/main" id="{ACD58560-2665-92E5-94AE-F1BCF4ED283D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8406264" y="8540328"/>
                  <a:ext cx="1260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664" name="Entrada de lápiz 663">
                  <a:extLst>
                    <a:ext uri="{FF2B5EF4-FFF2-40B4-BE49-F238E27FC236}">
                      <a16:creationId xmlns:a16="http://schemas.microsoft.com/office/drawing/2014/main" id="{4DCDEAB5-7BF6-6B9C-BE81-DAAF72AC7662}"/>
                    </a:ext>
                  </a:extLst>
                </p14:cNvPr>
                <p14:cNvContentPartPr/>
                <p14:nvPr/>
              </p14:nvContentPartPr>
              <p14:xfrm>
                <a:off x="8339304" y="8583168"/>
                <a:ext cx="167760" cy="73800"/>
              </p14:xfrm>
            </p:contentPart>
          </mc:Choice>
          <mc:Fallback>
            <p:pic>
              <p:nvPicPr>
                <p:cNvPr id="664" name="Entrada de lápiz 663">
                  <a:extLst>
                    <a:ext uri="{FF2B5EF4-FFF2-40B4-BE49-F238E27FC236}">
                      <a16:creationId xmlns:a16="http://schemas.microsoft.com/office/drawing/2014/main" id="{4DCDEAB5-7BF6-6B9C-BE81-DAAF72AC7662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8333184" y="8577048"/>
                  <a:ext cx="1800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666" name="Entrada de lápiz 665">
                  <a:extLst>
                    <a:ext uri="{FF2B5EF4-FFF2-40B4-BE49-F238E27FC236}">
                      <a16:creationId xmlns:a16="http://schemas.microsoft.com/office/drawing/2014/main" id="{5FED3313-548D-CEA7-536B-5E7EBBD211F7}"/>
                    </a:ext>
                  </a:extLst>
                </p14:cNvPr>
                <p14:cNvContentPartPr/>
                <p14:nvPr/>
              </p14:nvContentPartPr>
              <p14:xfrm>
                <a:off x="8546304" y="8692608"/>
                <a:ext cx="360" cy="106200"/>
              </p14:xfrm>
            </p:contentPart>
          </mc:Choice>
          <mc:Fallback>
            <p:pic>
              <p:nvPicPr>
                <p:cNvPr id="666" name="Entrada de lápiz 665">
                  <a:extLst>
                    <a:ext uri="{FF2B5EF4-FFF2-40B4-BE49-F238E27FC236}">
                      <a16:creationId xmlns:a16="http://schemas.microsoft.com/office/drawing/2014/main" id="{5FED3313-548D-CEA7-536B-5E7EBBD211F7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8540184" y="8686488"/>
                  <a:ext cx="1260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667" name="Entrada de lápiz 666">
                  <a:extLst>
                    <a:ext uri="{FF2B5EF4-FFF2-40B4-BE49-F238E27FC236}">
                      <a16:creationId xmlns:a16="http://schemas.microsoft.com/office/drawing/2014/main" id="{17D47023-1AB8-63AC-2F8C-2CDF45D9D442}"/>
                    </a:ext>
                  </a:extLst>
                </p14:cNvPr>
                <p14:cNvContentPartPr/>
                <p14:nvPr/>
              </p14:nvContentPartPr>
              <p14:xfrm>
                <a:off x="8583024" y="8595048"/>
                <a:ext cx="5040" cy="360"/>
              </p14:xfrm>
            </p:contentPart>
          </mc:Choice>
          <mc:Fallback>
            <p:pic>
              <p:nvPicPr>
                <p:cNvPr id="667" name="Entrada de lápiz 666">
                  <a:extLst>
                    <a:ext uri="{FF2B5EF4-FFF2-40B4-BE49-F238E27FC236}">
                      <a16:creationId xmlns:a16="http://schemas.microsoft.com/office/drawing/2014/main" id="{17D47023-1AB8-63AC-2F8C-2CDF45D9D442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8576904" y="858892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668" name="Entrada de lápiz 667">
                  <a:extLst>
                    <a:ext uri="{FF2B5EF4-FFF2-40B4-BE49-F238E27FC236}">
                      <a16:creationId xmlns:a16="http://schemas.microsoft.com/office/drawing/2014/main" id="{E70FDB19-81F2-4146-D3B2-C37C3B68D6EB}"/>
                    </a:ext>
                  </a:extLst>
                </p14:cNvPr>
                <p14:cNvContentPartPr/>
                <p14:nvPr/>
              </p14:nvContentPartPr>
              <p14:xfrm>
                <a:off x="8615424" y="8692608"/>
                <a:ext cx="199440" cy="160920"/>
              </p14:xfrm>
            </p:contentPart>
          </mc:Choice>
          <mc:Fallback>
            <p:pic>
              <p:nvPicPr>
                <p:cNvPr id="668" name="Entrada de lápiz 667">
                  <a:extLst>
                    <a:ext uri="{FF2B5EF4-FFF2-40B4-BE49-F238E27FC236}">
                      <a16:creationId xmlns:a16="http://schemas.microsoft.com/office/drawing/2014/main" id="{E70FDB19-81F2-4146-D3B2-C37C3B68D6EB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8609304" y="8686488"/>
                  <a:ext cx="2116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669" name="Entrada de lápiz 668">
                  <a:extLst>
                    <a:ext uri="{FF2B5EF4-FFF2-40B4-BE49-F238E27FC236}">
                      <a16:creationId xmlns:a16="http://schemas.microsoft.com/office/drawing/2014/main" id="{64C24244-D561-63EF-ACC2-AB4671EE18DE}"/>
                    </a:ext>
                  </a:extLst>
                </p14:cNvPr>
                <p14:cNvContentPartPr/>
                <p14:nvPr/>
              </p14:nvContentPartPr>
              <p14:xfrm>
                <a:off x="8631624" y="8729328"/>
                <a:ext cx="83160" cy="62640"/>
              </p14:xfrm>
            </p:contentPart>
          </mc:Choice>
          <mc:Fallback>
            <p:pic>
              <p:nvPicPr>
                <p:cNvPr id="669" name="Entrada de lápiz 668">
                  <a:extLst>
                    <a:ext uri="{FF2B5EF4-FFF2-40B4-BE49-F238E27FC236}">
                      <a16:creationId xmlns:a16="http://schemas.microsoft.com/office/drawing/2014/main" id="{64C24244-D561-63EF-ACC2-AB4671EE18DE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8625504" y="8723208"/>
                  <a:ext cx="954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670" name="Entrada de lápiz 669">
                  <a:extLst>
                    <a:ext uri="{FF2B5EF4-FFF2-40B4-BE49-F238E27FC236}">
                      <a16:creationId xmlns:a16="http://schemas.microsoft.com/office/drawing/2014/main" id="{6FE29CCD-55A7-A81B-C38C-ECB745322D2E}"/>
                    </a:ext>
                  </a:extLst>
                </p14:cNvPr>
                <p14:cNvContentPartPr/>
                <p14:nvPr/>
              </p14:nvContentPartPr>
              <p14:xfrm>
                <a:off x="8731344" y="8534208"/>
                <a:ext cx="181080" cy="344880"/>
              </p14:xfrm>
            </p:contentPart>
          </mc:Choice>
          <mc:Fallback>
            <p:pic>
              <p:nvPicPr>
                <p:cNvPr id="670" name="Entrada de lápiz 669">
                  <a:extLst>
                    <a:ext uri="{FF2B5EF4-FFF2-40B4-BE49-F238E27FC236}">
                      <a16:creationId xmlns:a16="http://schemas.microsoft.com/office/drawing/2014/main" id="{6FE29CCD-55A7-A81B-C38C-ECB745322D2E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8725224" y="8528088"/>
                  <a:ext cx="19332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671" name="Entrada de lápiz 670">
                  <a:extLst>
                    <a:ext uri="{FF2B5EF4-FFF2-40B4-BE49-F238E27FC236}">
                      <a16:creationId xmlns:a16="http://schemas.microsoft.com/office/drawing/2014/main" id="{B6B30C09-54EC-A6E6-D795-981026509D82}"/>
                    </a:ext>
                  </a:extLst>
                </p14:cNvPr>
                <p14:cNvContentPartPr/>
                <p14:nvPr/>
              </p14:nvContentPartPr>
              <p14:xfrm>
                <a:off x="8875704" y="8875488"/>
                <a:ext cx="12960" cy="83160"/>
              </p14:xfrm>
            </p:contentPart>
          </mc:Choice>
          <mc:Fallback>
            <p:pic>
              <p:nvPicPr>
                <p:cNvPr id="671" name="Entrada de lápiz 670">
                  <a:extLst>
                    <a:ext uri="{FF2B5EF4-FFF2-40B4-BE49-F238E27FC236}">
                      <a16:creationId xmlns:a16="http://schemas.microsoft.com/office/drawing/2014/main" id="{B6B30C09-54EC-A6E6-D795-981026509D82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8869584" y="8869368"/>
                  <a:ext cx="2520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1" name="Grupo 700">
            <a:extLst>
              <a:ext uri="{FF2B5EF4-FFF2-40B4-BE49-F238E27FC236}">
                <a16:creationId xmlns:a16="http://schemas.microsoft.com/office/drawing/2014/main" id="{0E38D1B1-1D71-0944-42C7-DC8A314ED957}"/>
              </a:ext>
            </a:extLst>
          </p:cNvPr>
          <p:cNvGrpSpPr/>
          <p:nvPr/>
        </p:nvGrpSpPr>
        <p:grpSpPr>
          <a:xfrm>
            <a:off x="9126264" y="8729328"/>
            <a:ext cx="778680" cy="217800"/>
            <a:chOff x="9126264" y="8729328"/>
            <a:chExt cx="778680" cy="21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685" name="Entrada de lápiz 684">
                  <a:extLst>
                    <a:ext uri="{FF2B5EF4-FFF2-40B4-BE49-F238E27FC236}">
                      <a16:creationId xmlns:a16="http://schemas.microsoft.com/office/drawing/2014/main" id="{742B597B-EBEF-4030-159D-BC85F39432F3}"/>
                    </a:ext>
                  </a:extLst>
                </p14:cNvPr>
                <p14:cNvContentPartPr/>
                <p14:nvPr/>
              </p14:nvContentPartPr>
              <p14:xfrm>
                <a:off x="9126264" y="8729328"/>
                <a:ext cx="18720" cy="194760"/>
              </p14:xfrm>
            </p:contentPart>
          </mc:Choice>
          <mc:Fallback>
            <p:pic>
              <p:nvPicPr>
                <p:cNvPr id="685" name="Entrada de lápiz 684">
                  <a:extLst>
                    <a:ext uri="{FF2B5EF4-FFF2-40B4-BE49-F238E27FC236}">
                      <a16:creationId xmlns:a16="http://schemas.microsoft.com/office/drawing/2014/main" id="{742B597B-EBEF-4030-159D-BC85F39432F3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9120144" y="8723208"/>
                  <a:ext cx="309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686" name="Entrada de lápiz 685">
                  <a:extLst>
                    <a:ext uri="{FF2B5EF4-FFF2-40B4-BE49-F238E27FC236}">
                      <a16:creationId xmlns:a16="http://schemas.microsoft.com/office/drawing/2014/main" id="{4ABEE5E2-3607-F606-614C-069F11DC2EA4}"/>
                    </a:ext>
                  </a:extLst>
                </p14:cNvPr>
                <p14:cNvContentPartPr/>
                <p14:nvPr/>
              </p14:nvContentPartPr>
              <p14:xfrm>
                <a:off x="9192504" y="8738688"/>
                <a:ext cx="88200" cy="186840"/>
              </p14:xfrm>
            </p:contentPart>
          </mc:Choice>
          <mc:Fallback>
            <p:pic>
              <p:nvPicPr>
                <p:cNvPr id="686" name="Entrada de lápiz 685">
                  <a:extLst>
                    <a:ext uri="{FF2B5EF4-FFF2-40B4-BE49-F238E27FC236}">
                      <a16:creationId xmlns:a16="http://schemas.microsoft.com/office/drawing/2014/main" id="{4ABEE5E2-3607-F606-614C-069F11DC2EA4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9186384" y="8732568"/>
                  <a:ext cx="1004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687" name="Entrada de lápiz 686">
                  <a:extLst>
                    <a:ext uri="{FF2B5EF4-FFF2-40B4-BE49-F238E27FC236}">
                      <a16:creationId xmlns:a16="http://schemas.microsoft.com/office/drawing/2014/main" id="{83286FFD-F9D1-6949-BE50-AC5DF21E46B0}"/>
                    </a:ext>
                  </a:extLst>
                </p14:cNvPr>
                <p14:cNvContentPartPr/>
                <p14:nvPr/>
              </p14:nvContentPartPr>
              <p14:xfrm>
                <a:off x="9143904" y="8850288"/>
                <a:ext cx="86760" cy="25560"/>
              </p14:xfrm>
            </p:contentPart>
          </mc:Choice>
          <mc:Fallback>
            <p:pic>
              <p:nvPicPr>
                <p:cNvPr id="687" name="Entrada de lápiz 686">
                  <a:extLst>
                    <a:ext uri="{FF2B5EF4-FFF2-40B4-BE49-F238E27FC236}">
                      <a16:creationId xmlns:a16="http://schemas.microsoft.com/office/drawing/2014/main" id="{83286FFD-F9D1-6949-BE50-AC5DF21E46B0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9137784" y="8844168"/>
                  <a:ext cx="99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689" name="Entrada de lápiz 688">
                  <a:extLst>
                    <a:ext uri="{FF2B5EF4-FFF2-40B4-BE49-F238E27FC236}">
                      <a16:creationId xmlns:a16="http://schemas.microsoft.com/office/drawing/2014/main" id="{9ED69875-E257-2EA2-52D6-292A8ECBF0EF}"/>
                    </a:ext>
                  </a:extLst>
                </p14:cNvPr>
                <p14:cNvContentPartPr/>
                <p14:nvPr/>
              </p14:nvContentPartPr>
              <p14:xfrm>
                <a:off x="9314544" y="8790888"/>
                <a:ext cx="88200" cy="129600"/>
              </p14:xfrm>
            </p:contentPart>
          </mc:Choice>
          <mc:Fallback>
            <p:pic>
              <p:nvPicPr>
                <p:cNvPr id="689" name="Entrada de lápiz 688">
                  <a:extLst>
                    <a:ext uri="{FF2B5EF4-FFF2-40B4-BE49-F238E27FC236}">
                      <a16:creationId xmlns:a16="http://schemas.microsoft.com/office/drawing/2014/main" id="{9ED69875-E257-2EA2-52D6-292A8ECBF0EF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9308424" y="8784768"/>
                  <a:ext cx="1004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691" name="Entrada de lápiz 690">
                  <a:extLst>
                    <a:ext uri="{FF2B5EF4-FFF2-40B4-BE49-F238E27FC236}">
                      <a16:creationId xmlns:a16="http://schemas.microsoft.com/office/drawing/2014/main" id="{A540EF75-9E53-37BA-25C2-27BE95F67F38}"/>
                    </a:ext>
                  </a:extLst>
                </p14:cNvPr>
                <p14:cNvContentPartPr/>
                <p14:nvPr/>
              </p14:nvContentPartPr>
              <p14:xfrm>
                <a:off x="9521904" y="8766048"/>
                <a:ext cx="56520" cy="161640"/>
              </p14:xfrm>
            </p:contentPart>
          </mc:Choice>
          <mc:Fallback>
            <p:pic>
              <p:nvPicPr>
                <p:cNvPr id="691" name="Entrada de lápiz 690">
                  <a:extLst>
                    <a:ext uri="{FF2B5EF4-FFF2-40B4-BE49-F238E27FC236}">
                      <a16:creationId xmlns:a16="http://schemas.microsoft.com/office/drawing/2014/main" id="{A540EF75-9E53-37BA-25C2-27BE95F67F38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9515784" y="8759928"/>
                  <a:ext cx="687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693" name="Entrada de lápiz 692">
                  <a:extLst>
                    <a:ext uri="{FF2B5EF4-FFF2-40B4-BE49-F238E27FC236}">
                      <a16:creationId xmlns:a16="http://schemas.microsoft.com/office/drawing/2014/main" id="{305B877C-8CDD-059D-3CDB-032B36391AD5}"/>
                    </a:ext>
                  </a:extLst>
                </p14:cNvPr>
                <p14:cNvContentPartPr/>
                <p14:nvPr/>
              </p14:nvContentPartPr>
              <p14:xfrm>
                <a:off x="9497424" y="8749848"/>
                <a:ext cx="10080" cy="28440"/>
              </p14:xfrm>
            </p:contentPart>
          </mc:Choice>
          <mc:Fallback>
            <p:pic>
              <p:nvPicPr>
                <p:cNvPr id="693" name="Entrada de lápiz 692">
                  <a:extLst>
                    <a:ext uri="{FF2B5EF4-FFF2-40B4-BE49-F238E27FC236}">
                      <a16:creationId xmlns:a16="http://schemas.microsoft.com/office/drawing/2014/main" id="{305B877C-8CDD-059D-3CDB-032B36391AD5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9491304" y="8743728"/>
                  <a:ext cx="223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694" name="Entrada de lápiz 693">
                  <a:extLst>
                    <a:ext uri="{FF2B5EF4-FFF2-40B4-BE49-F238E27FC236}">
                      <a16:creationId xmlns:a16="http://schemas.microsoft.com/office/drawing/2014/main" id="{4A7DA2F3-4B11-70F0-6C43-0FB8BC51C3E4}"/>
                    </a:ext>
                  </a:extLst>
                </p14:cNvPr>
                <p14:cNvContentPartPr/>
                <p14:nvPr/>
              </p14:nvContentPartPr>
              <p14:xfrm>
                <a:off x="9534144" y="8890248"/>
                <a:ext cx="50040" cy="10080"/>
              </p14:xfrm>
            </p:contentPart>
          </mc:Choice>
          <mc:Fallback>
            <p:pic>
              <p:nvPicPr>
                <p:cNvPr id="694" name="Entrada de lápiz 693">
                  <a:extLst>
                    <a:ext uri="{FF2B5EF4-FFF2-40B4-BE49-F238E27FC236}">
                      <a16:creationId xmlns:a16="http://schemas.microsoft.com/office/drawing/2014/main" id="{4A7DA2F3-4B11-70F0-6C43-0FB8BC51C3E4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9528024" y="8884128"/>
                  <a:ext cx="622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696" name="Entrada de lápiz 695">
                  <a:extLst>
                    <a:ext uri="{FF2B5EF4-FFF2-40B4-BE49-F238E27FC236}">
                      <a16:creationId xmlns:a16="http://schemas.microsoft.com/office/drawing/2014/main" id="{F9F207E4-A350-BE60-4375-A5DF1AFEF290}"/>
                    </a:ext>
                  </a:extLst>
                </p14:cNvPr>
                <p14:cNvContentPartPr/>
                <p14:nvPr/>
              </p14:nvContentPartPr>
              <p14:xfrm>
                <a:off x="9594984" y="8741568"/>
                <a:ext cx="134280" cy="27360"/>
              </p14:xfrm>
            </p:contentPart>
          </mc:Choice>
          <mc:Fallback>
            <p:pic>
              <p:nvPicPr>
                <p:cNvPr id="696" name="Entrada de lápiz 695">
                  <a:extLst>
                    <a:ext uri="{FF2B5EF4-FFF2-40B4-BE49-F238E27FC236}">
                      <a16:creationId xmlns:a16="http://schemas.microsoft.com/office/drawing/2014/main" id="{F9F207E4-A350-BE60-4375-A5DF1AFEF290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9588864" y="8735448"/>
                  <a:ext cx="1465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698" name="Entrada de lápiz 697">
                  <a:extLst>
                    <a:ext uri="{FF2B5EF4-FFF2-40B4-BE49-F238E27FC236}">
                      <a16:creationId xmlns:a16="http://schemas.microsoft.com/office/drawing/2014/main" id="{9A215D6F-22B4-BF78-2CCD-34C6BEDD37F9}"/>
                    </a:ext>
                  </a:extLst>
                </p14:cNvPr>
                <p14:cNvContentPartPr/>
                <p14:nvPr/>
              </p14:nvContentPartPr>
              <p14:xfrm>
                <a:off x="9582744" y="8826888"/>
                <a:ext cx="105840" cy="46440"/>
              </p14:xfrm>
            </p:contentPart>
          </mc:Choice>
          <mc:Fallback>
            <p:pic>
              <p:nvPicPr>
                <p:cNvPr id="698" name="Entrada de lápiz 697">
                  <a:extLst>
                    <a:ext uri="{FF2B5EF4-FFF2-40B4-BE49-F238E27FC236}">
                      <a16:creationId xmlns:a16="http://schemas.microsoft.com/office/drawing/2014/main" id="{9A215D6F-22B4-BF78-2CCD-34C6BEDD37F9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9576624" y="8820768"/>
                  <a:ext cx="1180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699" name="Entrada de lápiz 698">
                  <a:extLst>
                    <a:ext uri="{FF2B5EF4-FFF2-40B4-BE49-F238E27FC236}">
                      <a16:creationId xmlns:a16="http://schemas.microsoft.com/office/drawing/2014/main" id="{3892962A-2F42-23BA-4968-8B8FF471F755}"/>
                    </a:ext>
                  </a:extLst>
                </p14:cNvPr>
                <p14:cNvContentPartPr/>
                <p14:nvPr/>
              </p14:nvContentPartPr>
              <p14:xfrm>
                <a:off x="9763464" y="8755248"/>
                <a:ext cx="141480" cy="191880"/>
              </p14:xfrm>
            </p:contentPart>
          </mc:Choice>
          <mc:Fallback>
            <p:pic>
              <p:nvPicPr>
                <p:cNvPr id="699" name="Entrada de lápiz 698">
                  <a:extLst>
                    <a:ext uri="{FF2B5EF4-FFF2-40B4-BE49-F238E27FC236}">
                      <a16:creationId xmlns:a16="http://schemas.microsoft.com/office/drawing/2014/main" id="{3892962A-2F42-23BA-4968-8B8FF471F755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9757344" y="8749128"/>
                  <a:ext cx="153720" cy="20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75">
            <p14:nvContentPartPr>
              <p14:cNvPr id="700" name="Entrada de lápiz 699">
                <a:extLst>
                  <a:ext uri="{FF2B5EF4-FFF2-40B4-BE49-F238E27FC236}">
                    <a16:creationId xmlns:a16="http://schemas.microsoft.com/office/drawing/2014/main" id="{339113E4-502A-5861-CC3E-3CDB6A6C74A9}"/>
                  </a:ext>
                </a:extLst>
              </p14:cNvPr>
              <p14:cNvContentPartPr/>
              <p14:nvPr/>
            </p14:nvContentPartPr>
            <p14:xfrm>
              <a:off x="10119144" y="8912208"/>
              <a:ext cx="360" cy="360"/>
            </p14:xfrm>
          </p:contentPart>
        </mc:Choice>
        <mc:Fallback>
          <p:pic>
            <p:nvPicPr>
              <p:cNvPr id="700" name="Entrada de lápiz 699">
                <a:extLst>
                  <a:ext uri="{FF2B5EF4-FFF2-40B4-BE49-F238E27FC236}">
                    <a16:creationId xmlns:a16="http://schemas.microsoft.com/office/drawing/2014/main" id="{339113E4-502A-5861-CC3E-3CDB6A6C74A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13024" y="8906088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2" name="Grupo 711">
            <a:extLst>
              <a:ext uri="{FF2B5EF4-FFF2-40B4-BE49-F238E27FC236}">
                <a16:creationId xmlns:a16="http://schemas.microsoft.com/office/drawing/2014/main" id="{36E1CD62-8983-744C-3284-AB416668251F}"/>
              </a:ext>
            </a:extLst>
          </p:cNvPr>
          <p:cNvGrpSpPr/>
          <p:nvPr/>
        </p:nvGrpSpPr>
        <p:grpSpPr>
          <a:xfrm>
            <a:off x="10070544" y="8677488"/>
            <a:ext cx="819360" cy="399960"/>
            <a:chOff x="10070544" y="8677488"/>
            <a:chExt cx="819360" cy="39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702" name="Entrada de lápiz 701">
                  <a:extLst>
                    <a:ext uri="{FF2B5EF4-FFF2-40B4-BE49-F238E27FC236}">
                      <a16:creationId xmlns:a16="http://schemas.microsoft.com/office/drawing/2014/main" id="{DB89B4B8-59D1-BD20-36BC-8B8E43F36114}"/>
                    </a:ext>
                  </a:extLst>
                </p14:cNvPr>
                <p14:cNvContentPartPr/>
                <p14:nvPr/>
              </p14:nvContentPartPr>
              <p14:xfrm>
                <a:off x="10070544" y="8802408"/>
                <a:ext cx="117360" cy="144360"/>
              </p14:xfrm>
            </p:contentPart>
          </mc:Choice>
          <mc:Fallback>
            <p:pic>
              <p:nvPicPr>
                <p:cNvPr id="702" name="Entrada de lápiz 701">
                  <a:extLst>
                    <a:ext uri="{FF2B5EF4-FFF2-40B4-BE49-F238E27FC236}">
                      <a16:creationId xmlns:a16="http://schemas.microsoft.com/office/drawing/2014/main" id="{DB89B4B8-59D1-BD20-36BC-8B8E43F36114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10064424" y="8796288"/>
                  <a:ext cx="1296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703" name="Entrada de lápiz 702">
                  <a:extLst>
                    <a:ext uri="{FF2B5EF4-FFF2-40B4-BE49-F238E27FC236}">
                      <a16:creationId xmlns:a16="http://schemas.microsoft.com/office/drawing/2014/main" id="{C2E64616-D8A5-90EA-82DD-DDE1989B4C14}"/>
                    </a:ext>
                  </a:extLst>
                </p14:cNvPr>
                <p14:cNvContentPartPr/>
                <p14:nvPr/>
              </p14:nvContentPartPr>
              <p14:xfrm>
                <a:off x="10179624" y="8849208"/>
                <a:ext cx="61920" cy="149400"/>
              </p14:xfrm>
            </p:contentPart>
          </mc:Choice>
          <mc:Fallback>
            <p:pic>
              <p:nvPicPr>
                <p:cNvPr id="703" name="Entrada de lápiz 702">
                  <a:extLst>
                    <a:ext uri="{FF2B5EF4-FFF2-40B4-BE49-F238E27FC236}">
                      <a16:creationId xmlns:a16="http://schemas.microsoft.com/office/drawing/2014/main" id="{C2E64616-D8A5-90EA-82DD-DDE1989B4C14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10173504" y="8843088"/>
                  <a:ext cx="741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705" name="Entrada de lápiz 704">
                  <a:extLst>
                    <a:ext uri="{FF2B5EF4-FFF2-40B4-BE49-F238E27FC236}">
                      <a16:creationId xmlns:a16="http://schemas.microsoft.com/office/drawing/2014/main" id="{9B7A0358-A19F-7594-95D0-2B9B9057EC0A}"/>
                    </a:ext>
                  </a:extLst>
                </p14:cNvPr>
                <p14:cNvContentPartPr/>
                <p14:nvPr/>
              </p14:nvContentPartPr>
              <p14:xfrm>
                <a:off x="10337664" y="8789448"/>
                <a:ext cx="159480" cy="288000"/>
              </p14:xfrm>
            </p:contentPart>
          </mc:Choice>
          <mc:Fallback>
            <p:pic>
              <p:nvPicPr>
                <p:cNvPr id="705" name="Entrada de lápiz 704">
                  <a:extLst>
                    <a:ext uri="{FF2B5EF4-FFF2-40B4-BE49-F238E27FC236}">
                      <a16:creationId xmlns:a16="http://schemas.microsoft.com/office/drawing/2014/main" id="{9B7A0358-A19F-7594-95D0-2B9B9057EC0A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10331544" y="8783328"/>
                  <a:ext cx="1717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706" name="Entrada de lápiz 705">
                  <a:extLst>
                    <a:ext uri="{FF2B5EF4-FFF2-40B4-BE49-F238E27FC236}">
                      <a16:creationId xmlns:a16="http://schemas.microsoft.com/office/drawing/2014/main" id="{55A423D6-9040-96F0-5829-33FDC7B6C9D7}"/>
                    </a:ext>
                  </a:extLst>
                </p14:cNvPr>
                <p14:cNvContentPartPr/>
                <p14:nvPr/>
              </p14:nvContentPartPr>
              <p14:xfrm>
                <a:off x="10411824" y="8913648"/>
                <a:ext cx="27000" cy="35640"/>
              </p14:xfrm>
            </p:contentPart>
          </mc:Choice>
          <mc:Fallback>
            <p:pic>
              <p:nvPicPr>
                <p:cNvPr id="706" name="Entrada de lápiz 705">
                  <a:extLst>
                    <a:ext uri="{FF2B5EF4-FFF2-40B4-BE49-F238E27FC236}">
                      <a16:creationId xmlns:a16="http://schemas.microsoft.com/office/drawing/2014/main" id="{55A423D6-9040-96F0-5829-33FDC7B6C9D7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10405704" y="8907528"/>
                  <a:ext cx="392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707" name="Entrada de lápiz 706">
                  <a:extLst>
                    <a:ext uri="{FF2B5EF4-FFF2-40B4-BE49-F238E27FC236}">
                      <a16:creationId xmlns:a16="http://schemas.microsoft.com/office/drawing/2014/main" id="{9ED57BB5-DDE3-9079-26C8-1A6B75E93ABD}"/>
                    </a:ext>
                  </a:extLst>
                </p14:cNvPr>
                <p14:cNvContentPartPr/>
                <p14:nvPr/>
              </p14:nvContentPartPr>
              <p14:xfrm>
                <a:off x="10557984" y="8731848"/>
                <a:ext cx="128520" cy="264240"/>
              </p14:xfrm>
            </p:contentPart>
          </mc:Choice>
          <mc:Fallback>
            <p:pic>
              <p:nvPicPr>
                <p:cNvPr id="707" name="Entrada de lápiz 706">
                  <a:extLst>
                    <a:ext uri="{FF2B5EF4-FFF2-40B4-BE49-F238E27FC236}">
                      <a16:creationId xmlns:a16="http://schemas.microsoft.com/office/drawing/2014/main" id="{9ED57BB5-DDE3-9079-26C8-1A6B75E93ABD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10551864" y="8725728"/>
                  <a:ext cx="14076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708" name="Entrada de lápiz 707">
                  <a:extLst>
                    <a:ext uri="{FF2B5EF4-FFF2-40B4-BE49-F238E27FC236}">
                      <a16:creationId xmlns:a16="http://schemas.microsoft.com/office/drawing/2014/main" id="{1A976364-8A82-7C94-6EAA-D1A6032BC30C}"/>
                    </a:ext>
                  </a:extLst>
                </p14:cNvPr>
                <p14:cNvContentPartPr/>
                <p14:nvPr/>
              </p14:nvContentPartPr>
              <p14:xfrm>
                <a:off x="10760304" y="8766048"/>
                <a:ext cx="41760" cy="233640"/>
              </p14:xfrm>
            </p:contentPart>
          </mc:Choice>
          <mc:Fallback>
            <p:pic>
              <p:nvPicPr>
                <p:cNvPr id="708" name="Entrada de lápiz 707">
                  <a:extLst>
                    <a:ext uri="{FF2B5EF4-FFF2-40B4-BE49-F238E27FC236}">
                      <a16:creationId xmlns:a16="http://schemas.microsoft.com/office/drawing/2014/main" id="{1A976364-8A82-7C94-6EAA-D1A6032BC30C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10754184" y="8759928"/>
                  <a:ext cx="5400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709" name="Entrada de lápiz 708">
                  <a:extLst>
                    <a:ext uri="{FF2B5EF4-FFF2-40B4-BE49-F238E27FC236}">
                      <a16:creationId xmlns:a16="http://schemas.microsoft.com/office/drawing/2014/main" id="{0C02D4E6-8DBE-02B1-475B-3649D7FE5B36}"/>
                    </a:ext>
                  </a:extLst>
                </p14:cNvPr>
                <p14:cNvContentPartPr/>
                <p14:nvPr/>
              </p14:nvContentPartPr>
              <p14:xfrm>
                <a:off x="10692264" y="8677488"/>
                <a:ext cx="167760" cy="10080"/>
              </p14:xfrm>
            </p:contentPart>
          </mc:Choice>
          <mc:Fallback>
            <p:pic>
              <p:nvPicPr>
                <p:cNvPr id="709" name="Entrada de lápiz 708">
                  <a:extLst>
                    <a:ext uri="{FF2B5EF4-FFF2-40B4-BE49-F238E27FC236}">
                      <a16:creationId xmlns:a16="http://schemas.microsoft.com/office/drawing/2014/main" id="{0C02D4E6-8DBE-02B1-475B-3649D7FE5B36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10686144" y="8671368"/>
                  <a:ext cx="1800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710" name="Entrada de lápiz 709">
                  <a:extLst>
                    <a:ext uri="{FF2B5EF4-FFF2-40B4-BE49-F238E27FC236}">
                      <a16:creationId xmlns:a16="http://schemas.microsoft.com/office/drawing/2014/main" id="{7D55CD68-ACA7-9FA3-FEE1-A9F77C5FB022}"/>
                    </a:ext>
                  </a:extLst>
                </p14:cNvPr>
                <p14:cNvContentPartPr/>
                <p14:nvPr/>
              </p14:nvContentPartPr>
              <p14:xfrm>
                <a:off x="10838424" y="8826888"/>
                <a:ext cx="31320" cy="221760"/>
              </p14:xfrm>
            </p:contentPart>
          </mc:Choice>
          <mc:Fallback>
            <p:pic>
              <p:nvPicPr>
                <p:cNvPr id="710" name="Entrada de lápiz 709">
                  <a:extLst>
                    <a:ext uri="{FF2B5EF4-FFF2-40B4-BE49-F238E27FC236}">
                      <a16:creationId xmlns:a16="http://schemas.microsoft.com/office/drawing/2014/main" id="{7D55CD68-ACA7-9FA3-FEE1-A9F77C5FB022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10832304" y="8820768"/>
                  <a:ext cx="435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711" name="Entrada de lápiz 710">
                  <a:extLst>
                    <a:ext uri="{FF2B5EF4-FFF2-40B4-BE49-F238E27FC236}">
                      <a16:creationId xmlns:a16="http://schemas.microsoft.com/office/drawing/2014/main" id="{50B4D3CD-55DC-BDBD-1EFB-2BA1FCA53FC2}"/>
                    </a:ext>
                  </a:extLst>
                </p14:cNvPr>
                <p14:cNvContentPartPr/>
                <p14:nvPr/>
              </p14:nvContentPartPr>
              <p14:xfrm>
                <a:off x="10875144" y="8790168"/>
                <a:ext cx="14760" cy="360"/>
              </p14:xfrm>
            </p:contentPart>
          </mc:Choice>
          <mc:Fallback>
            <p:pic>
              <p:nvPicPr>
                <p:cNvPr id="711" name="Entrada de lápiz 710">
                  <a:extLst>
                    <a:ext uri="{FF2B5EF4-FFF2-40B4-BE49-F238E27FC236}">
                      <a16:creationId xmlns:a16="http://schemas.microsoft.com/office/drawing/2014/main" id="{50B4D3CD-55DC-BDBD-1EFB-2BA1FCA53FC2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10869024" y="8784048"/>
                  <a:ext cx="270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5" name="Grupo 714">
            <a:extLst>
              <a:ext uri="{FF2B5EF4-FFF2-40B4-BE49-F238E27FC236}">
                <a16:creationId xmlns:a16="http://schemas.microsoft.com/office/drawing/2014/main" id="{51F3F2AC-24E7-0CBD-D000-5FE9A7503C9C}"/>
              </a:ext>
            </a:extLst>
          </p:cNvPr>
          <p:cNvGrpSpPr/>
          <p:nvPr/>
        </p:nvGrpSpPr>
        <p:grpSpPr>
          <a:xfrm>
            <a:off x="11047944" y="8843808"/>
            <a:ext cx="229680" cy="217800"/>
            <a:chOff x="11047944" y="8843808"/>
            <a:chExt cx="229680" cy="21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713" name="Entrada de lápiz 712">
                  <a:extLst>
                    <a:ext uri="{FF2B5EF4-FFF2-40B4-BE49-F238E27FC236}">
                      <a16:creationId xmlns:a16="http://schemas.microsoft.com/office/drawing/2014/main" id="{DFC9C44C-9230-43A6-3212-D5E5132FADAE}"/>
                    </a:ext>
                  </a:extLst>
                </p14:cNvPr>
                <p14:cNvContentPartPr/>
                <p14:nvPr/>
              </p14:nvContentPartPr>
              <p14:xfrm>
                <a:off x="11047944" y="8843808"/>
                <a:ext cx="153360" cy="217800"/>
              </p14:xfrm>
            </p:contentPart>
          </mc:Choice>
          <mc:Fallback>
            <p:pic>
              <p:nvPicPr>
                <p:cNvPr id="713" name="Entrada de lápiz 712">
                  <a:extLst>
                    <a:ext uri="{FF2B5EF4-FFF2-40B4-BE49-F238E27FC236}">
                      <a16:creationId xmlns:a16="http://schemas.microsoft.com/office/drawing/2014/main" id="{DFC9C44C-9230-43A6-3212-D5E5132FADAE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11041824" y="8837688"/>
                  <a:ext cx="1656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714" name="Entrada de lápiz 713">
                  <a:extLst>
                    <a:ext uri="{FF2B5EF4-FFF2-40B4-BE49-F238E27FC236}">
                      <a16:creationId xmlns:a16="http://schemas.microsoft.com/office/drawing/2014/main" id="{8CA1DFE4-C599-2DE4-787E-E2AF5CD37CB8}"/>
                    </a:ext>
                  </a:extLst>
                </p14:cNvPr>
                <p14:cNvContentPartPr/>
                <p14:nvPr/>
              </p14:nvContentPartPr>
              <p14:xfrm>
                <a:off x="11277264" y="9022008"/>
                <a:ext cx="360" cy="360"/>
              </p14:xfrm>
            </p:contentPart>
          </mc:Choice>
          <mc:Fallback>
            <p:pic>
              <p:nvPicPr>
                <p:cNvPr id="714" name="Entrada de lápiz 713">
                  <a:extLst>
                    <a:ext uri="{FF2B5EF4-FFF2-40B4-BE49-F238E27FC236}">
                      <a16:creationId xmlns:a16="http://schemas.microsoft.com/office/drawing/2014/main" id="{8CA1DFE4-C599-2DE4-787E-E2AF5CD37CB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271144" y="901588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67727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ABDE2E-15D9-22AB-535E-A371491B6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3081000" cy="715962"/>
          </a:xfrm>
        </p:spPr>
        <p:txBody>
          <a:bodyPr>
            <a:normAutofit fontScale="90000"/>
          </a:bodyPr>
          <a:lstStyle/>
          <a:p>
            <a:r>
              <a:rPr lang="es-AR" dirty="0"/>
              <a:t>ANTIBIOTICOS O ANTIINFECCIOSOS – PENICILINAS NATURALES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4C3644-609B-35FA-8270-6111D0EFA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1" y="838200"/>
            <a:ext cx="14799840" cy="830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296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FEBFD1-E389-FF0F-47F9-E0E46CD38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4376400" cy="868362"/>
          </a:xfrm>
        </p:spPr>
        <p:txBody>
          <a:bodyPr>
            <a:normAutofit/>
          </a:bodyPr>
          <a:lstStyle/>
          <a:p>
            <a:r>
              <a:rPr lang="es-AR" dirty="0"/>
              <a:t>ANTIBIOTICOS – PENICILINAS SEMISINTETICOS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CA938AC-F571-5888-4B69-5AF063138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80" y="1295400"/>
            <a:ext cx="15189839" cy="784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7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470234-8EBB-28F3-22DF-D156E5122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4071600" cy="1096962"/>
          </a:xfrm>
        </p:spPr>
        <p:txBody>
          <a:bodyPr>
            <a:normAutofit/>
          </a:bodyPr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ANTIBIOTICOS –INHIBIDORES DE LA  b-</a:t>
            </a:r>
            <a:r>
              <a:rPr kumimoji="0" lang="es-E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latamasa</a:t>
            </a:r>
            <a:endParaRPr lang="es-AR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FBEFC53-C9E1-C245-CBB0-F9885F7F4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3712"/>
            <a:ext cx="16256000" cy="7434487"/>
          </a:xfrm>
          <a:prstGeom prst="rect">
            <a:avLst/>
          </a:prstGeom>
        </p:spPr>
      </p:pic>
      <p:grpSp>
        <p:nvGrpSpPr>
          <p:cNvPr id="34" name="Grupo 33">
            <a:extLst>
              <a:ext uri="{FF2B5EF4-FFF2-40B4-BE49-F238E27FC236}">
                <a16:creationId xmlns:a16="http://schemas.microsoft.com/office/drawing/2014/main" id="{C83A2457-48E9-B5BA-859E-2A472A6E9BD4}"/>
              </a:ext>
            </a:extLst>
          </p:cNvPr>
          <p:cNvGrpSpPr/>
          <p:nvPr/>
        </p:nvGrpSpPr>
        <p:grpSpPr>
          <a:xfrm>
            <a:off x="15971304" y="1085088"/>
            <a:ext cx="1414800" cy="607320"/>
            <a:chOff x="15971304" y="1085088"/>
            <a:chExt cx="1414800" cy="60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57E2BAEA-393B-2CE1-79AE-5C0AF9375BE6}"/>
                    </a:ext>
                  </a:extLst>
                </p14:cNvPr>
                <p14:cNvContentPartPr/>
                <p14:nvPr/>
              </p14:nvContentPartPr>
              <p14:xfrm>
                <a:off x="15971304" y="1085088"/>
                <a:ext cx="360" cy="360"/>
              </p14:xfrm>
            </p:contentPart>
          </mc:Choice>
          <mc:Fallback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57E2BAEA-393B-2CE1-79AE-5C0AF9375BE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5965184" y="107896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26A46E20-BEEB-6587-1325-C2C07BCDDF1E}"/>
                    </a:ext>
                  </a:extLst>
                </p14:cNvPr>
                <p14:cNvContentPartPr/>
                <p14:nvPr/>
              </p14:nvContentPartPr>
              <p14:xfrm>
                <a:off x="17385744" y="1682328"/>
                <a:ext cx="360" cy="10080"/>
              </p14:xfrm>
            </p:contentPart>
          </mc:Choice>
          <mc:Fallback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26A46E20-BEEB-6587-1325-C2C07BCDDF1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379624" y="1676208"/>
                  <a:ext cx="12600" cy="2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E786C8EE-4685-97B6-85C8-0B3F4337B9C2}"/>
              </a:ext>
            </a:extLst>
          </p:cNvPr>
          <p:cNvGrpSpPr/>
          <p:nvPr/>
        </p:nvGrpSpPr>
        <p:grpSpPr>
          <a:xfrm>
            <a:off x="5071584" y="1085088"/>
            <a:ext cx="2610360" cy="390240"/>
            <a:chOff x="5071584" y="1085088"/>
            <a:chExt cx="2610360" cy="39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4E396AA4-E611-9C94-2927-9F2454D3541D}"/>
                    </a:ext>
                  </a:extLst>
                </p14:cNvPr>
                <p14:cNvContentPartPr/>
                <p14:nvPr/>
              </p14:nvContentPartPr>
              <p14:xfrm>
                <a:off x="5242224" y="1109208"/>
                <a:ext cx="360" cy="70200"/>
              </p14:xfrm>
            </p:contentPart>
          </mc:Choice>
          <mc:Fallback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4E396AA4-E611-9C94-2927-9F2454D3541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36104" y="1103088"/>
                  <a:ext cx="126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53A76B6F-63C4-7D39-A2F6-3D91EA53FBC6}"/>
                    </a:ext>
                  </a:extLst>
                </p14:cNvPr>
                <p14:cNvContentPartPr/>
                <p14:nvPr/>
              </p14:nvContentPartPr>
              <p14:xfrm>
                <a:off x="5071584" y="1112808"/>
                <a:ext cx="357120" cy="21960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53A76B6F-63C4-7D39-A2F6-3D91EA53FBC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065464" y="1106688"/>
                  <a:ext cx="36936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40" name="Entrada de lápiz 39">
                  <a:extLst>
                    <a:ext uri="{FF2B5EF4-FFF2-40B4-BE49-F238E27FC236}">
                      <a16:creationId xmlns:a16="http://schemas.microsoft.com/office/drawing/2014/main" id="{55C85797-32BB-9617-7B39-AB3A46672F16}"/>
                    </a:ext>
                  </a:extLst>
                </p14:cNvPr>
                <p14:cNvContentPartPr/>
                <p14:nvPr/>
              </p14:nvContentPartPr>
              <p14:xfrm>
                <a:off x="5498184" y="1109208"/>
                <a:ext cx="166320" cy="272160"/>
              </p14:xfrm>
            </p:contentPart>
          </mc:Choice>
          <mc:Fallback>
            <p:pic>
              <p:nvPicPr>
                <p:cNvPr id="40" name="Entrada de lápiz 39">
                  <a:extLst>
                    <a:ext uri="{FF2B5EF4-FFF2-40B4-BE49-F238E27FC236}">
                      <a16:creationId xmlns:a16="http://schemas.microsoft.com/office/drawing/2014/main" id="{55C85797-32BB-9617-7B39-AB3A46672F1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92064" y="1103088"/>
                  <a:ext cx="17856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C59C4452-067C-36C0-8393-C7FBAB30040F}"/>
                    </a:ext>
                  </a:extLst>
                </p14:cNvPr>
                <p14:cNvContentPartPr/>
                <p14:nvPr/>
              </p14:nvContentPartPr>
              <p14:xfrm>
                <a:off x="5740104" y="1115328"/>
                <a:ext cx="190440" cy="28908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C59C4452-067C-36C0-8393-C7FBAB30040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733984" y="1109208"/>
                  <a:ext cx="20268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AFB80CC1-0CDE-8007-2F16-6AAA656CCD7C}"/>
                    </a:ext>
                  </a:extLst>
                </p14:cNvPr>
                <p14:cNvContentPartPr/>
                <p14:nvPr/>
              </p14:nvContentPartPr>
              <p14:xfrm>
                <a:off x="5827584" y="1255728"/>
                <a:ext cx="260280" cy="152640"/>
              </p14:xfrm>
            </p:contentPart>
          </mc:Choice>
          <mc:Fallback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AFB80CC1-0CDE-8007-2F16-6AAA656CCD7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821464" y="1249608"/>
                  <a:ext cx="2725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3ED88326-C55C-F701-4598-6E915DEC21B1}"/>
                    </a:ext>
                  </a:extLst>
                </p14:cNvPr>
                <p14:cNvContentPartPr/>
                <p14:nvPr/>
              </p14:nvContentPartPr>
              <p14:xfrm>
                <a:off x="6156624" y="1365168"/>
                <a:ext cx="5040" cy="360"/>
              </p14:xfrm>
            </p:contentPart>
          </mc:Choice>
          <mc:Fallback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3ED88326-C55C-F701-4598-6E915DEC21B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50504" y="135904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4" name="Entrada de lápiz 43">
                  <a:extLst>
                    <a:ext uri="{FF2B5EF4-FFF2-40B4-BE49-F238E27FC236}">
                      <a16:creationId xmlns:a16="http://schemas.microsoft.com/office/drawing/2014/main" id="{C1FA0C26-CC97-8604-F4EB-37E13EDAA3D4}"/>
                    </a:ext>
                  </a:extLst>
                </p14:cNvPr>
                <p14:cNvContentPartPr/>
                <p14:nvPr/>
              </p14:nvContentPartPr>
              <p14:xfrm>
                <a:off x="6289824" y="1124688"/>
                <a:ext cx="205920" cy="244440"/>
              </p14:xfrm>
            </p:contentPart>
          </mc:Choice>
          <mc:Fallback>
            <p:pic>
              <p:nvPicPr>
                <p:cNvPr id="44" name="Entrada de lápiz 43">
                  <a:extLst>
                    <a:ext uri="{FF2B5EF4-FFF2-40B4-BE49-F238E27FC236}">
                      <a16:creationId xmlns:a16="http://schemas.microsoft.com/office/drawing/2014/main" id="{C1FA0C26-CC97-8604-F4EB-37E13EDAA3D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83704" y="1118568"/>
                  <a:ext cx="2181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6" name="Entrada de lápiz 45">
                  <a:extLst>
                    <a:ext uri="{FF2B5EF4-FFF2-40B4-BE49-F238E27FC236}">
                      <a16:creationId xmlns:a16="http://schemas.microsoft.com/office/drawing/2014/main" id="{E65AF9EB-C5DC-1887-5FC3-CE368E398A3B}"/>
                    </a:ext>
                  </a:extLst>
                </p14:cNvPr>
                <p14:cNvContentPartPr/>
                <p14:nvPr/>
              </p14:nvContentPartPr>
              <p14:xfrm>
                <a:off x="6461544" y="1090488"/>
                <a:ext cx="261720" cy="307440"/>
              </p14:xfrm>
            </p:contentPart>
          </mc:Choice>
          <mc:Fallback>
            <p:pic>
              <p:nvPicPr>
                <p:cNvPr id="46" name="Entrada de lápiz 45">
                  <a:extLst>
                    <a:ext uri="{FF2B5EF4-FFF2-40B4-BE49-F238E27FC236}">
                      <a16:creationId xmlns:a16="http://schemas.microsoft.com/office/drawing/2014/main" id="{E65AF9EB-C5DC-1887-5FC3-CE368E398A3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455424" y="1084368"/>
                  <a:ext cx="27396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8" name="Entrada de lápiz 47">
                  <a:extLst>
                    <a:ext uri="{FF2B5EF4-FFF2-40B4-BE49-F238E27FC236}">
                      <a16:creationId xmlns:a16="http://schemas.microsoft.com/office/drawing/2014/main" id="{D4E698D4-2965-54BE-A290-A35E78AE5E5F}"/>
                    </a:ext>
                  </a:extLst>
                </p14:cNvPr>
                <p14:cNvContentPartPr/>
                <p14:nvPr/>
              </p14:nvContentPartPr>
              <p14:xfrm>
                <a:off x="6723984" y="1170408"/>
                <a:ext cx="470160" cy="304920"/>
              </p14:xfrm>
            </p:contentPart>
          </mc:Choice>
          <mc:Fallback>
            <p:pic>
              <p:nvPicPr>
                <p:cNvPr id="48" name="Entrada de lápiz 47">
                  <a:extLst>
                    <a:ext uri="{FF2B5EF4-FFF2-40B4-BE49-F238E27FC236}">
                      <a16:creationId xmlns:a16="http://schemas.microsoft.com/office/drawing/2014/main" id="{D4E698D4-2965-54BE-A290-A35E78AE5E5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17864" y="1164288"/>
                  <a:ext cx="48240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CCB2A6D7-9974-D75B-6DB4-B3228D972CD7}"/>
                    </a:ext>
                  </a:extLst>
                </p14:cNvPr>
                <p14:cNvContentPartPr/>
                <p14:nvPr/>
              </p14:nvContentPartPr>
              <p14:xfrm>
                <a:off x="7285944" y="1267968"/>
                <a:ext cx="17280" cy="124560"/>
              </p14:xfrm>
            </p:contentPart>
          </mc:Choice>
          <mc:Fallback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CCB2A6D7-9974-D75B-6DB4-B3228D972CD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279824" y="1261848"/>
                  <a:ext cx="295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FDFFC0BD-F729-53C7-9527-3A10813A65C6}"/>
                    </a:ext>
                  </a:extLst>
                </p14:cNvPr>
                <p14:cNvContentPartPr/>
                <p14:nvPr/>
              </p14:nvContentPartPr>
              <p14:xfrm>
                <a:off x="7180824" y="1085088"/>
                <a:ext cx="360" cy="36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FDFFC0BD-F729-53C7-9527-3A10813A65C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74704" y="107896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2" name="Entrada de lápiz 51">
                  <a:extLst>
                    <a:ext uri="{FF2B5EF4-FFF2-40B4-BE49-F238E27FC236}">
                      <a16:creationId xmlns:a16="http://schemas.microsoft.com/office/drawing/2014/main" id="{1FD3A574-B9E6-0AC0-11E3-77DBAB7651FD}"/>
                    </a:ext>
                  </a:extLst>
                </p14:cNvPr>
                <p14:cNvContentPartPr/>
                <p14:nvPr/>
              </p14:nvContentPartPr>
              <p14:xfrm>
                <a:off x="7447944" y="1123968"/>
                <a:ext cx="234000" cy="246960"/>
              </p14:xfrm>
            </p:contentPart>
          </mc:Choice>
          <mc:Fallback>
            <p:pic>
              <p:nvPicPr>
                <p:cNvPr id="52" name="Entrada de lápiz 51">
                  <a:extLst>
                    <a:ext uri="{FF2B5EF4-FFF2-40B4-BE49-F238E27FC236}">
                      <a16:creationId xmlns:a16="http://schemas.microsoft.com/office/drawing/2014/main" id="{1FD3A574-B9E6-0AC0-11E3-77DBAB7651F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441824" y="1117848"/>
                  <a:ext cx="246240" cy="259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58" name="Entrada de lápiz 57">
                <a:extLst>
                  <a:ext uri="{FF2B5EF4-FFF2-40B4-BE49-F238E27FC236}">
                    <a16:creationId xmlns:a16="http://schemas.microsoft.com/office/drawing/2014/main" id="{58FFBD2F-A385-4688-4B2B-16472A019BFA}"/>
                  </a:ext>
                </a:extLst>
              </p14:cNvPr>
              <p14:cNvContentPartPr/>
              <p14:nvPr/>
            </p14:nvContentPartPr>
            <p14:xfrm>
              <a:off x="7814784" y="1316568"/>
              <a:ext cx="360" cy="360"/>
            </p14:xfrm>
          </p:contentPart>
        </mc:Choice>
        <mc:Fallback>
          <p:pic>
            <p:nvPicPr>
              <p:cNvPr id="58" name="Entrada de lápiz 57">
                <a:extLst>
                  <a:ext uri="{FF2B5EF4-FFF2-40B4-BE49-F238E27FC236}">
                    <a16:creationId xmlns:a16="http://schemas.microsoft.com/office/drawing/2014/main" id="{58FFBD2F-A385-4688-4B2B-16472A019B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08664" y="1310448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upo 75">
            <a:extLst>
              <a:ext uri="{FF2B5EF4-FFF2-40B4-BE49-F238E27FC236}">
                <a16:creationId xmlns:a16="http://schemas.microsoft.com/office/drawing/2014/main" id="{61E3E78A-B63D-5245-1986-E2F9FF24FC20}"/>
              </a:ext>
            </a:extLst>
          </p:cNvPr>
          <p:cNvGrpSpPr/>
          <p:nvPr/>
        </p:nvGrpSpPr>
        <p:grpSpPr>
          <a:xfrm>
            <a:off x="7938264" y="1096968"/>
            <a:ext cx="1769760" cy="476280"/>
            <a:chOff x="7938264" y="1096968"/>
            <a:chExt cx="1769760" cy="47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9" name="Entrada de lápiz 58">
                  <a:extLst>
                    <a:ext uri="{FF2B5EF4-FFF2-40B4-BE49-F238E27FC236}">
                      <a16:creationId xmlns:a16="http://schemas.microsoft.com/office/drawing/2014/main" id="{29E71D63-0065-378F-5109-5D93BEECC582}"/>
                    </a:ext>
                  </a:extLst>
                </p14:cNvPr>
                <p14:cNvContentPartPr/>
                <p14:nvPr/>
              </p14:nvContentPartPr>
              <p14:xfrm>
                <a:off x="8033664" y="1206768"/>
                <a:ext cx="12960" cy="133200"/>
              </p14:xfrm>
            </p:contentPart>
          </mc:Choice>
          <mc:Fallback>
            <p:pic>
              <p:nvPicPr>
                <p:cNvPr id="59" name="Entrada de lápiz 58">
                  <a:extLst>
                    <a:ext uri="{FF2B5EF4-FFF2-40B4-BE49-F238E27FC236}">
                      <a16:creationId xmlns:a16="http://schemas.microsoft.com/office/drawing/2014/main" id="{29E71D63-0065-378F-5109-5D93BEECC58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027544" y="1200648"/>
                  <a:ext cx="252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0" name="Entrada de lápiz 59">
                  <a:extLst>
                    <a:ext uri="{FF2B5EF4-FFF2-40B4-BE49-F238E27FC236}">
                      <a16:creationId xmlns:a16="http://schemas.microsoft.com/office/drawing/2014/main" id="{49F63937-570F-A737-40C4-CB8EB00A0231}"/>
                    </a:ext>
                  </a:extLst>
                </p14:cNvPr>
                <p14:cNvContentPartPr/>
                <p14:nvPr/>
              </p14:nvContentPartPr>
              <p14:xfrm>
                <a:off x="7938264" y="1123248"/>
                <a:ext cx="308880" cy="195480"/>
              </p14:xfrm>
            </p:contentPart>
          </mc:Choice>
          <mc:Fallback>
            <p:pic>
              <p:nvPicPr>
                <p:cNvPr id="60" name="Entrada de lápiz 59">
                  <a:extLst>
                    <a:ext uri="{FF2B5EF4-FFF2-40B4-BE49-F238E27FC236}">
                      <a16:creationId xmlns:a16="http://schemas.microsoft.com/office/drawing/2014/main" id="{49F63937-570F-A737-40C4-CB8EB00A023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932144" y="1117128"/>
                  <a:ext cx="3211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2" name="Entrada de lápiz 61">
                  <a:extLst>
                    <a:ext uri="{FF2B5EF4-FFF2-40B4-BE49-F238E27FC236}">
                      <a16:creationId xmlns:a16="http://schemas.microsoft.com/office/drawing/2014/main" id="{03E03B27-001A-AA14-C3F7-C58A349D4EF1}"/>
                    </a:ext>
                  </a:extLst>
                </p14:cNvPr>
                <p14:cNvContentPartPr/>
                <p14:nvPr/>
              </p14:nvContentPartPr>
              <p14:xfrm>
                <a:off x="8327064" y="1182288"/>
                <a:ext cx="182880" cy="149400"/>
              </p14:xfrm>
            </p:contentPart>
          </mc:Choice>
          <mc:Fallback>
            <p:pic>
              <p:nvPicPr>
                <p:cNvPr id="62" name="Entrada de lápiz 61">
                  <a:extLst>
                    <a:ext uri="{FF2B5EF4-FFF2-40B4-BE49-F238E27FC236}">
                      <a16:creationId xmlns:a16="http://schemas.microsoft.com/office/drawing/2014/main" id="{03E03B27-001A-AA14-C3F7-C58A349D4EF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320944" y="1176168"/>
                  <a:ext cx="1951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63" name="Entrada de lápiz 62">
                  <a:extLst>
                    <a:ext uri="{FF2B5EF4-FFF2-40B4-BE49-F238E27FC236}">
                      <a16:creationId xmlns:a16="http://schemas.microsoft.com/office/drawing/2014/main" id="{E1DEA974-EDC5-89A2-CEFA-847C2FC6BE45}"/>
                    </a:ext>
                  </a:extLst>
                </p14:cNvPr>
                <p14:cNvContentPartPr/>
                <p14:nvPr/>
              </p14:nvContentPartPr>
              <p14:xfrm>
                <a:off x="8302584" y="1162488"/>
                <a:ext cx="69840" cy="20520"/>
              </p14:xfrm>
            </p:contentPart>
          </mc:Choice>
          <mc:Fallback>
            <p:pic>
              <p:nvPicPr>
                <p:cNvPr id="63" name="Entrada de lápiz 62">
                  <a:extLst>
                    <a:ext uri="{FF2B5EF4-FFF2-40B4-BE49-F238E27FC236}">
                      <a16:creationId xmlns:a16="http://schemas.microsoft.com/office/drawing/2014/main" id="{E1DEA974-EDC5-89A2-CEFA-847C2FC6BE4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296464" y="1156368"/>
                  <a:ext cx="820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64" name="Entrada de lápiz 63">
                  <a:extLst>
                    <a:ext uri="{FF2B5EF4-FFF2-40B4-BE49-F238E27FC236}">
                      <a16:creationId xmlns:a16="http://schemas.microsoft.com/office/drawing/2014/main" id="{B2640443-E112-44AF-7D17-4F0672C1BE32}"/>
                    </a:ext>
                  </a:extLst>
                </p14:cNvPr>
                <p14:cNvContentPartPr/>
                <p14:nvPr/>
              </p14:nvContentPartPr>
              <p14:xfrm>
                <a:off x="8351184" y="1246008"/>
                <a:ext cx="65880" cy="10080"/>
              </p14:xfrm>
            </p:contentPart>
          </mc:Choice>
          <mc:Fallback>
            <p:pic>
              <p:nvPicPr>
                <p:cNvPr id="64" name="Entrada de lápiz 63">
                  <a:extLst>
                    <a:ext uri="{FF2B5EF4-FFF2-40B4-BE49-F238E27FC236}">
                      <a16:creationId xmlns:a16="http://schemas.microsoft.com/office/drawing/2014/main" id="{B2640443-E112-44AF-7D17-4F0672C1BE3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345064" y="1239888"/>
                  <a:ext cx="781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65" name="Entrada de lápiz 64">
                  <a:extLst>
                    <a:ext uri="{FF2B5EF4-FFF2-40B4-BE49-F238E27FC236}">
                      <a16:creationId xmlns:a16="http://schemas.microsoft.com/office/drawing/2014/main" id="{B9998C9F-F56C-B65B-C9D5-AE5612D46505}"/>
                    </a:ext>
                  </a:extLst>
                </p14:cNvPr>
                <p14:cNvContentPartPr/>
                <p14:nvPr/>
              </p14:nvContentPartPr>
              <p14:xfrm>
                <a:off x="8509944" y="1206768"/>
                <a:ext cx="360" cy="80280"/>
              </p14:xfrm>
            </p:contentPart>
          </mc:Choice>
          <mc:Fallback>
            <p:pic>
              <p:nvPicPr>
                <p:cNvPr id="65" name="Entrada de lápiz 64">
                  <a:extLst>
                    <a:ext uri="{FF2B5EF4-FFF2-40B4-BE49-F238E27FC236}">
                      <a16:creationId xmlns:a16="http://schemas.microsoft.com/office/drawing/2014/main" id="{B9998C9F-F56C-B65B-C9D5-AE5612D4650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503824" y="1200648"/>
                  <a:ext cx="12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6" name="Entrada de lápiz 65">
                  <a:extLst>
                    <a:ext uri="{FF2B5EF4-FFF2-40B4-BE49-F238E27FC236}">
                      <a16:creationId xmlns:a16="http://schemas.microsoft.com/office/drawing/2014/main" id="{4A449ECB-DE86-B192-5481-F519A47C1C2B}"/>
                    </a:ext>
                  </a:extLst>
                </p14:cNvPr>
                <p14:cNvContentPartPr/>
                <p14:nvPr/>
              </p14:nvContentPartPr>
              <p14:xfrm>
                <a:off x="8456304" y="1096968"/>
                <a:ext cx="286560" cy="38520"/>
              </p14:xfrm>
            </p:contentPart>
          </mc:Choice>
          <mc:Fallback>
            <p:pic>
              <p:nvPicPr>
                <p:cNvPr id="66" name="Entrada de lápiz 65">
                  <a:extLst>
                    <a:ext uri="{FF2B5EF4-FFF2-40B4-BE49-F238E27FC236}">
                      <a16:creationId xmlns:a16="http://schemas.microsoft.com/office/drawing/2014/main" id="{4A449ECB-DE86-B192-5481-F519A47C1C2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450184" y="1090848"/>
                  <a:ext cx="2988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7" name="Entrada de lápiz 66">
                  <a:extLst>
                    <a:ext uri="{FF2B5EF4-FFF2-40B4-BE49-F238E27FC236}">
                      <a16:creationId xmlns:a16="http://schemas.microsoft.com/office/drawing/2014/main" id="{86C09B00-CA58-83BD-3B2C-1E1FCE2AC9EB}"/>
                    </a:ext>
                  </a:extLst>
                </p14:cNvPr>
                <p14:cNvContentPartPr/>
                <p14:nvPr/>
              </p14:nvContentPartPr>
              <p14:xfrm>
                <a:off x="8460984" y="1255728"/>
                <a:ext cx="190080" cy="360"/>
              </p14:xfrm>
            </p:contentPart>
          </mc:Choice>
          <mc:Fallback>
            <p:pic>
              <p:nvPicPr>
                <p:cNvPr id="67" name="Entrada de lápiz 66">
                  <a:extLst>
                    <a:ext uri="{FF2B5EF4-FFF2-40B4-BE49-F238E27FC236}">
                      <a16:creationId xmlns:a16="http://schemas.microsoft.com/office/drawing/2014/main" id="{86C09B00-CA58-83BD-3B2C-1E1FCE2AC9E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454864" y="1249608"/>
                  <a:ext cx="20232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8" name="Entrada de lápiz 67">
                  <a:extLst>
                    <a:ext uri="{FF2B5EF4-FFF2-40B4-BE49-F238E27FC236}">
                      <a16:creationId xmlns:a16="http://schemas.microsoft.com/office/drawing/2014/main" id="{C3E23342-1A53-9051-5BE6-F6E60F795CA2}"/>
                    </a:ext>
                  </a:extLst>
                </p14:cNvPr>
                <p14:cNvContentPartPr/>
                <p14:nvPr/>
              </p14:nvContentPartPr>
              <p14:xfrm>
                <a:off x="8778144" y="1194528"/>
                <a:ext cx="156600" cy="63720"/>
              </p14:xfrm>
            </p:contentPart>
          </mc:Choice>
          <mc:Fallback>
            <p:pic>
              <p:nvPicPr>
                <p:cNvPr id="68" name="Entrada de lápiz 67">
                  <a:extLst>
                    <a:ext uri="{FF2B5EF4-FFF2-40B4-BE49-F238E27FC236}">
                      <a16:creationId xmlns:a16="http://schemas.microsoft.com/office/drawing/2014/main" id="{C3E23342-1A53-9051-5BE6-F6E60F795CA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772024" y="1188408"/>
                  <a:ext cx="1688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9" name="Entrada de lápiz 68">
                  <a:extLst>
                    <a:ext uri="{FF2B5EF4-FFF2-40B4-BE49-F238E27FC236}">
                      <a16:creationId xmlns:a16="http://schemas.microsoft.com/office/drawing/2014/main" id="{AEB7B890-2277-DB05-2647-DF212873F701}"/>
                    </a:ext>
                  </a:extLst>
                </p14:cNvPr>
                <p14:cNvContentPartPr/>
                <p14:nvPr/>
              </p14:nvContentPartPr>
              <p14:xfrm>
                <a:off x="8716944" y="1129008"/>
                <a:ext cx="238320" cy="5040"/>
              </p14:xfrm>
            </p:contentPart>
          </mc:Choice>
          <mc:Fallback>
            <p:pic>
              <p:nvPicPr>
                <p:cNvPr id="69" name="Entrada de lápiz 68">
                  <a:extLst>
                    <a:ext uri="{FF2B5EF4-FFF2-40B4-BE49-F238E27FC236}">
                      <a16:creationId xmlns:a16="http://schemas.microsoft.com/office/drawing/2014/main" id="{AEB7B890-2277-DB05-2647-DF212873F70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710824" y="1122888"/>
                  <a:ext cx="2505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1" name="Entrada de lápiz 70">
                  <a:extLst>
                    <a:ext uri="{FF2B5EF4-FFF2-40B4-BE49-F238E27FC236}">
                      <a16:creationId xmlns:a16="http://schemas.microsoft.com/office/drawing/2014/main" id="{CEAD0B12-1904-8CDB-B7F2-2AC539793143}"/>
                    </a:ext>
                  </a:extLst>
                </p14:cNvPr>
                <p14:cNvContentPartPr/>
                <p14:nvPr/>
              </p14:nvContentPartPr>
              <p14:xfrm>
                <a:off x="8814504" y="1199208"/>
                <a:ext cx="67320" cy="7920"/>
              </p14:xfrm>
            </p:contentPart>
          </mc:Choice>
          <mc:Fallback>
            <p:pic>
              <p:nvPicPr>
                <p:cNvPr id="71" name="Entrada de lápiz 70">
                  <a:extLst>
                    <a:ext uri="{FF2B5EF4-FFF2-40B4-BE49-F238E27FC236}">
                      <a16:creationId xmlns:a16="http://schemas.microsoft.com/office/drawing/2014/main" id="{CEAD0B12-1904-8CDB-B7F2-2AC53979314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808384" y="1193088"/>
                  <a:ext cx="795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2" name="Entrada de lápiz 71">
                  <a:extLst>
                    <a:ext uri="{FF2B5EF4-FFF2-40B4-BE49-F238E27FC236}">
                      <a16:creationId xmlns:a16="http://schemas.microsoft.com/office/drawing/2014/main" id="{EFDE6391-A0C6-C64C-9EE6-A28433C50309}"/>
                    </a:ext>
                  </a:extLst>
                </p14:cNvPr>
                <p14:cNvContentPartPr/>
                <p14:nvPr/>
              </p14:nvContentPartPr>
              <p14:xfrm>
                <a:off x="9046344" y="1120368"/>
                <a:ext cx="283680" cy="190800"/>
              </p14:xfrm>
            </p:contentPart>
          </mc:Choice>
          <mc:Fallback>
            <p:pic>
              <p:nvPicPr>
                <p:cNvPr id="72" name="Entrada de lápiz 71">
                  <a:extLst>
                    <a:ext uri="{FF2B5EF4-FFF2-40B4-BE49-F238E27FC236}">
                      <a16:creationId xmlns:a16="http://schemas.microsoft.com/office/drawing/2014/main" id="{EFDE6391-A0C6-C64C-9EE6-A28433C5030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040224" y="1114248"/>
                  <a:ext cx="2959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3" name="Entrada de lápiz 72">
                  <a:extLst>
                    <a:ext uri="{FF2B5EF4-FFF2-40B4-BE49-F238E27FC236}">
                      <a16:creationId xmlns:a16="http://schemas.microsoft.com/office/drawing/2014/main" id="{544B0B92-3E0B-1893-ABE6-905C099E7FF9}"/>
                    </a:ext>
                  </a:extLst>
                </p14:cNvPr>
                <p14:cNvContentPartPr/>
                <p14:nvPr/>
              </p14:nvContentPartPr>
              <p14:xfrm>
                <a:off x="9387624" y="1279848"/>
                <a:ext cx="5040" cy="360"/>
              </p14:xfrm>
            </p:contentPart>
          </mc:Choice>
          <mc:Fallback>
            <p:pic>
              <p:nvPicPr>
                <p:cNvPr id="73" name="Entrada de lápiz 72">
                  <a:extLst>
                    <a:ext uri="{FF2B5EF4-FFF2-40B4-BE49-F238E27FC236}">
                      <a16:creationId xmlns:a16="http://schemas.microsoft.com/office/drawing/2014/main" id="{544B0B92-3E0B-1893-ABE6-905C099E7FF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381504" y="127372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4" name="Entrada de lápiz 73">
                  <a:extLst>
                    <a:ext uri="{FF2B5EF4-FFF2-40B4-BE49-F238E27FC236}">
                      <a16:creationId xmlns:a16="http://schemas.microsoft.com/office/drawing/2014/main" id="{D2373B68-8C61-98EB-DE68-3805C477220A}"/>
                    </a:ext>
                  </a:extLst>
                </p14:cNvPr>
                <p14:cNvContentPartPr/>
                <p14:nvPr/>
              </p14:nvContentPartPr>
              <p14:xfrm>
                <a:off x="9485184" y="1267968"/>
                <a:ext cx="360" cy="305280"/>
              </p14:xfrm>
            </p:contentPart>
          </mc:Choice>
          <mc:Fallback>
            <p:pic>
              <p:nvPicPr>
                <p:cNvPr id="74" name="Entrada de lápiz 73">
                  <a:extLst>
                    <a:ext uri="{FF2B5EF4-FFF2-40B4-BE49-F238E27FC236}">
                      <a16:creationId xmlns:a16="http://schemas.microsoft.com/office/drawing/2014/main" id="{D2373B68-8C61-98EB-DE68-3805C477220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479064" y="1261848"/>
                  <a:ext cx="1260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5" name="Entrada de lápiz 74">
                  <a:extLst>
                    <a:ext uri="{FF2B5EF4-FFF2-40B4-BE49-F238E27FC236}">
                      <a16:creationId xmlns:a16="http://schemas.microsoft.com/office/drawing/2014/main" id="{5C93AA2B-80F4-D3B9-A20F-822FC56E4E6C}"/>
                    </a:ext>
                  </a:extLst>
                </p14:cNvPr>
                <p14:cNvContentPartPr/>
                <p14:nvPr/>
              </p14:nvContentPartPr>
              <p14:xfrm>
                <a:off x="9272064" y="1231248"/>
                <a:ext cx="435960" cy="334080"/>
              </p14:xfrm>
            </p:contentPart>
          </mc:Choice>
          <mc:Fallback>
            <p:pic>
              <p:nvPicPr>
                <p:cNvPr id="75" name="Entrada de lápiz 74">
                  <a:extLst>
                    <a:ext uri="{FF2B5EF4-FFF2-40B4-BE49-F238E27FC236}">
                      <a16:creationId xmlns:a16="http://schemas.microsoft.com/office/drawing/2014/main" id="{5C93AA2B-80F4-D3B9-A20F-822FC56E4E6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265944" y="1225128"/>
                  <a:ext cx="448200" cy="34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upo 80">
            <a:extLst>
              <a:ext uri="{FF2B5EF4-FFF2-40B4-BE49-F238E27FC236}">
                <a16:creationId xmlns:a16="http://schemas.microsoft.com/office/drawing/2014/main" id="{B60E93E2-0F00-7E8C-639A-06AE248E05BD}"/>
              </a:ext>
            </a:extLst>
          </p:cNvPr>
          <p:cNvGrpSpPr/>
          <p:nvPr/>
        </p:nvGrpSpPr>
        <p:grpSpPr>
          <a:xfrm>
            <a:off x="9850944" y="1120368"/>
            <a:ext cx="577080" cy="225000"/>
            <a:chOff x="9850944" y="1120368"/>
            <a:chExt cx="577080" cy="22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7" name="Entrada de lápiz 76">
                  <a:extLst>
                    <a:ext uri="{FF2B5EF4-FFF2-40B4-BE49-F238E27FC236}">
                      <a16:creationId xmlns:a16="http://schemas.microsoft.com/office/drawing/2014/main" id="{E38B9AD0-9B28-6D81-D8C1-E0B87F691B89}"/>
                    </a:ext>
                  </a:extLst>
                </p14:cNvPr>
                <p14:cNvContentPartPr/>
                <p14:nvPr/>
              </p14:nvContentPartPr>
              <p14:xfrm>
                <a:off x="9850944" y="1170408"/>
                <a:ext cx="92520" cy="360"/>
              </p14:xfrm>
            </p:contentPart>
          </mc:Choice>
          <mc:Fallback>
            <p:pic>
              <p:nvPicPr>
                <p:cNvPr id="77" name="Entrada de lápiz 76">
                  <a:extLst>
                    <a:ext uri="{FF2B5EF4-FFF2-40B4-BE49-F238E27FC236}">
                      <a16:creationId xmlns:a16="http://schemas.microsoft.com/office/drawing/2014/main" id="{E38B9AD0-9B28-6D81-D8C1-E0B87F691B8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844824" y="1164288"/>
                  <a:ext cx="1047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8" name="Entrada de lápiz 77">
                  <a:extLst>
                    <a:ext uri="{FF2B5EF4-FFF2-40B4-BE49-F238E27FC236}">
                      <a16:creationId xmlns:a16="http://schemas.microsoft.com/office/drawing/2014/main" id="{A82100D6-83D6-0281-2CAB-782CE6E7B288}"/>
                    </a:ext>
                  </a:extLst>
                </p14:cNvPr>
                <p14:cNvContentPartPr/>
                <p14:nvPr/>
              </p14:nvContentPartPr>
              <p14:xfrm>
                <a:off x="10082784" y="1133688"/>
                <a:ext cx="12960" cy="141120"/>
              </p14:xfrm>
            </p:contentPart>
          </mc:Choice>
          <mc:Fallback>
            <p:pic>
              <p:nvPicPr>
                <p:cNvPr id="78" name="Entrada de lápiz 77">
                  <a:extLst>
                    <a:ext uri="{FF2B5EF4-FFF2-40B4-BE49-F238E27FC236}">
                      <a16:creationId xmlns:a16="http://schemas.microsoft.com/office/drawing/2014/main" id="{A82100D6-83D6-0281-2CAB-782CE6E7B28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076664" y="1127568"/>
                  <a:ext cx="252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9" name="Entrada de lápiz 78">
                  <a:extLst>
                    <a:ext uri="{FF2B5EF4-FFF2-40B4-BE49-F238E27FC236}">
                      <a16:creationId xmlns:a16="http://schemas.microsoft.com/office/drawing/2014/main" id="{80ECE395-58C7-28E6-84E7-7C259D46847F}"/>
                    </a:ext>
                  </a:extLst>
                </p14:cNvPr>
                <p14:cNvContentPartPr/>
                <p14:nvPr/>
              </p14:nvContentPartPr>
              <p14:xfrm>
                <a:off x="10106904" y="1120368"/>
                <a:ext cx="150480" cy="184320"/>
              </p14:xfrm>
            </p:contentPart>
          </mc:Choice>
          <mc:Fallback>
            <p:pic>
              <p:nvPicPr>
                <p:cNvPr id="79" name="Entrada de lápiz 78">
                  <a:extLst>
                    <a:ext uri="{FF2B5EF4-FFF2-40B4-BE49-F238E27FC236}">
                      <a16:creationId xmlns:a16="http://schemas.microsoft.com/office/drawing/2014/main" id="{80ECE395-58C7-28E6-84E7-7C259D46847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100784" y="1114248"/>
                  <a:ext cx="1627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80" name="Entrada de lápiz 79">
                  <a:extLst>
                    <a:ext uri="{FF2B5EF4-FFF2-40B4-BE49-F238E27FC236}">
                      <a16:creationId xmlns:a16="http://schemas.microsoft.com/office/drawing/2014/main" id="{235B4CE0-296D-4E46-03E0-40AD70FB2D94}"/>
                    </a:ext>
                  </a:extLst>
                </p14:cNvPr>
                <p14:cNvContentPartPr/>
                <p14:nvPr/>
              </p14:nvContentPartPr>
              <p14:xfrm>
                <a:off x="10320744" y="1154928"/>
                <a:ext cx="107280" cy="190440"/>
              </p14:xfrm>
            </p:contentPart>
          </mc:Choice>
          <mc:Fallback>
            <p:pic>
              <p:nvPicPr>
                <p:cNvPr id="80" name="Entrada de lápiz 79">
                  <a:extLst>
                    <a:ext uri="{FF2B5EF4-FFF2-40B4-BE49-F238E27FC236}">
                      <a16:creationId xmlns:a16="http://schemas.microsoft.com/office/drawing/2014/main" id="{235B4CE0-296D-4E46-03E0-40AD70FB2D9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314624" y="1148808"/>
                  <a:ext cx="119520" cy="20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82" name="Entrada de lápiz 81">
                <a:extLst>
                  <a:ext uri="{FF2B5EF4-FFF2-40B4-BE49-F238E27FC236}">
                    <a16:creationId xmlns:a16="http://schemas.microsoft.com/office/drawing/2014/main" id="{81AC0522-985E-9DC2-E7BE-C965E91D677D}"/>
                  </a:ext>
                </a:extLst>
              </p14:cNvPr>
              <p14:cNvContentPartPr/>
              <p14:nvPr/>
            </p14:nvContentPartPr>
            <p14:xfrm>
              <a:off x="10740504" y="1145928"/>
              <a:ext cx="12960" cy="120600"/>
            </p14:xfrm>
          </p:contentPart>
        </mc:Choice>
        <mc:Fallback>
          <p:pic>
            <p:nvPicPr>
              <p:cNvPr id="82" name="Entrada de lápiz 81">
                <a:extLst>
                  <a:ext uri="{FF2B5EF4-FFF2-40B4-BE49-F238E27FC236}">
                    <a16:creationId xmlns:a16="http://schemas.microsoft.com/office/drawing/2014/main" id="{81AC0522-985E-9DC2-E7BE-C965E91D677D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0734384" y="1139808"/>
                <a:ext cx="2520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83" name="Entrada de lápiz 82">
                <a:extLst>
                  <a:ext uri="{FF2B5EF4-FFF2-40B4-BE49-F238E27FC236}">
                    <a16:creationId xmlns:a16="http://schemas.microsoft.com/office/drawing/2014/main" id="{2B3D44AA-9E9A-FF0B-205F-1371D56864C4}"/>
                  </a:ext>
                </a:extLst>
              </p14:cNvPr>
              <p14:cNvContentPartPr/>
              <p14:nvPr/>
            </p14:nvContentPartPr>
            <p14:xfrm>
              <a:off x="10692264" y="1121088"/>
              <a:ext cx="362880" cy="120240"/>
            </p14:xfrm>
          </p:contentPart>
        </mc:Choice>
        <mc:Fallback>
          <p:pic>
            <p:nvPicPr>
              <p:cNvPr id="83" name="Entrada de lápiz 82">
                <a:extLst>
                  <a:ext uri="{FF2B5EF4-FFF2-40B4-BE49-F238E27FC236}">
                    <a16:creationId xmlns:a16="http://schemas.microsoft.com/office/drawing/2014/main" id="{2B3D44AA-9E9A-FF0B-205F-1371D56864C4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0686144" y="1114968"/>
                <a:ext cx="37512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4" name="Entrada de lápiz 83">
                <a:extLst>
                  <a:ext uri="{FF2B5EF4-FFF2-40B4-BE49-F238E27FC236}">
                    <a16:creationId xmlns:a16="http://schemas.microsoft.com/office/drawing/2014/main" id="{00C04DBE-6158-7CB8-8797-FF4A529D6D07}"/>
                  </a:ext>
                </a:extLst>
              </p14:cNvPr>
              <p14:cNvContentPartPr/>
              <p14:nvPr/>
            </p14:nvContentPartPr>
            <p14:xfrm>
              <a:off x="11070264" y="1194528"/>
              <a:ext cx="171000" cy="88920"/>
            </p14:xfrm>
          </p:contentPart>
        </mc:Choice>
        <mc:Fallback>
          <p:pic>
            <p:nvPicPr>
              <p:cNvPr id="84" name="Entrada de lápiz 83">
                <a:extLst>
                  <a:ext uri="{FF2B5EF4-FFF2-40B4-BE49-F238E27FC236}">
                    <a16:creationId xmlns:a16="http://schemas.microsoft.com/office/drawing/2014/main" id="{00C04DBE-6158-7CB8-8797-FF4A529D6D07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1064144" y="1188408"/>
                <a:ext cx="18324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5" name="Entrada de lápiz 84">
                <a:extLst>
                  <a:ext uri="{FF2B5EF4-FFF2-40B4-BE49-F238E27FC236}">
                    <a16:creationId xmlns:a16="http://schemas.microsoft.com/office/drawing/2014/main" id="{3633AF86-F653-6DA6-56E7-1C7F85412D84}"/>
                  </a:ext>
                </a:extLst>
              </p14:cNvPr>
              <p14:cNvContentPartPr/>
              <p14:nvPr/>
            </p14:nvContentPartPr>
            <p14:xfrm>
              <a:off x="11116344" y="1137648"/>
              <a:ext cx="65160" cy="45360"/>
            </p14:xfrm>
          </p:contentPart>
        </mc:Choice>
        <mc:Fallback>
          <p:pic>
            <p:nvPicPr>
              <p:cNvPr id="85" name="Entrada de lápiz 84">
                <a:extLst>
                  <a:ext uri="{FF2B5EF4-FFF2-40B4-BE49-F238E27FC236}">
                    <a16:creationId xmlns:a16="http://schemas.microsoft.com/office/drawing/2014/main" id="{3633AF86-F653-6DA6-56E7-1C7F85412D84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1110224" y="1131528"/>
                <a:ext cx="7740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6" name="Entrada de lápiz 85">
                <a:extLst>
                  <a:ext uri="{FF2B5EF4-FFF2-40B4-BE49-F238E27FC236}">
                    <a16:creationId xmlns:a16="http://schemas.microsoft.com/office/drawing/2014/main" id="{B6D7A54B-316A-1367-99F7-78D68C6C4E56}"/>
                  </a:ext>
                </a:extLst>
              </p14:cNvPr>
              <p14:cNvContentPartPr/>
              <p14:nvPr/>
            </p14:nvContentPartPr>
            <p14:xfrm>
              <a:off x="11106624" y="1208568"/>
              <a:ext cx="158760" cy="34920"/>
            </p14:xfrm>
          </p:contentPart>
        </mc:Choice>
        <mc:Fallback>
          <p:pic>
            <p:nvPicPr>
              <p:cNvPr id="86" name="Entrada de lápiz 85">
                <a:extLst>
                  <a:ext uri="{FF2B5EF4-FFF2-40B4-BE49-F238E27FC236}">
                    <a16:creationId xmlns:a16="http://schemas.microsoft.com/office/drawing/2014/main" id="{B6D7A54B-316A-1367-99F7-78D68C6C4E56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1100504" y="1202448"/>
                <a:ext cx="17100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88" name="Entrada de lápiz 87">
                <a:extLst>
                  <a:ext uri="{FF2B5EF4-FFF2-40B4-BE49-F238E27FC236}">
                    <a16:creationId xmlns:a16="http://schemas.microsoft.com/office/drawing/2014/main" id="{775DD679-DA91-5D63-0F7B-B7D2F380E82D}"/>
                  </a:ext>
                </a:extLst>
              </p14:cNvPr>
              <p14:cNvContentPartPr/>
              <p14:nvPr/>
            </p14:nvContentPartPr>
            <p14:xfrm>
              <a:off x="11350704" y="1158168"/>
              <a:ext cx="7920" cy="200160"/>
            </p14:xfrm>
          </p:contentPart>
        </mc:Choice>
        <mc:Fallback>
          <p:pic>
            <p:nvPicPr>
              <p:cNvPr id="88" name="Entrada de lápiz 87">
                <a:extLst>
                  <a:ext uri="{FF2B5EF4-FFF2-40B4-BE49-F238E27FC236}">
                    <a16:creationId xmlns:a16="http://schemas.microsoft.com/office/drawing/2014/main" id="{775DD679-DA91-5D63-0F7B-B7D2F380E82D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1344584" y="1152048"/>
                <a:ext cx="20160" cy="2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90" name="Entrada de lápiz 89">
                <a:extLst>
                  <a:ext uri="{FF2B5EF4-FFF2-40B4-BE49-F238E27FC236}">
                    <a16:creationId xmlns:a16="http://schemas.microsoft.com/office/drawing/2014/main" id="{464973E6-659F-2261-429F-984D84597A0E}"/>
                  </a:ext>
                </a:extLst>
              </p14:cNvPr>
              <p14:cNvContentPartPr/>
              <p14:nvPr/>
            </p14:nvContentPartPr>
            <p14:xfrm>
              <a:off x="11313984" y="1157448"/>
              <a:ext cx="182880" cy="96840"/>
            </p14:xfrm>
          </p:contentPart>
        </mc:Choice>
        <mc:Fallback>
          <p:pic>
            <p:nvPicPr>
              <p:cNvPr id="90" name="Entrada de lápiz 89">
                <a:extLst>
                  <a:ext uri="{FF2B5EF4-FFF2-40B4-BE49-F238E27FC236}">
                    <a16:creationId xmlns:a16="http://schemas.microsoft.com/office/drawing/2014/main" id="{464973E6-659F-2261-429F-984D84597A0E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1307864" y="1151328"/>
                <a:ext cx="19512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92" name="Entrada de lápiz 91">
                <a:extLst>
                  <a:ext uri="{FF2B5EF4-FFF2-40B4-BE49-F238E27FC236}">
                    <a16:creationId xmlns:a16="http://schemas.microsoft.com/office/drawing/2014/main" id="{C98AF205-CBCF-9CDF-662F-8B1B4F69FD9C}"/>
                  </a:ext>
                </a:extLst>
              </p14:cNvPr>
              <p14:cNvContentPartPr/>
              <p14:nvPr/>
            </p14:nvContentPartPr>
            <p14:xfrm>
              <a:off x="11594424" y="1170408"/>
              <a:ext cx="360" cy="116640"/>
            </p14:xfrm>
          </p:contentPart>
        </mc:Choice>
        <mc:Fallback>
          <p:pic>
            <p:nvPicPr>
              <p:cNvPr id="92" name="Entrada de lápiz 91">
                <a:extLst>
                  <a:ext uri="{FF2B5EF4-FFF2-40B4-BE49-F238E27FC236}">
                    <a16:creationId xmlns:a16="http://schemas.microsoft.com/office/drawing/2014/main" id="{C98AF205-CBCF-9CDF-662F-8B1B4F69FD9C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1588304" y="1164288"/>
                <a:ext cx="1260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94" name="Entrada de lápiz 93">
                <a:extLst>
                  <a:ext uri="{FF2B5EF4-FFF2-40B4-BE49-F238E27FC236}">
                    <a16:creationId xmlns:a16="http://schemas.microsoft.com/office/drawing/2014/main" id="{395ADA2D-1552-FE5C-FFC6-7B9419A68C8B}"/>
                  </a:ext>
                </a:extLst>
              </p14:cNvPr>
              <p14:cNvContentPartPr/>
              <p14:nvPr/>
            </p14:nvContentPartPr>
            <p14:xfrm>
              <a:off x="11631144" y="1157808"/>
              <a:ext cx="158400" cy="118800"/>
            </p14:xfrm>
          </p:contentPart>
        </mc:Choice>
        <mc:Fallback>
          <p:pic>
            <p:nvPicPr>
              <p:cNvPr id="94" name="Entrada de lápiz 93">
                <a:extLst>
                  <a:ext uri="{FF2B5EF4-FFF2-40B4-BE49-F238E27FC236}">
                    <a16:creationId xmlns:a16="http://schemas.microsoft.com/office/drawing/2014/main" id="{395ADA2D-1552-FE5C-FFC6-7B9419A68C8B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1625024" y="1151688"/>
                <a:ext cx="170640" cy="13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upo 99">
            <a:extLst>
              <a:ext uri="{FF2B5EF4-FFF2-40B4-BE49-F238E27FC236}">
                <a16:creationId xmlns:a16="http://schemas.microsoft.com/office/drawing/2014/main" id="{055F0BBF-600D-AA94-D08B-801F76757DAB}"/>
              </a:ext>
            </a:extLst>
          </p:cNvPr>
          <p:cNvGrpSpPr/>
          <p:nvPr/>
        </p:nvGrpSpPr>
        <p:grpSpPr>
          <a:xfrm>
            <a:off x="11844264" y="1158168"/>
            <a:ext cx="591840" cy="205560"/>
            <a:chOff x="11844264" y="1158168"/>
            <a:chExt cx="591840" cy="20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5" name="Entrada de lápiz 94">
                  <a:extLst>
                    <a:ext uri="{FF2B5EF4-FFF2-40B4-BE49-F238E27FC236}">
                      <a16:creationId xmlns:a16="http://schemas.microsoft.com/office/drawing/2014/main" id="{CB5F32B5-AF60-3E0C-46BF-1A9240D313CD}"/>
                    </a:ext>
                  </a:extLst>
                </p14:cNvPr>
                <p14:cNvContentPartPr/>
                <p14:nvPr/>
              </p14:nvContentPartPr>
              <p14:xfrm>
                <a:off x="11844264" y="1158168"/>
                <a:ext cx="216720" cy="149760"/>
              </p14:xfrm>
            </p:contentPart>
          </mc:Choice>
          <mc:Fallback>
            <p:pic>
              <p:nvPicPr>
                <p:cNvPr id="95" name="Entrada de lápiz 94">
                  <a:extLst>
                    <a:ext uri="{FF2B5EF4-FFF2-40B4-BE49-F238E27FC236}">
                      <a16:creationId xmlns:a16="http://schemas.microsoft.com/office/drawing/2014/main" id="{CB5F32B5-AF60-3E0C-46BF-1A9240D313C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838144" y="1152048"/>
                  <a:ext cx="2289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7" name="Entrada de lápiz 96">
                  <a:extLst>
                    <a:ext uri="{FF2B5EF4-FFF2-40B4-BE49-F238E27FC236}">
                      <a16:creationId xmlns:a16="http://schemas.microsoft.com/office/drawing/2014/main" id="{867F2396-C292-DF6F-8A4F-16EF0D187AAF}"/>
                    </a:ext>
                  </a:extLst>
                </p14:cNvPr>
                <p14:cNvContentPartPr/>
                <p14:nvPr/>
              </p14:nvContentPartPr>
              <p14:xfrm>
                <a:off x="12228384" y="1158168"/>
                <a:ext cx="360" cy="173880"/>
              </p14:xfrm>
            </p:contentPart>
          </mc:Choice>
          <mc:Fallback>
            <p:pic>
              <p:nvPicPr>
                <p:cNvPr id="97" name="Entrada de lápiz 96">
                  <a:extLst>
                    <a:ext uri="{FF2B5EF4-FFF2-40B4-BE49-F238E27FC236}">
                      <a16:creationId xmlns:a16="http://schemas.microsoft.com/office/drawing/2014/main" id="{867F2396-C292-DF6F-8A4F-16EF0D187AA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2222264" y="1152048"/>
                  <a:ext cx="126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8" name="Entrada de lápiz 97">
                  <a:extLst>
                    <a:ext uri="{FF2B5EF4-FFF2-40B4-BE49-F238E27FC236}">
                      <a16:creationId xmlns:a16="http://schemas.microsoft.com/office/drawing/2014/main" id="{130ED53D-4803-04CA-56EA-ED400A7F1A7B}"/>
                    </a:ext>
                  </a:extLst>
                </p14:cNvPr>
                <p14:cNvContentPartPr/>
                <p14:nvPr/>
              </p14:nvContentPartPr>
              <p14:xfrm>
                <a:off x="12073944" y="1163928"/>
                <a:ext cx="255600" cy="199800"/>
              </p14:xfrm>
            </p:contentPart>
          </mc:Choice>
          <mc:Fallback>
            <p:pic>
              <p:nvPicPr>
                <p:cNvPr id="98" name="Entrada de lápiz 97">
                  <a:extLst>
                    <a:ext uri="{FF2B5EF4-FFF2-40B4-BE49-F238E27FC236}">
                      <a16:creationId xmlns:a16="http://schemas.microsoft.com/office/drawing/2014/main" id="{130ED53D-4803-04CA-56EA-ED400A7F1A7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2067824" y="1157808"/>
                  <a:ext cx="2678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9" name="Entrada de lápiz 98">
                  <a:extLst>
                    <a:ext uri="{FF2B5EF4-FFF2-40B4-BE49-F238E27FC236}">
                      <a16:creationId xmlns:a16="http://schemas.microsoft.com/office/drawing/2014/main" id="{F75FF317-67EC-AB9A-629A-EBA7EA475C75}"/>
                    </a:ext>
                  </a:extLst>
                </p14:cNvPr>
                <p14:cNvContentPartPr/>
                <p14:nvPr/>
              </p14:nvContentPartPr>
              <p14:xfrm>
                <a:off x="12435744" y="1255728"/>
                <a:ext cx="360" cy="360"/>
              </p14:xfrm>
            </p:contentPart>
          </mc:Choice>
          <mc:Fallback>
            <p:pic>
              <p:nvPicPr>
                <p:cNvPr id="99" name="Entrada de lápiz 98">
                  <a:extLst>
                    <a:ext uri="{FF2B5EF4-FFF2-40B4-BE49-F238E27FC236}">
                      <a16:creationId xmlns:a16="http://schemas.microsoft.com/office/drawing/2014/main" id="{F75FF317-67EC-AB9A-629A-EBA7EA475C7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429624" y="12496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02" name="Entrada de lápiz 101">
                <a:extLst>
                  <a:ext uri="{FF2B5EF4-FFF2-40B4-BE49-F238E27FC236}">
                    <a16:creationId xmlns:a16="http://schemas.microsoft.com/office/drawing/2014/main" id="{DFE2452B-6159-7141-C214-30D5A903DC07}"/>
                  </a:ext>
                </a:extLst>
              </p14:cNvPr>
              <p14:cNvContentPartPr/>
              <p14:nvPr/>
            </p14:nvContentPartPr>
            <p14:xfrm>
              <a:off x="853104" y="2096688"/>
              <a:ext cx="720" cy="683640"/>
            </p14:xfrm>
          </p:contentPart>
        </mc:Choice>
        <mc:Fallback>
          <p:pic>
            <p:nvPicPr>
              <p:cNvPr id="102" name="Entrada de lápiz 101">
                <a:extLst>
                  <a:ext uri="{FF2B5EF4-FFF2-40B4-BE49-F238E27FC236}">
                    <a16:creationId xmlns:a16="http://schemas.microsoft.com/office/drawing/2014/main" id="{DFE2452B-6159-7141-C214-30D5A903DC07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840864" y="2090568"/>
                <a:ext cx="25200" cy="69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04" name="Entrada de lápiz 103">
                <a:extLst>
                  <a:ext uri="{FF2B5EF4-FFF2-40B4-BE49-F238E27FC236}">
                    <a16:creationId xmlns:a16="http://schemas.microsoft.com/office/drawing/2014/main" id="{BE3CC4DA-53ED-4258-A792-83381641044C}"/>
                  </a:ext>
                </a:extLst>
              </p14:cNvPr>
              <p14:cNvContentPartPr/>
              <p14:nvPr/>
            </p14:nvContentPartPr>
            <p14:xfrm>
              <a:off x="889824" y="4583928"/>
              <a:ext cx="36720" cy="537120"/>
            </p14:xfrm>
          </p:contentPart>
        </mc:Choice>
        <mc:Fallback>
          <p:pic>
            <p:nvPicPr>
              <p:cNvPr id="104" name="Entrada de lápiz 103">
                <a:extLst>
                  <a:ext uri="{FF2B5EF4-FFF2-40B4-BE49-F238E27FC236}">
                    <a16:creationId xmlns:a16="http://schemas.microsoft.com/office/drawing/2014/main" id="{BE3CC4DA-53ED-4258-A792-83381641044C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883704" y="4577808"/>
                <a:ext cx="48960" cy="549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8" name="Grupo 107">
            <a:extLst>
              <a:ext uri="{FF2B5EF4-FFF2-40B4-BE49-F238E27FC236}">
                <a16:creationId xmlns:a16="http://schemas.microsoft.com/office/drawing/2014/main" id="{08DBB1D8-6F07-326D-8674-619CA653B76A}"/>
              </a:ext>
            </a:extLst>
          </p:cNvPr>
          <p:cNvGrpSpPr/>
          <p:nvPr/>
        </p:nvGrpSpPr>
        <p:grpSpPr>
          <a:xfrm>
            <a:off x="2277264" y="2365248"/>
            <a:ext cx="468360" cy="297000"/>
            <a:chOff x="2277264" y="2365248"/>
            <a:chExt cx="468360" cy="29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5" name="Entrada de lápiz 104">
                  <a:extLst>
                    <a:ext uri="{FF2B5EF4-FFF2-40B4-BE49-F238E27FC236}">
                      <a16:creationId xmlns:a16="http://schemas.microsoft.com/office/drawing/2014/main" id="{DFC352FD-4660-8F19-2880-245DA556DF50}"/>
                    </a:ext>
                  </a:extLst>
                </p14:cNvPr>
                <p14:cNvContentPartPr/>
                <p14:nvPr/>
              </p14:nvContentPartPr>
              <p14:xfrm>
                <a:off x="2328024" y="2365248"/>
                <a:ext cx="75960" cy="242280"/>
              </p14:xfrm>
            </p:contentPart>
          </mc:Choice>
          <mc:Fallback>
            <p:pic>
              <p:nvPicPr>
                <p:cNvPr id="105" name="Entrada de lápiz 104">
                  <a:extLst>
                    <a:ext uri="{FF2B5EF4-FFF2-40B4-BE49-F238E27FC236}">
                      <a16:creationId xmlns:a16="http://schemas.microsoft.com/office/drawing/2014/main" id="{DFC352FD-4660-8F19-2880-245DA556DF5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321904" y="2359128"/>
                  <a:ext cx="8820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6" name="Entrada de lápiz 105">
                  <a:extLst>
                    <a:ext uri="{FF2B5EF4-FFF2-40B4-BE49-F238E27FC236}">
                      <a16:creationId xmlns:a16="http://schemas.microsoft.com/office/drawing/2014/main" id="{629CD3E9-0503-A3C0-ABF2-5479656C3582}"/>
                    </a:ext>
                  </a:extLst>
                </p14:cNvPr>
                <p14:cNvContentPartPr/>
                <p14:nvPr/>
              </p14:nvContentPartPr>
              <p14:xfrm>
                <a:off x="2277264" y="2450568"/>
                <a:ext cx="149040" cy="84600"/>
              </p14:xfrm>
            </p:contentPart>
          </mc:Choice>
          <mc:Fallback>
            <p:pic>
              <p:nvPicPr>
                <p:cNvPr id="106" name="Entrada de lápiz 105">
                  <a:extLst>
                    <a:ext uri="{FF2B5EF4-FFF2-40B4-BE49-F238E27FC236}">
                      <a16:creationId xmlns:a16="http://schemas.microsoft.com/office/drawing/2014/main" id="{629CD3E9-0503-A3C0-ABF2-5479656C358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271144" y="2444448"/>
                  <a:ext cx="1612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7" name="Entrada de lápiz 106">
                  <a:extLst>
                    <a:ext uri="{FF2B5EF4-FFF2-40B4-BE49-F238E27FC236}">
                      <a16:creationId xmlns:a16="http://schemas.microsoft.com/office/drawing/2014/main" id="{58148A9E-AFBE-7EB5-2E6D-551505B235FC}"/>
                    </a:ext>
                  </a:extLst>
                </p14:cNvPr>
                <p14:cNvContentPartPr/>
                <p14:nvPr/>
              </p14:nvContentPartPr>
              <p14:xfrm>
                <a:off x="2572464" y="2375328"/>
                <a:ext cx="173160" cy="286920"/>
              </p14:xfrm>
            </p:contentPart>
          </mc:Choice>
          <mc:Fallback>
            <p:pic>
              <p:nvPicPr>
                <p:cNvPr id="107" name="Entrada de lápiz 106">
                  <a:extLst>
                    <a:ext uri="{FF2B5EF4-FFF2-40B4-BE49-F238E27FC236}">
                      <a16:creationId xmlns:a16="http://schemas.microsoft.com/office/drawing/2014/main" id="{58148A9E-AFBE-7EB5-2E6D-551505B235F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566344" y="2369208"/>
                  <a:ext cx="185400" cy="299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168" name="Entrada de lápiz 167">
                <a:extLst>
                  <a:ext uri="{FF2B5EF4-FFF2-40B4-BE49-F238E27FC236}">
                    <a16:creationId xmlns:a16="http://schemas.microsoft.com/office/drawing/2014/main" id="{82CE6D18-AF36-7BD4-F6CF-D72095E5A168}"/>
                  </a:ext>
                </a:extLst>
              </p14:cNvPr>
              <p14:cNvContentPartPr/>
              <p14:nvPr/>
            </p14:nvContentPartPr>
            <p14:xfrm>
              <a:off x="1584624" y="1743168"/>
              <a:ext cx="110520" cy="232200"/>
            </p14:xfrm>
          </p:contentPart>
        </mc:Choice>
        <mc:Fallback>
          <p:pic>
            <p:nvPicPr>
              <p:cNvPr id="168" name="Entrada de lápiz 167">
                <a:extLst>
                  <a:ext uri="{FF2B5EF4-FFF2-40B4-BE49-F238E27FC236}">
                    <a16:creationId xmlns:a16="http://schemas.microsoft.com/office/drawing/2014/main" id="{82CE6D18-AF36-7BD4-F6CF-D72095E5A168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578504" y="1737048"/>
                <a:ext cx="122760" cy="24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8" name="Grupo 187">
            <a:extLst>
              <a:ext uri="{FF2B5EF4-FFF2-40B4-BE49-F238E27FC236}">
                <a16:creationId xmlns:a16="http://schemas.microsoft.com/office/drawing/2014/main" id="{DC91857A-F4F9-E877-B042-192C3211C357}"/>
              </a:ext>
            </a:extLst>
          </p:cNvPr>
          <p:cNvGrpSpPr/>
          <p:nvPr/>
        </p:nvGrpSpPr>
        <p:grpSpPr>
          <a:xfrm>
            <a:off x="573024" y="1267248"/>
            <a:ext cx="2657880" cy="695880"/>
            <a:chOff x="573024" y="1267248"/>
            <a:chExt cx="2657880" cy="69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32" name="Entrada de lápiz 131">
                  <a:extLst>
                    <a:ext uri="{FF2B5EF4-FFF2-40B4-BE49-F238E27FC236}">
                      <a16:creationId xmlns:a16="http://schemas.microsoft.com/office/drawing/2014/main" id="{64E98845-6FBE-D426-D0DE-706A1B09672C}"/>
                    </a:ext>
                  </a:extLst>
                </p14:cNvPr>
                <p14:cNvContentPartPr/>
                <p14:nvPr/>
              </p14:nvContentPartPr>
              <p14:xfrm>
                <a:off x="1462944" y="1420968"/>
                <a:ext cx="238320" cy="209880"/>
              </p14:xfrm>
            </p:contentPart>
          </mc:Choice>
          <mc:Fallback>
            <p:pic>
              <p:nvPicPr>
                <p:cNvPr id="132" name="Entrada de lápiz 131">
                  <a:extLst>
                    <a:ext uri="{FF2B5EF4-FFF2-40B4-BE49-F238E27FC236}">
                      <a16:creationId xmlns:a16="http://schemas.microsoft.com/office/drawing/2014/main" id="{64E98845-6FBE-D426-D0DE-706A1B09672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456824" y="1414848"/>
                  <a:ext cx="2505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33" name="Entrada de lápiz 132">
                  <a:extLst>
                    <a:ext uri="{FF2B5EF4-FFF2-40B4-BE49-F238E27FC236}">
                      <a16:creationId xmlns:a16="http://schemas.microsoft.com/office/drawing/2014/main" id="{ED44078D-2CDB-BFE5-D22A-CD1D4ED287A5}"/>
                    </a:ext>
                  </a:extLst>
                </p14:cNvPr>
                <p14:cNvContentPartPr/>
                <p14:nvPr/>
              </p14:nvContentPartPr>
              <p14:xfrm>
                <a:off x="1731144" y="1499448"/>
                <a:ext cx="92160" cy="123120"/>
              </p14:xfrm>
            </p:contentPart>
          </mc:Choice>
          <mc:Fallback>
            <p:pic>
              <p:nvPicPr>
                <p:cNvPr id="133" name="Entrada de lápiz 132">
                  <a:extLst>
                    <a:ext uri="{FF2B5EF4-FFF2-40B4-BE49-F238E27FC236}">
                      <a16:creationId xmlns:a16="http://schemas.microsoft.com/office/drawing/2014/main" id="{ED44078D-2CDB-BFE5-D22A-CD1D4ED287A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725024" y="1493328"/>
                  <a:ext cx="1044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34" name="Entrada de lápiz 133">
                  <a:extLst>
                    <a:ext uri="{FF2B5EF4-FFF2-40B4-BE49-F238E27FC236}">
                      <a16:creationId xmlns:a16="http://schemas.microsoft.com/office/drawing/2014/main" id="{08584FEA-F306-E22C-383D-F9DB82BDF829}"/>
                    </a:ext>
                  </a:extLst>
                </p14:cNvPr>
                <p14:cNvContentPartPr/>
                <p14:nvPr/>
              </p14:nvContentPartPr>
              <p14:xfrm>
                <a:off x="1731144" y="1455528"/>
                <a:ext cx="22320" cy="7920"/>
              </p14:xfrm>
            </p:contentPart>
          </mc:Choice>
          <mc:Fallback>
            <p:pic>
              <p:nvPicPr>
                <p:cNvPr id="134" name="Entrada de lápiz 133">
                  <a:extLst>
                    <a:ext uri="{FF2B5EF4-FFF2-40B4-BE49-F238E27FC236}">
                      <a16:creationId xmlns:a16="http://schemas.microsoft.com/office/drawing/2014/main" id="{08584FEA-F306-E22C-383D-F9DB82BDF82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725024" y="1449408"/>
                  <a:ext cx="345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35" name="Entrada de lápiz 134">
                  <a:extLst>
                    <a:ext uri="{FF2B5EF4-FFF2-40B4-BE49-F238E27FC236}">
                      <a16:creationId xmlns:a16="http://schemas.microsoft.com/office/drawing/2014/main" id="{66E92D33-47BC-0598-D39D-2CFF5BAD775C}"/>
                    </a:ext>
                  </a:extLst>
                </p14:cNvPr>
                <p14:cNvContentPartPr/>
                <p14:nvPr/>
              </p14:nvContentPartPr>
              <p14:xfrm>
                <a:off x="1755624" y="1560288"/>
                <a:ext cx="73440" cy="360"/>
              </p14:xfrm>
            </p:contentPart>
          </mc:Choice>
          <mc:Fallback>
            <p:pic>
              <p:nvPicPr>
                <p:cNvPr id="135" name="Entrada de lápiz 134">
                  <a:extLst>
                    <a:ext uri="{FF2B5EF4-FFF2-40B4-BE49-F238E27FC236}">
                      <a16:creationId xmlns:a16="http://schemas.microsoft.com/office/drawing/2014/main" id="{66E92D33-47BC-0598-D39D-2CFF5BAD775C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749504" y="1554168"/>
                  <a:ext cx="856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36" name="Entrada de lápiz 135">
                  <a:extLst>
                    <a:ext uri="{FF2B5EF4-FFF2-40B4-BE49-F238E27FC236}">
                      <a16:creationId xmlns:a16="http://schemas.microsoft.com/office/drawing/2014/main" id="{5796FDA8-7954-0A92-ED63-BD94D776BC55}"/>
                    </a:ext>
                  </a:extLst>
                </p14:cNvPr>
                <p14:cNvContentPartPr/>
                <p14:nvPr/>
              </p14:nvContentPartPr>
              <p14:xfrm>
                <a:off x="1889544" y="1437888"/>
                <a:ext cx="135000" cy="174240"/>
              </p14:xfrm>
            </p:contentPart>
          </mc:Choice>
          <mc:Fallback>
            <p:pic>
              <p:nvPicPr>
                <p:cNvPr id="136" name="Entrada de lápiz 135">
                  <a:extLst>
                    <a:ext uri="{FF2B5EF4-FFF2-40B4-BE49-F238E27FC236}">
                      <a16:creationId xmlns:a16="http://schemas.microsoft.com/office/drawing/2014/main" id="{5796FDA8-7954-0A92-ED63-BD94D776BC5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883424" y="1431768"/>
                  <a:ext cx="14724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38" name="Entrada de lápiz 137">
                  <a:extLst>
                    <a:ext uri="{FF2B5EF4-FFF2-40B4-BE49-F238E27FC236}">
                      <a16:creationId xmlns:a16="http://schemas.microsoft.com/office/drawing/2014/main" id="{5FA90DF4-3FC5-AE46-3540-321A1178FE99}"/>
                    </a:ext>
                  </a:extLst>
                </p14:cNvPr>
                <p14:cNvContentPartPr/>
                <p14:nvPr/>
              </p14:nvContentPartPr>
              <p14:xfrm>
                <a:off x="2108424" y="1487208"/>
                <a:ext cx="187200" cy="111960"/>
              </p14:xfrm>
            </p:contentPart>
          </mc:Choice>
          <mc:Fallback>
            <p:pic>
              <p:nvPicPr>
                <p:cNvPr id="138" name="Entrada de lápiz 137">
                  <a:extLst>
                    <a:ext uri="{FF2B5EF4-FFF2-40B4-BE49-F238E27FC236}">
                      <a16:creationId xmlns:a16="http://schemas.microsoft.com/office/drawing/2014/main" id="{5FA90DF4-3FC5-AE46-3540-321A1178FE9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102304" y="1481088"/>
                  <a:ext cx="1994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39" name="Entrada de lápiz 138">
                  <a:extLst>
                    <a:ext uri="{FF2B5EF4-FFF2-40B4-BE49-F238E27FC236}">
                      <a16:creationId xmlns:a16="http://schemas.microsoft.com/office/drawing/2014/main" id="{D3BF740D-701C-74B1-D803-30E213101043}"/>
                    </a:ext>
                  </a:extLst>
                </p14:cNvPr>
                <p14:cNvContentPartPr/>
                <p14:nvPr/>
              </p14:nvContentPartPr>
              <p14:xfrm>
                <a:off x="2340624" y="1426368"/>
                <a:ext cx="137160" cy="173880"/>
              </p14:xfrm>
            </p:contentPart>
          </mc:Choice>
          <mc:Fallback>
            <p:pic>
              <p:nvPicPr>
                <p:cNvPr id="139" name="Entrada de lápiz 138">
                  <a:extLst>
                    <a:ext uri="{FF2B5EF4-FFF2-40B4-BE49-F238E27FC236}">
                      <a16:creationId xmlns:a16="http://schemas.microsoft.com/office/drawing/2014/main" id="{D3BF740D-701C-74B1-D803-30E21310104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334504" y="1420248"/>
                  <a:ext cx="1494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40" name="Entrada de lápiz 139">
                  <a:extLst>
                    <a:ext uri="{FF2B5EF4-FFF2-40B4-BE49-F238E27FC236}">
                      <a16:creationId xmlns:a16="http://schemas.microsoft.com/office/drawing/2014/main" id="{A9033DFE-58E8-412F-DCD5-83170BD0D0D6}"/>
                    </a:ext>
                  </a:extLst>
                </p14:cNvPr>
                <p14:cNvContentPartPr/>
                <p14:nvPr/>
              </p14:nvContentPartPr>
              <p14:xfrm>
                <a:off x="2563104" y="1364808"/>
                <a:ext cx="284040" cy="233280"/>
              </p14:xfrm>
            </p:contentPart>
          </mc:Choice>
          <mc:Fallback>
            <p:pic>
              <p:nvPicPr>
                <p:cNvPr id="140" name="Entrada de lápiz 139">
                  <a:extLst>
                    <a:ext uri="{FF2B5EF4-FFF2-40B4-BE49-F238E27FC236}">
                      <a16:creationId xmlns:a16="http://schemas.microsoft.com/office/drawing/2014/main" id="{A9033DFE-58E8-412F-DCD5-83170BD0D0D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556984" y="1358688"/>
                  <a:ext cx="2962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41" name="Entrada de lápiz 140">
                  <a:extLst>
                    <a:ext uri="{FF2B5EF4-FFF2-40B4-BE49-F238E27FC236}">
                      <a16:creationId xmlns:a16="http://schemas.microsoft.com/office/drawing/2014/main" id="{076939A7-A9E1-BF88-B745-0451C5E27053}"/>
                    </a:ext>
                  </a:extLst>
                </p14:cNvPr>
                <p14:cNvContentPartPr/>
                <p14:nvPr/>
              </p14:nvContentPartPr>
              <p14:xfrm>
                <a:off x="2572464" y="1462008"/>
                <a:ext cx="183240" cy="50040"/>
              </p14:xfrm>
            </p:contentPart>
          </mc:Choice>
          <mc:Fallback>
            <p:pic>
              <p:nvPicPr>
                <p:cNvPr id="141" name="Entrada de lápiz 140">
                  <a:extLst>
                    <a:ext uri="{FF2B5EF4-FFF2-40B4-BE49-F238E27FC236}">
                      <a16:creationId xmlns:a16="http://schemas.microsoft.com/office/drawing/2014/main" id="{076939A7-A9E1-BF88-B745-0451C5E2705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566344" y="1455888"/>
                  <a:ext cx="1954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45" name="Entrada de lápiz 144">
                  <a:extLst>
                    <a:ext uri="{FF2B5EF4-FFF2-40B4-BE49-F238E27FC236}">
                      <a16:creationId xmlns:a16="http://schemas.microsoft.com/office/drawing/2014/main" id="{13F4F9C3-ABFE-8F02-7B98-63229F6D67B8}"/>
                    </a:ext>
                  </a:extLst>
                </p14:cNvPr>
                <p14:cNvContentPartPr/>
                <p14:nvPr/>
              </p14:nvContentPartPr>
              <p14:xfrm>
                <a:off x="2947584" y="1267248"/>
                <a:ext cx="178200" cy="369720"/>
              </p14:xfrm>
            </p:contentPart>
          </mc:Choice>
          <mc:Fallback>
            <p:pic>
              <p:nvPicPr>
                <p:cNvPr id="145" name="Entrada de lápiz 144">
                  <a:extLst>
                    <a:ext uri="{FF2B5EF4-FFF2-40B4-BE49-F238E27FC236}">
                      <a16:creationId xmlns:a16="http://schemas.microsoft.com/office/drawing/2014/main" id="{13F4F9C3-ABFE-8F02-7B98-63229F6D67B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941464" y="1261128"/>
                  <a:ext cx="19044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46" name="Entrada de lápiz 145">
                  <a:extLst>
                    <a:ext uri="{FF2B5EF4-FFF2-40B4-BE49-F238E27FC236}">
                      <a16:creationId xmlns:a16="http://schemas.microsoft.com/office/drawing/2014/main" id="{5B52E5F6-1528-5797-10C1-AA78C21026EB}"/>
                    </a:ext>
                  </a:extLst>
                </p14:cNvPr>
                <p14:cNvContentPartPr/>
                <p14:nvPr/>
              </p14:nvContentPartPr>
              <p14:xfrm>
                <a:off x="3225864" y="1553088"/>
                <a:ext cx="5040" cy="7920"/>
              </p14:xfrm>
            </p:contentPart>
          </mc:Choice>
          <mc:Fallback>
            <p:pic>
              <p:nvPicPr>
                <p:cNvPr id="146" name="Entrada de lápiz 145">
                  <a:extLst>
                    <a:ext uri="{FF2B5EF4-FFF2-40B4-BE49-F238E27FC236}">
                      <a16:creationId xmlns:a16="http://schemas.microsoft.com/office/drawing/2014/main" id="{5B52E5F6-1528-5797-10C1-AA78C21026E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219744" y="1546968"/>
                  <a:ext cx="17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52" name="Entrada de lápiz 151">
                  <a:extLst>
                    <a:ext uri="{FF2B5EF4-FFF2-40B4-BE49-F238E27FC236}">
                      <a16:creationId xmlns:a16="http://schemas.microsoft.com/office/drawing/2014/main" id="{AFAE2196-DE7F-3F23-1F2F-DFC17B5699BF}"/>
                    </a:ext>
                  </a:extLst>
                </p14:cNvPr>
                <p14:cNvContentPartPr/>
                <p14:nvPr/>
              </p14:nvContentPartPr>
              <p14:xfrm>
                <a:off x="597144" y="1633728"/>
                <a:ext cx="360" cy="258120"/>
              </p14:xfrm>
            </p:contentPart>
          </mc:Choice>
          <mc:Fallback>
            <p:pic>
              <p:nvPicPr>
                <p:cNvPr id="152" name="Entrada de lápiz 151">
                  <a:extLst>
                    <a:ext uri="{FF2B5EF4-FFF2-40B4-BE49-F238E27FC236}">
                      <a16:creationId xmlns:a16="http://schemas.microsoft.com/office/drawing/2014/main" id="{AFAE2196-DE7F-3F23-1F2F-DFC17B5699B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91024" y="1627608"/>
                  <a:ext cx="1260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53" name="Entrada de lápiz 152">
                  <a:extLst>
                    <a:ext uri="{FF2B5EF4-FFF2-40B4-BE49-F238E27FC236}">
                      <a16:creationId xmlns:a16="http://schemas.microsoft.com/office/drawing/2014/main" id="{34F588B5-E359-C64A-4A22-950477F371E8}"/>
                    </a:ext>
                  </a:extLst>
                </p14:cNvPr>
                <p14:cNvContentPartPr/>
                <p14:nvPr/>
              </p14:nvContentPartPr>
              <p14:xfrm>
                <a:off x="573024" y="1687368"/>
                <a:ext cx="149760" cy="131760"/>
              </p14:xfrm>
            </p:contentPart>
          </mc:Choice>
          <mc:Fallback>
            <p:pic>
              <p:nvPicPr>
                <p:cNvPr id="153" name="Entrada de lápiz 152">
                  <a:extLst>
                    <a:ext uri="{FF2B5EF4-FFF2-40B4-BE49-F238E27FC236}">
                      <a16:creationId xmlns:a16="http://schemas.microsoft.com/office/drawing/2014/main" id="{34F588B5-E359-C64A-4A22-950477F371E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66904" y="1681248"/>
                  <a:ext cx="1620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55" name="Entrada de lápiz 154">
                  <a:extLst>
                    <a:ext uri="{FF2B5EF4-FFF2-40B4-BE49-F238E27FC236}">
                      <a16:creationId xmlns:a16="http://schemas.microsoft.com/office/drawing/2014/main" id="{AB914326-7C9D-9CC2-9B81-D15E7E440180}"/>
                    </a:ext>
                  </a:extLst>
                </p14:cNvPr>
                <p14:cNvContentPartPr/>
                <p14:nvPr/>
              </p14:nvContentPartPr>
              <p14:xfrm>
                <a:off x="780024" y="1755408"/>
                <a:ext cx="22320" cy="165240"/>
              </p14:xfrm>
            </p:contentPart>
          </mc:Choice>
          <mc:Fallback>
            <p:pic>
              <p:nvPicPr>
                <p:cNvPr id="155" name="Entrada de lápiz 154">
                  <a:extLst>
                    <a:ext uri="{FF2B5EF4-FFF2-40B4-BE49-F238E27FC236}">
                      <a16:creationId xmlns:a16="http://schemas.microsoft.com/office/drawing/2014/main" id="{AB914326-7C9D-9CC2-9B81-D15E7E44018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73904" y="1749288"/>
                  <a:ext cx="345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56" name="Entrada de lápiz 155">
                  <a:extLst>
                    <a:ext uri="{FF2B5EF4-FFF2-40B4-BE49-F238E27FC236}">
                      <a16:creationId xmlns:a16="http://schemas.microsoft.com/office/drawing/2014/main" id="{CEDB653A-4D38-B236-8ADB-0B905DC7C190}"/>
                    </a:ext>
                  </a:extLst>
                </p14:cNvPr>
                <p14:cNvContentPartPr/>
                <p14:nvPr/>
              </p14:nvContentPartPr>
              <p14:xfrm>
                <a:off x="731424" y="1733088"/>
                <a:ext cx="102240" cy="10800"/>
              </p14:xfrm>
            </p:contentPart>
          </mc:Choice>
          <mc:Fallback>
            <p:pic>
              <p:nvPicPr>
                <p:cNvPr id="156" name="Entrada de lápiz 155">
                  <a:extLst>
                    <a:ext uri="{FF2B5EF4-FFF2-40B4-BE49-F238E27FC236}">
                      <a16:creationId xmlns:a16="http://schemas.microsoft.com/office/drawing/2014/main" id="{CEDB653A-4D38-B236-8ADB-0B905DC7C19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25304" y="1726968"/>
                  <a:ext cx="1144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57" name="Entrada de lápiz 156">
                  <a:extLst>
                    <a:ext uri="{FF2B5EF4-FFF2-40B4-BE49-F238E27FC236}">
                      <a16:creationId xmlns:a16="http://schemas.microsoft.com/office/drawing/2014/main" id="{E232F1BC-20B0-5E54-288E-3FC03158EA39}"/>
                    </a:ext>
                  </a:extLst>
                </p14:cNvPr>
                <p14:cNvContentPartPr/>
                <p14:nvPr/>
              </p14:nvContentPartPr>
              <p14:xfrm>
                <a:off x="780024" y="1852608"/>
                <a:ext cx="57960" cy="25200"/>
              </p14:xfrm>
            </p:contentPart>
          </mc:Choice>
          <mc:Fallback>
            <p:pic>
              <p:nvPicPr>
                <p:cNvPr id="157" name="Entrada de lápiz 156">
                  <a:extLst>
                    <a:ext uri="{FF2B5EF4-FFF2-40B4-BE49-F238E27FC236}">
                      <a16:creationId xmlns:a16="http://schemas.microsoft.com/office/drawing/2014/main" id="{E232F1BC-20B0-5E54-288E-3FC03158EA3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73904" y="1846488"/>
                  <a:ext cx="702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59" name="Entrada de lápiz 158">
                  <a:extLst>
                    <a:ext uri="{FF2B5EF4-FFF2-40B4-BE49-F238E27FC236}">
                      <a16:creationId xmlns:a16="http://schemas.microsoft.com/office/drawing/2014/main" id="{01A506C4-6A3E-841D-8D49-8BEFB60FC3FE}"/>
                    </a:ext>
                  </a:extLst>
                </p14:cNvPr>
                <p14:cNvContentPartPr/>
                <p14:nvPr/>
              </p14:nvContentPartPr>
              <p14:xfrm>
                <a:off x="936984" y="1705008"/>
                <a:ext cx="137160" cy="214920"/>
              </p14:xfrm>
            </p:contentPart>
          </mc:Choice>
          <mc:Fallback>
            <p:pic>
              <p:nvPicPr>
                <p:cNvPr id="159" name="Entrada de lápiz 158">
                  <a:extLst>
                    <a:ext uri="{FF2B5EF4-FFF2-40B4-BE49-F238E27FC236}">
                      <a16:creationId xmlns:a16="http://schemas.microsoft.com/office/drawing/2014/main" id="{01A506C4-6A3E-841D-8D49-8BEFB60FC3FE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30864" y="1698888"/>
                  <a:ext cx="1494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60" name="Entrada de lápiz 159">
                  <a:extLst>
                    <a:ext uri="{FF2B5EF4-FFF2-40B4-BE49-F238E27FC236}">
                      <a16:creationId xmlns:a16="http://schemas.microsoft.com/office/drawing/2014/main" id="{0B008BE0-D3DB-C875-ECDA-9ACDE5C8255C}"/>
                    </a:ext>
                  </a:extLst>
                </p14:cNvPr>
                <p14:cNvContentPartPr/>
                <p14:nvPr/>
              </p14:nvContentPartPr>
              <p14:xfrm>
                <a:off x="1194744" y="1743168"/>
                <a:ext cx="20160" cy="192960"/>
              </p14:xfrm>
            </p:contentPart>
          </mc:Choice>
          <mc:Fallback>
            <p:pic>
              <p:nvPicPr>
                <p:cNvPr id="160" name="Entrada de lápiz 159">
                  <a:extLst>
                    <a:ext uri="{FF2B5EF4-FFF2-40B4-BE49-F238E27FC236}">
                      <a16:creationId xmlns:a16="http://schemas.microsoft.com/office/drawing/2014/main" id="{0B008BE0-D3DB-C875-ECDA-9ACDE5C8255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188624" y="1737048"/>
                  <a:ext cx="3240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61" name="Entrada de lápiz 160">
                  <a:extLst>
                    <a:ext uri="{FF2B5EF4-FFF2-40B4-BE49-F238E27FC236}">
                      <a16:creationId xmlns:a16="http://schemas.microsoft.com/office/drawing/2014/main" id="{B9F548F1-E6F1-42C9-B6E5-598594EE28B0}"/>
                    </a:ext>
                  </a:extLst>
                </p14:cNvPr>
                <p14:cNvContentPartPr/>
                <p14:nvPr/>
              </p14:nvContentPartPr>
              <p14:xfrm>
                <a:off x="1194744" y="1616448"/>
                <a:ext cx="360" cy="5040"/>
              </p14:xfrm>
            </p:contentPart>
          </mc:Choice>
          <mc:Fallback>
            <p:pic>
              <p:nvPicPr>
                <p:cNvPr id="161" name="Entrada de lápiz 160">
                  <a:extLst>
                    <a:ext uri="{FF2B5EF4-FFF2-40B4-BE49-F238E27FC236}">
                      <a16:creationId xmlns:a16="http://schemas.microsoft.com/office/drawing/2014/main" id="{B9F548F1-E6F1-42C9-B6E5-598594EE28B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188624" y="1610328"/>
                  <a:ext cx="126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63" name="Entrada de lápiz 162">
                  <a:extLst>
                    <a:ext uri="{FF2B5EF4-FFF2-40B4-BE49-F238E27FC236}">
                      <a16:creationId xmlns:a16="http://schemas.microsoft.com/office/drawing/2014/main" id="{08D4583B-0578-F99E-60D9-1354A63A2BAB}"/>
                    </a:ext>
                  </a:extLst>
                </p14:cNvPr>
                <p14:cNvContentPartPr/>
                <p14:nvPr/>
              </p14:nvContentPartPr>
              <p14:xfrm>
                <a:off x="1276464" y="1803648"/>
                <a:ext cx="113400" cy="146160"/>
              </p14:xfrm>
            </p:contentPart>
          </mc:Choice>
          <mc:Fallback>
            <p:pic>
              <p:nvPicPr>
                <p:cNvPr id="163" name="Entrada de lápiz 162">
                  <a:extLst>
                    <a:ext uri="{FF2B5EF4-FFF2-40B4-BE49-F238E27FC236}">
                      <a16:creationId xmlns:a16="http://schemas.microsoft.com/office/drawing/2014/main" id="{08D4583B-0578-F99E-60D9-1354A63A2BA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270344" y="1797528"/>
                  <a:ext cx="12564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65" name="Entrada de lápiz 164">
                  <a:extLst>
                    <a:ext uri="{FF2B5EF4-FFF2-40B4-BE49-F238E27FC236}">
                      <a16:creationId xmlns:a16="http://schemas.microsoft.com/office/drawing/2014/main" id="{AE2E23C9-46C9-F197-E081-C3FFB4825EB0}"/>
                    </a:ext>
                  </a:extLst>
                </p14:cNvPr>
                <p14:cNvContentPartPr/>
                <p14:nvPr/>
              </p14:nvContentPartPr>
              <p14:xfrm>
                <a:off x="1426224" y="1828488"/>
                <a:ext cx="76680" cy="124200"/>
              </p14:xfrm>
            </p:contentPart>
          </mc:Choice>
          <mc:Fallback>
            <p:pic>
              <p:nvPicPr>
                <p:cNvPr id="165" name="Entrada de lápiz 164">
                  <a:extLst>
                    <a:ext uri="{FF2B5EF4-FFF2-40B4-BE49-F238E27FC236}">
                      <a16:creationId xmlns:a16="http://schemas.microsoft.com/office/drawing/2014/main" id="{AE2E23C9-46C9-F197-E081-C3FFB4825EB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420104" y="1822368"/>
                  <a:ext cx="889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66" name="Entrada de lápiz 165">
                  <a:extLst>
                    <a:ext uri="{FF2B5EF4-FFF2-40B4-BE49-F238E27FC236}">
                      <a16:creationId xmlns:a16="http://schemas.microsoft.com/office/drawing/2014/main" id="{5E706FE3-6BC9-B908-4CC8-6B1BB6588748}"/>
                    </a:ext>
                  </a:extLst>
                </p14:cNvPr>
                <p14:cNvContentPartPr/>
                <p14:nvPr/>
              </p14:nvContentPartPr>
              <p14:xfrm>
                <a:off x="1475184" y="1694568"/>
                <a:ext cx="360" cy="360"/>
              </p14:xfrm>
            </p:contentPart>
          </mc:Choice>
          <mc:Fallback>
            <p:pic>
              <p:nvPicPr>
                <p:cNvPr id="166" name="Entrada de lápiz 165">
                  <a:extLst>
                    <a:ext uri="{FF2B5EF4-FFF2-40B4-BE49-F238E27FC236}">
                      <a16:creationId xmlns:a16="http://schemas.microsoft.com/office/drawing/2014/main" id="{5E706FE3-6BC9-B908-4CC8-6B1BB658874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69064" y="168844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80" name="Entrada de lápiz 179">
                  <a:extLst>
                    <a:ext uri="{FF2B5EF4-FFF2-40B4-BE49-F238E27FC236}">
                      <a16:creationId xmlns:a16="http://schemas.microsoft.com/office/drawing/2014/main" id="{8E5116EA-DFDF-81DB-5CC9-976CA913A1CB}"/>
                    </a:ext>
                  </a:extLst>
                </p14:cNvPr>
                <p14:cNvContentPartPr/>
                <p14:nvPr/>
              </p14:nvContentPartPr>
              <p14:xfrm>
                <a:off x="1791984" y="1901928"/>
                <a:ext cx="360" cy="5040"/>
              </p14:xfrm>
            </p:contentPart>
          </mc:Choice>
          <mc:Fallback>
            <p:pic>
              <p:nvPicPr>
                <p:cNvPr id="180" name="Entrada de lápiz 179">
                  <a:extLst>
                    <a:ext uri="{FF2B5EF4-FFF2-40B4-BE49-F238E27FC236}">
                      <a16:creationId xmlns:a16="http://schemas.microsoft.com/office/drawing/2014/main" id="{8E5116EA-DFDF-81DB-5CC9-976CA913A1C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785864" y="1895808"/>
                  <a:ext cx="126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81" name="Entrada de lápiz 180">
                  <a:extLst>
                    <a:ext uri="{FF2B5EF4-FFF2-40B4-BE49-F238E27FC236}">
                      <a16:creationId xmlns:a16="http://schemas.microsoft.com/office/drawing/2014/main" id="{6492D3D1-D174-0384-755D-338A7C62B9EF}"/>
                    </a:ext>
                  </a:extLst>
                </p14:cNvPr>
                <p14:cNvContentPartPr/>
                <p14:nvPr/>
              </p14:nvContentPartPr>
              <p14:xfrm>
                <a:off x="1853184" y="1962768"/>
                <a:ext cx="36720" cy="360"/>
              </p14:xfrm>
            </p:contentPart>
          </mc:Choice>
          <mc:Fallback>
            <p:pic>
              <p:nvPicPr>
                <p:cNvPr id="181" name="Entrada de lápiz 180">
                  <a:extLst>
                    <a:ext uri="{FF2B5EF4-FFF2-40B4-BE49-F238E27FC236}">
                      <a16:creationId xmlns:a16="http://schemas.microsoft.com/office/drawing/2014/main" id="{6492D3D1-D174-0384-755D-338A7C62B9E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847064" y="1956648"/>
                  <a:ext cx="489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82" name="Entrada de lápiz 181">
                  <a:extLst>
                    <a:ext uri="{FF2B5EF4-FFF2-40B4-BE49-F238E27FC236}">
                      <a16:creationId xmlns:a16="http://schemas.microsoft.com/office/drawing/2014/main" id="{7B82FE88-000E-EA9C-D099-2222007E4EDC}"/>
                    </a:ext>
                  </a:extLst>
                </p14:cNvPr>
                <p14:cNvContentPartPr/>
                <p14:nvPr/>
              </p14:nvContentPartPr>
              <p14:xfrm>
                <a:off x="2023824" y="1950528"/>
                <a:ext cx="360" cy="360"/>
              </p14:xfrm>
            </p:contentPart>
          </mc:Choice>
          <mc:Fallback>
            <p:pic>
              <p:nvPicPr>
                <p:cNvPr id="182" name="Entrada de lápiz 181">
                  <a:extLst>
                    <a:ext uri="{FF2B5EF4-FFF2-40B4-BE49-F238E27FC236}">
                      <a16:creationId xmlns:a16="http://schemas.microsoft.com/office/drawing/2014/main" id="{7B82FE88-000E-EA9C-D099-2222007E4ED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017704" y="19444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84" name="Entrada de lápiz 183">
                  <a:extLst>
                    <a:ext uri="{FF2B5EF4-FFF2-40B4-BE49-F238E27FC236}">
                      <a16:creationId xmlns:a16="http://schemas.microsoft.com/office/drawing/2014/main" id="{A8185329-095C-5C2C-7FE9-D8F39FF1C80B}"/>
                    </a:ext>
                  </a:extLst>
                </p14:cNvPr>
                <p14:cNvContentPartPr/>
                <p14:nvPr/>
              </p14:nvContentPartPr>
              <p14:xfrm>
                <a:off x="1928784" y="1681248"/>
                <a:ext cx="448560" cy="109440"/>
              </p14:xfrm>
            </p:contentPart>
          </mc:Choice>
          <mc:Fallback>
            <p:pic>
              <p:nvPicPr>
                <p:cNvPr id="184" name="Entrada de lápiz 183">
                  <a:extLst>
                    <a:ext uri="{FF2B5EF4-FFF2-40B4-BE49-F238E27FC236}">
                      <a16:creationId xmlns:a16="http://schemas.microsoft.com/office/drawing/2014/main" id="{A8185329-095C-5C2C-7FE9-D8F39FF1C80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922664" y="1675128"/>
                  <a:ext cx="4608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85" name="Entrada de lápiz 184">
                  <a:extLst>
                    <a:ext uri="{FF2B5EF4-FFF2-40B4-BE49-F238E27FC236}">
                      <a16:creationId xmlns:a16="http://schemas.microsoft.com/office/drawing/2014/main" id="{984A180B-6E08-D62F-B9D7-0DAD85B2C086}"/>
                    </a:ext>
                  </a:extLst>
                </p14:cNvPr>
                <p14:cNvContentPartPr/>
                <p14:nvPr/>
              </p14:nvContentPartPr>
              <p14:xfrm>
                <a:off x="2438184" y="1676208"/>
                <a:ext cx="631440" cy="176760"/>
              </p14:xfrm>
            </p:contentPart>
          </mc:Choice>
          <mc:Fallback>
            <p:pic>
              <p:nvPicPr>
                <p:cNvPr id="185" name="Entrada de lápiz 184">
                  <a:extLst>
                    <a:ext uri="{FF2B5EF4-FFF2-40B4-BE49-F238E27FC236}">
                      <a16:creationId xmlns:a16="http://schemas.microsoft.com/office/drawing/2014/main" id="{984A180B-6E08-D62F-B9D7-0DAD85B2C08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432064" y="1670088"/>
                  <a:ext cx="6436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87" name="Entrada de lápiz 186">
                  <a:extLst>
                    <a:ext uri="{FF2B5EF4-FFF2-40B4-BE49-F238E27FC236}">
                      <a16:creationId xmlns:a16="http://schemas.microsoft.com/office/drawing/2014/main" id="{6C1C86A1-FBAE-932F-9C4C-1553B293C847}"/>
                    </a:ext>
                  </a:extLst>
                </p14:cNvPr>
                <p14:cNvContentPartPr/>
                <p14:nvPr/>
              </p14:nvContentPartPr>
              <p14:xfrm>
                <a:off x="1915104" y="1694568"/>
                <a:ext cx="182520" cy="183960"/>
              </p14:xfrm>
            </p:contentPart>
          </mc:Choice>
          <mc:Fallback>
            <p:pic>
              <p:nvPicPr>
                <p:cNvPr id="187" name="Entrada de lápiz 186">
                  <a:extLst>
                    <a:ext uri="{FF2B5EF4-FFF2-40B4-BE49-F238E27FC236}">
                      <a16:creationId xmlns:a16="http://schemas.microsoft.com/office/drawing/2014/main" id="{6C1C86A1-FBAE-932F-9C4C-1553B293C84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908984" y="1688448"/>
                  <a:ext cx="194760" cy="196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9">
            <p14:nvContentPartPr>
              <p14:cNvPr id="189" name="Entrada de lápiz 188">
                <a:extLst>
                  <a:ext uri="{FF2B5EF4-FFF2-40B4-BE49-F238E27FC236}">
                    <a16:creationId xmlns:a16="http://schemas.microsoft.com/office/drawing/2014/main" id="{F676AC56-314B-0248-2952-9FFBB6E91EAF}"/>
                  </a:ext>
                </a:extLst>
              </p14:cNvPr>
              <p14:cNvContentPartPr/>
              <p14:nvPr/>
            </p14:nvContentPartPr>
            <p14:xfrm>
              <a:off x="2913744" y="1658928"/>
              <a:ext cx="236160" cy="196200"/>
            </p14:xfrm>
          </p:contentPart>
        </mc:Choice>
        <mc:Fallback>
          <p:pic>
            <p:nvPicPr>
              <p:cNvPr id="189" name="Entrada de lápiz 188">
                <a:extLst>
                  <a:ext uri="{FF2B5EF4-FFF2-40B4-BE49-F238E27FC236}">
                    <a16:creationId xmlns:a16="http://schemas.microsoft.com/office/drawing/2014/main" id="{F676AC56-314B-0248-2952-9FFBB6E91EAF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2907624" y="1652808"/>
                <a:ext cx="24840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207" name="Entrada de lápiz 206">
                <a:extLst>
                  <a:ext uri="{FF2B5EF4-FFF2-40B4-BE49-F238E27FC236}">
                    <a16:creationId xmlns:a16="http://schemas.microsoft.com/office/drawing/2014/main" id="{7B464FA5-7317-4578-8C59-BB0E5D988A0B}"/>
                  </a:ext>
                </a:extLst>
              </p14:cNvPr>
              <p14:cNvContentPartPr/>
              <p14:nvPr/>
            </p14:nvContentPartPr>
            <p14:xfrm>
              <a:off x="4068984" y="1815168"/>
              <a:ext cx="138960" cy="174240"/>
            </p14:xfrm>
          </p:contentPart>
        </mc:Choice>
        <mc:Fallback>
          <p:pic>
            <p:nvPicPr>
              <p:cNvPr id="207" name="Entrada de lápiz 206">
                <a:extLst>
                  <a:ext uri="{FF2B5EF4-FFF2-40B4-BE49-F238E27FC236}">
                    <a16:creationId xmlns:a16="http://schemas.microsoft.com/office/drawing/2014/main" id="{7B464FA5-7317-4578-8C59-BB0E5D988A0B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4062864" y="1809048"/>
                <a:ext cx="15120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3">
            <p14:nvContentPartPr>
              <p14:cNvPr id="208" name="Entrada de lápiz 207">
                <a:extLst>
                  <a:ext uri="{FF2B5EF4-FFF2-40B4-BE49-F238E27FC236}">
                    <a16:creationId xmlns:a16="http://schemas.microsoft.com/office/drawing/2014/main" id="{AB510BE8-981F-E7CB-A449-8CEFCF31F41F}"/>
                  </a:ext>
                </a:extLst>
              </p14:cNvPr>
              <p14:cNvContentPartPr/>
              <p14:nvPr/>
            </p14:nvContentPartPr>
            <p14:xfrm>
              <a:off x="4303704" y="1804368"/>
              <a:ext cx="29880" cy="216720"/>
            </p14:xfrm>
          </p:contentPart>
        </mc:Choice>
        <mc:Fallback>
          <p:pic>
            <p:nvPicPr>
              <p:cNvPr id="208" name="Entrada de lápiz 207">
                <a:extLst>
                  <a:ext uri="{FF2B5EF4-FFF2-40B4-BE49-F238E27FC236}">
                    <a16:creationId xmlns:a16="http://schemas.microsoft.com/office/drawing/2014/main" id="{AB510BE8-981F-E7CB-A449-8CEFCF31F41F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4297584" y="1798248"/>
                <a:ext cx="4212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5">
            <p14:nvContentPartPr>
              <p14:cNvPr id="209" name="Entrada de lápiz 208">
                <a:extLst>
                  <a:ext uri="{FF2B5EF4-FFF2-40B4-BE49-F238E27FC236}">
                    <a16:creationId xmlns:a16="http://schemas.microsoft.com/office/drawing/2014/main" id="{86CA631A-3A93-A041-1CCD-6F5BDC7D76CB}"/>
                  </a:ext>
                </a:extLst>
              </p14:cNvPr>
              <p14:cNvContentPartPr/>
              <p14:nvPr/>
            </p14:nvContentPartPr>
            <p14:xfrm>
              <a:off x="4261584" y="1742448"/>
              <a:ext cx="202680" cy="169200"/>
            </p14:xfrm>
          </p:contentPart>
        </mc:Choice>
        <mc:Fallback>
          <p:pic>
            <p:nvPicPr>
              <p:cNvPr id="209" name="Entrada de lápiz 208">
                <a:extLst>
                  <a:ext uri="{FF2B5EF4-FFF2-40B4-BE49-F238E27FC236}">
                    <a16:creationId xmlns:a16="http://schemas.microsoft.com/office/drawing/2014/main" id="{86CA631A-3A93-A041-1CCD-6F5BDC7D76CB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4255464" y="1736328"/>
                <a:ext cx="21492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210" name="Entrada de lápiz 209">
                <a:extLst>
                  <a:ext uri="{FF2B5EF4-FFF2-40B4-BE49-F238E27FC236}">
                    <a16:creationId xmlns:a16="http://schemas.microsoft.com/office/drawing/2014/main" id="{33984CF3-40BD-74CE-76FC-C47A91165D23}"/>
                  </a:ext>
                </a:extLst>
              </p14:cNvPr>
              <p14:cNvContentPartPr/>
              <p14:nvPr/>
            </p14:nvContentPartPr>
            <p14:xfrm>
              <a:off x="4398384" y="1752528"/>
              <a:ext cx="163080" cy="222840"/>
            </p14:xfrm>
          </p:contentPart>
        </mc:Choice>
        <mc:Fallback>
          <p:pic>
            <p:nvPicPr>
              <p:cNvPr id="210" name="Entrada de lápiz 209">
                <a:extLst>
                  <a:ext uri="{FF2B5EF4-FFF2-40B4-BE49-F238E27FC236}">
                    <a16:creationId xmlns:a16="http://schemas.microsoft.com/office/drawing/2014/main" id="{33984CF3-40BD-74CE-76FC-C47A91165D23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4392264" y="1746408"/>
                <a:ext cx="17532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212" name="Entrada de lápiz 211">
                <a:extLst>
                  <a:ext uri="{FF2B5EF4-FFF2-40B4-BE49-F238E27FC236}">
                    <a16:creationId xmlns:a16="http://schemas.microsoft.com/office/drawing/2014/main" id="{22320EF9-7CAC-DA40-C9AB-C95DAA0151A9}"/>
                  </a:ext>
                </a:extLst>
              </p14:cNvPr>
              <p14:cNvContentPartPr/>
              <p14:nvPr/>
            </p14:nvContentPartPr>
            <p14:xfrm>
              <a:off x="4575504" y="1752528"/>
              <a:ext cx="171720" cy="299520"/>
            </p14:xfrm>
          </p:contentPart>
        </mc:Choice>
        <mc:Fallback>
          <p:pic>
            <p:nvPicPr>
              <p:cNvPr id="212" name="Entrada de lápiz 211">
                <a:extLst>
                  <a:ext uri="{FF2B5EF4-FFF2-40B4-BE49-F238E27FC236}">
                    <a16:creationId xmlns:a16="http://schemas.microsoft.com/office/drawing/2014/main" id="{22320EF9-7CAC-DA40-C9AB-C95DAA0151A9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4569384" y="1746408"/>
                <a:ext cx="183960" cy="31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213" name="Entrada de lápiz 212">
                <a:extLst>
                  <a:ext uri="{FF2B5EF4-FFF2-40B4-BE49-F238E27FC236}">
                    <a16:creationId xmlns:a16="http://schemas.microsoft.com/office/drawing/2014/main" id="{4E2AD3AE-63EC-9379-9309-F89DB743727E}"/>
                  </a:ext>
                </a:extLst>
              </p14:cNvPr>
              <p14:cNvContentPartPr/>
              <p14:nvPr/>
            </p14:nvContentPartPr>
            <p14:xfrm>
              <a:off x="4730304" y="2023608"/>
              <a:ext cx="360" cy="360"/>
            </p14:xfrm>
          </p:contentPart>
        </mc:Choice>
        <mc:Fallback>
          <p:pic>
            <p:nvPicPr>
              <p:cNvPr id="213" name="Entrada de lápiz 212">
                <a:extLst>
                  <a:ext uri="{FF2B5EF4-FFF2-40B4-BE49-F238E27FC236}">
                    <a16:creationId xmlns:a16="http://schemas.microsoft.com/office/drawing/2014/main" id="{4E2AD3AE-63EC-9379-9309-F89DB743727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24184" y="2017488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6" name="Grupo 215">
            <a:extLst>
              <a:ext uri="{FF2B5EF4-FFF2-40B4-BE49-F238E27FC236}">
                <a16:creationId xmlns:a16="http://schemas.microsoft.com/office/drawing/2014/main" id="{57516B92-4C12-6358-D233-B6BDBDD8BDA3}"/>
              </a:ext>
            </a:extLst>
          </p:cNvPr>
          <p:cNvGrpSpPr/>
          <p:nvPr/>
        </p:nvGrpSpPr>
        <p:grpSpPr>
          <a:xfrm>
            <a:off x="3191304" y="1730928"/>
            <a:ext cx="884880" cy="295200"/>
            <a:chOff x="3191304" y="1730928"/>
            <a:chExt cx="884880" cy="29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91" name="Entrada de lápiz 190">
                  <a:extLst>
                    <a:ext uri="{FF2B5EF4-FFF2-40B4-BE49-F238E27FC236}">
                      <a16:creationId xmlns:a16="http://schemas.microsoft.com/office/drawing/2014/main" id="{A1F5D966-0FBF-3561-835E-D293A357C150}"/>
                    </a:ext>
                  </a:extLst>
                </p14:cNvPr>
                <p14:cNvContentPartPr/>
                <p14:nvPr/>
              </p14:nvContentPartPr>
              <p14:xfrm>
                <a:off x="3437544" y="1779888"/>
                <a:ext cx="150840" cy="162000"/>
              </p14:xfrm>
            </p:contentPart>
          </mc:Choice>
          <mc:Fallback>
            <p:pic>
              <p:nvPicPr>
                <p:cNvPr id="191" name="Entrada de lápiz 190">
                  <a:extLst>
                    <a:ext uri="{FF2B5EF4-FFF2-40B4-BE49-F238E27FC236}">
                      <a16:creationId xmlns:a16="http://schemas.microsoft.com/office/drawing/2014/main" id="{A1F5D966-0FBF-3561-835E-D293A357C15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431424" y="1773768"/>
                  <a:ext cx="16308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93" name="Entrada de lápiz 192">
                  <a:extLst>
                    <a:ext uri="{FF2B5EF4-FFF2-40B4-BE49-F238E27FC236}">
                      <a16:creationId xmlns:a16="http://schemas.microsoft.com/office/drawing/2014/main" id="{2B947A85-9468-4BDD-6766-4B581C09171B}"/>
                    </a:ext>
                  </a:extLst>
                </p14:cNvPr>
                <p14:cNvContentPartPr/>
                <p14:nvPr/>
              </p14:nvContentPartPr>
              <p14:xfrm>
                <a:off x="3486864" y="1766208"/>
                <a:ext cx="57960" cy="38520"/>
              </p14:xfrm>
            </p:contentPart>
          </mc:Choice>
          <mc:Fallback>
            <p:pic>
              <p:nvPicPr>
                <p:cNvPr id="193" name="Entrada de lápiz 192">
                  <a:extLst>
                    <a:ext uri="{FF2B5EF4-FFF2-40B4-BE49-F238E27FC236}">
                      <a16:creationId xmlns:a16="http://schemas.microsoft.com/office/drawing/2014/main" id="{2B947A85-9468-4BDD-6766-4B581C09171B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480744" y="1760088"/>
                  <a:ext cx="702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95" name="Entrada de lápiz 194">
                  <a:extLst>
                    <a:ext uri="{FF2B5EF4-FFF2-40B4-BE49-F238E27FC236}">
                      <a16:creationId xmlns:a16="http://schemas.microsoft.com/office/drawing/2014/main" id="{FA42288F-812C-49F3-2204-D455B4A559D2}"/>
                    </a:ext>
                  </a:extLst>
                </p14:cNvPr>
                <p14:cNvContentPartPr/>
                <p14:nvPr/>
              </p14:nvContentPartPr>
              <p14:xfrm>
                <a:off x="3462384" y="1889688"/>
                <a:ext cx="106920" cy="360"/>
              </p14:xfrm>
            </p:contentPart>
          </mc:Choice>
          <mc:Fallback>
            <p:pic>
              <p:nvPicPr>
                <p:cNvPr id="195" name="Entrada de lápiz 194">
                  <a:extLst>
                    <a:ext uri="{FF2B5EF4-FFF2-40B4-BE49-F238E27FC236}">
                      <a16:creationId xmlns:a16="http://schemas.microsoft.com/office/drawing/2014/main" id="{FA42288F-812C-49F3-2204-D455B4A559D2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456264" y="1883568"/>
                  <a:ext cx="1191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97" name="Entrada de lápiz 196">
                  <a:extLst>
                    <a:ext uri="{FF2B5EF4-FFF2-40B4-BE49-F238E27FC236}">
                      <a16:creationId xmlns:a16="http://schemas.microsoft.com/office/drawing/2014/main" id="{2F8067FE-2172-02D9-F20D-0F6E3DD78CB2}"/>
                    </a:ext>
                  </a:extLst>
                </p14:cNvPr>
                <p14:cNvContentPartPr/>
                <p14:nvPr/>
              </p14:nvContentPartPr>
              <p14:xfrm>
                <a:off x="3645264" y="1779888"/>
                <a:ext cx="33840" cy="187200"/>
              </p14:xfrm>
            </p:contentPart>
          </mc:Choice>
          <mc:Fallback>
            <p:pic>
              <p:nvPicPr>
                <p:cNvPr id="197" name="Entrada de lápiz 196">
                  <a:extLst>
                    <a:ext uri="{FF2B5EF4-FFF2-40B4-BE49-F238E27FC236}">
                      <a16:creationId xmlns:a16="http://schemas.microsoft.com/office/drawing/2014/main" id="{2F8067FE-2172-02D9-F20D-0F6E3DD78CB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639144" y="1773768"/>
                  <a:ext cx="460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98" name="Entrada de lápiz 197">
                  <a:extLst>
                    <a:ext uri="{FF2B5EF4-FFF2-40B4-BE49-F238E27FC236}">
                      <a16:creationId xmlns:a16="http://schemas.microsoft.com/office/drawing/2014/main" id="{96CCCAF0-14C6-04E7-A249-70D2801D1560}"/>
                    </a:ext>
                  </a:extLst>
                </p14:cNvPr>
                <p14:cNvContentPartPr/>
                <p14:nvPr/>
              </p14:nvContentPartPr>
              <p14:xfrm>
                <a:off x="3572184" y="1730928"/>
                <a:ext cx="134280" cy="360"/>
              </p14:xfrm>
            </p:contentPart>
          </mc:Choice>
          <mc:Fallback>
            <p:pic>
              <p:nvPicPr>
                <p:cNvPr id="198" name="Entrada de lápiz 197">
                  <a:extLst>
                    <a:ext uri="{FF2B5EF4-FFF2-40B4-BE49-F238E27FC236}">
                      <a16:creationId xmlns:a16="http://schemas.microsoft.com/office/drawing/2014/main" id="{96CCCAF0-14C6-04E7-A249-70D2801D156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566064" y="1724808"/>
                  <a:ext cx="14652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99" name="Entrada de lápiz 198">
                  <a:extLst>
                    <a:ext uri="{FF2B5EF4-FFF2-40B4-BE49-F238E27FC236}">
                      <a16:creationId xmlns:a16="http://schemas.microsoft.com/office/drawing/2014/main" id="{9A5EBDFC-053C-1110-54AC-FEBF432F7E3E}"/>
                    </a:ext>
                  </a:extLst>
                </p14:cNvPr>
                <p14:cNvContentPartPr/>
                <p14:nvPr/>
              </p14:nvContentPartPr>
              <p14:xfrm>
                <a:off x="3633024" y="1809408"/>
                <a:ext cx="87840" cy="31680"/>
              </p14:xfrm>
            </p:contentPart>
          </mc:Choice>
          <mc:Fallback>
            <p:pic>
              <p:nvPicPr>
                <p:cNvPr id="199" name="Entrada de lápiz 198">
                  <a:extLst>
                    <a:ext uri="{FF2B5EF4-FFF2-40B4-BE49-F238E27FC236}">
                      <a16:creationId xmlns:a16="http://schemas.microsoft.com/office/drawing/2014/main" id="{9A5EBDFC-053C-1110-54AC-FEBF432F7E3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626904" y="1803288"/>
                  <a:ext cx="1000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00" name="Entrada de lápiz 199">
                  <a:extLst>
                    <a:ext uri="{FF2B5EF4-FFF2-40B4-BE49-F238E27FC236}">
                      <a16:creationId xmlns:a16="http://schemas.microsoft.com/office/drawing/2014/main" id="{9E9847A0-A869-C0DE-6E25-0831414F5C95}"/>
                    </a:ext>
                  </a:extLst>
                </p14:cNvPr>
                <p14:cNvContentPartPr/>
                <p14:nvPr/>
              </p14:nvContentPartPr>
              <p14:xfrm>
                <a:off x="3757584" y="1743168"/>
                <a:ext cx="22680" cy="172800"/>
              </p14:xfrm>
            </p:contentPart>
          </mc:Choice>
          <mc:Fallback>
            <p:pic>
              <p:nvPicPr>
                <p:cNvPr id="200" name="Entrada de lápiz 199">
                  <a:extLst>
                    <a:ext uri="{FF2B5EF4-FFF2-40B4-BE49-F238E27FC236}">
                      <a16:creationId xmlns:a16="http://schemas.microsoft.com/office/drawing/2014/main" id="{9E9847A0-A869-C0DE-6E25-0831414F5C9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3751464" y="1737048"/>
                  <a:ext cx="349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01" name="Entrada de lápiz 200">
                  <a:extLst>
                    <a:ext uri="{FF2B5EF4-FFF2-40B4-BE49-F238E27FC236}">
                      <a16:creationId xmlns:a16="http://schemas.microsoft.com/office/drawing/2014/main" id="{E6A1AD47-AB2A-B6FC-F7DE-060479B26587}"/>
                    </a:ext>
                  </a:extLst>
                </p14:cNvPr>
                <p14:cNvContentPartPr/>
                <p14:nvPr/>
              </p14:nvContentPartPr>
              <p14:xfrm>
                <a:off x="3742824" y="1730928"/>
                <a:ext cx="138600" cy="295200"/>
              </p14:xfrm>
            </p:contentPart>
          </mc:Choice>
          <mc:Fallback>
            <p:pic>
              <p:nvPicPr>
                <p:cNvPr id="201" name="Entrada de lápiz 200">
                  <a:extLst>
                    <a:ext uri="{FF2B5EF4-FFF2-40B4-BE49-F238E27FC236}">
                      <a16:creationId xmlns:a16="http://schemas.microsoft.com/office/drawing/2014/main" id="{E6A1AD47-AB2A-B6FC-F7DE-060479B2658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736704" y="1724808"/>
                  <a:ext cx="15084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202" name="Entrada de lápiz 201">
                  <a:extLst>
                    <a:ext uri="{FF2B5EF4-FFF2-40B4-BE49-F238E27FC236}">
                      <a16:creationId xmlns:a16="http://schemas.microsoft.com/office/drawing/2014/main" id="{AA029687-FB1F-BF90-E9F5-8761DEF61496}"/>
                    </a:ext>
                  </a:extLst>
                </p14:cNvPr>
                <p14:cNvContentPartPr/>
                <p14:nvPr/>
              </p14:nvContentPartPr>
              <p14:xfrm>
                <a:off x="3803664" y="1922088"/>
                <a:ext cx="59760" cy="28800"/>
              </p14:xfrm>
            </p:contentPart>
          </mc:Choice>
          <mc:Fallback>
            <p:pic>
              <p:nvPicPr>
                <p:cNvPr id="202" name="Entrada de lápiz 201">
                  <a:extLst>
                    <a:ext uri="{FF2B5EF4-FFF2-40B4-BE49-F238E27FC236}">
                      <a16:creationId xmlns:a16="http://schemas.microsoft.com/office/drawing/2014/main" id="{AA029687-FB1F-BF90-E9F5-8761DEF61496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797544" y="1915968"/>
                  <a:ext cx="720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204" name="Entrada de lápiz 203">
                  <a:extLst>
                    <a:ext uri="{FF2B5EF4-FFF2-40B4-BE49-F238E27FC236}">
                      <a16:creationId xmlns:a16="http://schemas.microsoft.com/office/drawing/2014/main" id="{2CACF112-DFF0-C2C4-ADC9-B19EA18F3E87}"/>
                    </a:ext>
                  </a:extLst>
                </p14:cNvPr>
                <p14:cNvContentPartPr/>
                <p14:nvPr/>
              </p14:nvContentPartPr>
              <p14:xfrm>
                <a:off x="3913464" y="1743168"/>
                <a:ext cx="7920" cy="260280"/>
              </p14:xfrm>
            </p:contentPart>
          </mc:Choice>
          <mc:Fallback>
            <p:pic>
              <p:nvPicPr>
                <p:cNvPr id="204" name="Entrada de lápiz 203">
                  <a:extLst>
                    <a:ext uri="{FF2B5EF4-FFF2-40B4-BE49-F238E27FC236}">
                      <a16:creationId xmlns:a16="http://schemas.microsoft.com/office/drawing/2014/main" id="{2CACF112-DFF0-C2C4-ADC9-B19EA18F3E87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907344" y="1737048"/>
                  <a:ext cx="201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05" name="Entrada de lápiz 204">
                  <a:extLst>
                    <a:ext uri="{FF2B5EF4-FFF2-40B4-BE49-F238E27FC236}">
                      <a16:creationId xmlns:a16="http://schemas.microsoft.com/office/drawing/2014/main" id="{79A6F1FB-77C2-43A7-DC44-E8859B3AC913}"/>
                    </a:ext>
                  </a:extLst>
                </p14:cNvPr>
                <p14:cNvContentPartPr/>
                <p14:nvPr/>
              </p14:nvContentPartPr>
              <p14:xfrm>
                <a:off x="3922824" y="1801128"/>
                <a:ext cx="153360" cy="174240"/>
              </p14:xfrm>
            </p:contentPart>
          </mc:Choice>
          <mc:Fallback>
            <p:pic>
              <p:nvPicPr>
                <p:cNvPr id="205" name="Entrada de lápiz 204">
                  <a:extLst>
                    <a:ext uri="{FF2B5EF4-FFF2-40B4-BE49-F238E27FC236}">
                      <a16:creationId xmlns:a16="http://schemas.microsoft.com/office/drawing/2014/main" id="{79A6F1FB-77C2-43A7-DC44-E8859B3AC91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916704" y="1795008"/>
                  <a:ext cx="1656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215" name="Entrada de lápiz 214">
                  <a:extLst>
                    <a:ext uri="{FF2B5EF4-FFF2-40B4-BE49-F238E27FC236}">
                      <a16:creationId xmlns:a16="http://schemas.microsoft.com/office/drawing/2014/main" id="{12474EAC-B8A5-C20D-0D13-457895BAA150}"/>
                    </a:ext>
                  </a:extLst>
                </p14:cNvPr>
                <p14:cNvContentPartPr/>
                <p14:nvPr/>
              </p14:nvContentPartPr>
              <p14:xfrm>
                <a:off x="3191304" y="1748928"/>
                <a:ext cx="209520" cy="199800"/>
              </p14:xfrm>
            </p:contentPart>
          </mc:Choice>
          <mc:Fallback>
            <p:pic>
              <p:nvPicPr>
                <p:cNvPr id="215" name="Entrada de lápiz 214">
                  <a:extLst>
                    <a:ext uri="{FF2B5EF4-FFF2-40B4-BE49-F238E27FC236}">
                      <a16:creationId xmlns:a16="http://schemas.microsoft.com/office/drawing/2014/main" id="{12474EAC-B8A5-C20D-0D13-457895BAA150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185184" y="1742808"/>
                  <a:ext cx="221760" cy="21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4" name="Grupo 223">
            <a:extLst>
              <a:ext uri="{FF2B5EF4-FFF2-40B4-BE49-F238E27FC236}">
                <a16:creationId xmlns:a16="http://schemas.microsoft.com/office/drawing/2014/main" id="{53DD9108-24B1-5E3C-C03C-00A93929AB20}"/>
              </a:ext>
            </a:extLst>
          </p:cNvPr>
          <p:cNvGrpSpPr/>
          <p:nvPr/>
        </p:nvGrpSpPr>
        <p:grpSpPr>
          <a:xfrm>
            <a:off x="2109144" y="4815768"/>
            <a:ext cx="942120" cy="440280"/>
            <a:chOff x="2109144" y="4815768"/>
            <a:chExt cx="942120" cy="44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217" name="Entrada de lápiz 216">
                  <a:extLst>
                    <a:ext uri="{FF2B5EF4-FFF2-40B4-BE49-F238E27FC236}">
                      <a16:creationId xmlns:a16="http://schemas.microsoft.com/office/drawing/2014/main" id="{E30C4EC2-BD00-9090-0D83-EB94C6DFE45F}"/>
                    </a:ext>
                  </a:extLst>
                </p14:cNvPr>
                <p14:cNvContentPartPr/>
                <p14:nvPr/>
              </p14:nvContentPartPr>
              <p14:xfrm>
                <a:off x="2109144" y="4864728"/>
                <a:ext cx="330840" cy="221400"/>
              </p14:xfrm>
            </p:contentPart>
          </mc:Choice>
          <mc:Fallback>
            <p:pic>
              <p:nvPicPr>
                <p:cNvPr id="217" name="Entrada de lápiz 216">
                  <a:extLst>
                    <a:ext uri="{FF2B5EF4-FFF2-40B4-BE49-F238E27FC236}">
                      <a16:creationId xmlns:a16="http://schemas.microsoft.com/office/drawing/2014/main" id="{E30C4EC2-BD00-9090-0D83-EB94C6DFE45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103024" y="4858608"/>
                  <a:ext cx="3430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18" name="Entrada de lápiz 217">
                  <a:extLst>
                    <a:ext uri="{FF2B5EF4-FFF2-40B4-BE49-F238E27FC236}">
                      <a16:creationId xmlns:a16="http://schemas.microsoft.com/office/drawing/2014/main" id="{33B77A17-7FB0-C5C5-7407-75E9F548D879}"/>
                    </a:ext>
                  </a:extLst>
                </p14:cNvPr>
                <p14:cNvContentPartPr/>
                <p14:nvPr/>
              </p14:nvContentPartPr>
              <p14:xfrm>
                <a:off x="2225424" y="4815768"/>
                <a:ext cx="213120" cy="317160"/>
              </p14:xfrm>
            </p:contentPart>
          </mc:Choice>
          <mc:Fallback>
            <p:pic>
              <p:nvPicPr>
                <p:cNvPr id="218" name="Entrada de lápiz 217">
                  <a:extLst>
                    <a:ext uri="{FF2B5EF4-FFF2-40B4-BE49-F238E27FC236}">
                      <a16:creationId xmlns:a16="http://schemas.microsoft.com/office/drawing/2014/main" id="{33B77A17-7FB0-C5C5-7407-75E9F548D87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219304" y="4809648"/>
                  <a:ext cx="22536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19" name="Entrada de lápiz 218">
                  <a:extLst>
                    <a:ext uri="{FF2B5EF4-FFF2-40B4-BE49-F238E27FC236}">
                      <a16:creationId xmlns:a16="http://schemas.microsoft.com/office/drawing/2014/main" id="{2D1F7A4B-287D-6DC8-79F4-D8499473FB3E}"/>
                    </a:ext>
                  </a:extLst>
                </p14:cNvPr>
                <p14:cNvContentPartPr/>
                <p14:nvPr/>
              </p14:nvContentPartPr>
              <p14:xfrm>
                <a:off x="2621064" y="4862568"/>
                <a:ext cx="430200" cy="393480"/>
              </p14:xfrm>
            </p:contentPart>
          </mc:Choice>
          <mc:Fallback>
            <p:pic>
              <p:nvPicPr>
                <p:cNvPr id="219" name="Entrada de lápiz 218">
                  <a:extLst>
                    <a:ext uri="{FF2B5EF4-FFF2-40B4-BE49-F238E27FC236}">
                      <a16:creationId xmlns:a16="http://schemas.microsoft.com/office/drawing/2014/main" id="{2D1F7A4B-287D-6DC8-79F4-D8499473FB3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614944" y="4856448"/>
                  <a:ext cx="442440" cy="40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upo 227">
            <a:extLst>
              <a:ext uri="{FF2B5EF4-FFF2-40B4-BE49-F238E27FC236}">
                <a16:creationId xmlns:a16="http://schemas.microsoft.com/office/drawing/2014/main" id="{2BF428CC-BFF7-234F-8791-9D674C1DEF1B}"/>
              </a:ext>
            </a:extLst>
          </p:cNvPr>
          <p:cNvGrpSpPr/>
          <p:nvPr/>
        </p:nvGrpSpPr>
        <p:grpSpPr>
          <a:xfrm>
            <a:off x="816744" y="6888288"/>
            <a:ext cx="3155400" cy="597960"/>
            <a:chOff x="816744" y="6888288"/>
            <a:chExt cx="3155400" cy="59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20" name="Entrada de lápiz 219">
                  <a:extLst>
                    <a:ext uri="{FF2B5EF4-FFF2-40B4-BE49-F238E27FC236}">
                      <a16:creationId xmlns:a16="http://schemas.microsoft.com/office/drawing/2014/main" id="{C3620390-32BA-102A-51B3-CCDEB66B59FB}"/>
                    </a:ext>
                  </a:extLst>
                </p14:cNvPr>
                <p14:cNvContentPartPr/>
                <p14:nvPr/>
              </p14:nvContentPartPr>
              <p14:xfrm>
                <a:off x="2584704" y="7021128"/>
                <a:ext cx="322200" cy="169560"/>
              </p14:xfrm>
            </p:contentPart>
          </mc:Choice>
          <mc:Fallback>
            <p:pic>
              <p:nvPicPr>
                <p:cNvPr id="220" name="Entrada de lápiz 219">
                  <a:extLst>
                    <a:ext uri="{FF2B5EF4-FFF2-40B4-BE49-F238E27FC236}">
                      <a16:creationId xmlns:a16="http://schemas.microsoft.com/office/drawing/2014/main" id="{C3620390-32BA-102A-51B3-CCDEB66B59F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578584" y="7015008"/>
                  <a:ext cx="3344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21" name="Entrada de lápiz 220">
                  <a:extLst>
                    <a:ext uri="{FF2B5EF4-FFF2-40B4-BE49-F238E27FC236}">
                      <a16:creationId xmlns:a16="http://schemas.microsoft.com/office/drawing/2014/main" id="{5DC2A6D5-72B3-5F77-BAE5-69814C0CAE8B}"/>
                    </a:ext>
                  </a:extLst>
                </p14:cNvPr>
                <p14:cNvContentPartPr/>
                <p14:nvPr/>
              </p14:nvContentPartPr>
              <p14:xfrm>
                <a:off x="2662104" y="7010328"/>
                <a:ext cx="190800" cy="377280"/>
              </p14:xfrm>
            </p:contentPart>
          </mc:Choice>
          <mc:Fallback>
            <p:pic>
              <p:nvPicPr>
                <p:cNvPr id="221" name="Entrada de lápiz 220">
                  <a:extLst>
                    <a:ext uri="{FF2B5EF4-FFF2-40B4-BE49-F238E27FC236}">
                      <a16:creationId xmlns:a16="http://schemas.microsoft.com/office/drawing/2014/main" id="{5DC2A6D5-72B3-5F77-BAE5-69814C0CAE8B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655984" y="7004208"/>
                  <a:ext cx="20304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22" name="Entrada de lápiz 221">
                  <a:extLst>
                    <a:ext uri="{FF2B5EF4-FFF2-40B4-BE49-F238E27FC236}">
                      <a16:creationId xmlns:a16="http://schemas.microsoft.com/office/drawing/2014/main" id="{B49D67C6-98DC-C516-4486-A8D8A185FDCD}"/>
                    </a:ext>
                  </a:extLst>
                </p14:cNvPr>
                <p14:cNvContentPartPr/>
                <p14:nvPr/>
              </p14:nvContentPartPr>
              <p14:xfrm>
                <a:off x="3055584" y="6947328"/>
                <a:ext cx="916560" cy="514800"/>
              </p14:xfrm>
            </p:contentPart>
          </mc:Choice>
          <mc:Fallback>
            <p:pic>
              <p:nvPicPr>
                <p:cNvPr id="222" name="Entrada de lápiz 221">
                  <a:extLst>
                    <a:ext uri="{FF2B5EF4-FFF2-40B4-BE49-F238E27FC236}">
                      <a16:creationId xmlns:a16="http://schemas.microsoft.com/office/drawing/2014/main" id="{B49D67C6-98DC-C516-4486-A8D8A185FDCD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049464" y="6941208"/>
                  <a:ext cx="92880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25" name="Entrada de lápiz 224">
                  <a:extLst>
                    <a:ext uri="{FF2B5EF4-FFF2-40B4-BE49-F238E27FC236}">
                      <a16:creationId xmlns:a16="http://schemas.microsoft.com/office/drawing/2014/main" id="{07359343-99E0-1D61-BFFF-C2E8E1056F6D}"/>
                    </a:ext>
                  </a:extLst>
                </p14:cNvPr>
                <p14:cNvContentPartPr/>
                <p14:nvPr/>
              </p14:nvContentPartPr>
              <p14:xfrm>
                <a:off x="938784" y="7095648"/>
                <a:ext cx="1009080" cy="25200"/>
              </p14:xfrm>
            </p:contentPart>
          </mc:Choice>
          <mc:Fallback>
            <p:pic>
              <p:nvPicPr>
                <p:cNvPr id="225" name="Entrada de lápiz 224">
                  <a:extLst>
                    <a:ext uri="{FF2B5EF4-FFF2-40B4-BE49-F238E27FC236}">
                      <a16:creationId xmlns:a16="http://schemas.microsoft.com/office/drawing/2014/main" id="{07359343-99E0-1D61-BFFF-C2E8E1056F6D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932664" y="7089528"/>
                  <a:ext cx="10213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26" name="Entrada de lápiz 225">
                  <a:extLst>
                    <a:ext uri="{FF2B5EF4-FFF2-40B4-BE49-F238E27FC236}">
                      <a16:creationId xmlns:a16="http://schemas.microsoft.com/office/drawing/2014/main" id="{48420A9B-7B6D-7B8A-D9C1-952E0DCFEEED}"/>
                    </a:ext>
                  </a:extLst>
                </p14:cNvPr>
                <p14:cNvContentPartPr/>
                <p14:nvPr/>
              </p14:nvContentPartPr>
              <p14:xfrm>
                <a:off x="1035984" y="7387608"/>
                <a:ext cx="1137960" cy="98640"/>
              </p14:xfrm>
            </p:contentPart>
          </mc:Choice>
          <mc:Fallback>
            <p:pic>
              <p:nvPicPr>
                <p:cNvPr id="226" name="Entrada de lápiz 225">
                  <a:extLst>
                    <a:ext uri="{FF2B5EF4-FFF2-40B4-BE49-F238E27FC236}">
                      <a16:creationId xmlns:a16="http://schemas.microsoft.com/office/drawing/2014/main" id="{48420A9B-7B6D-7B8A-D9C1-952E0DCFEEED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029864" y="7381488"/>
                  <a:ext cx="11502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227" name="Entrada de lápiz 226">
                  <a:extLst>
                    <a:ext uri="{FF2B5EF4-FFF2-40B4-BE49-F238E27FC236}">
                      <a16:creationId xmlns:a16="http://schemas.microsoft.com/office/drawing/2014/main" id="{94B37FB6-64A6-219D-F4B9-E9CEC0CF2483}"/>
                    </a:ext>
                  </a:extLst>
                </p14:cNvPr>
                <p14:cNvContentPartPr/>
                <p14:nvPr/>
              </p14:nvContentPartPr>
              <p14:xfrm>
                <a:off x="816744" y="6888288"/>
                <a:ext cx="49680" cy="437400"/>
              </p14:xfrm>
            </p:contentPart>
          </mc:Choice>
          <mc:Fallback>
            <p:pic>
              <p:nvPicPr>
                <p:cNvPr id="227" name="Entrada de lápiz 226">
                  <a:extLst>
                    <a:ext uri="{FF2B5EF4-FFF2-40B4-BE49-F238E27FC236}">
                      <a16:creationId xmlns:a16="http://schemas.microsoft.com/office/drawing/2014/main" id="{94B37FB6-64A6-219D-F4B9-E9CEC0CF248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10624" y="6882168"/>
                  <a:ext cx="61920" cy="449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18408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6C3B46-3A38-5DDA-84B4-4165317BE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3385800" cy="1096962"/>
          </a:xfrm>
        </p:spPr>
        <p:txBody>
          <a:bodyPr>
            <a:normAutofit/>
          </a:bodyPr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ANTIBIOTICOS – CEFALOSPORINAS</a:t>
            </a:r>
            <a:endParaRPr lang="es-AR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966C1DD-581B-17CD-8E9C-4841075EB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98" y="1371600"/>
            <a:ext cx="15557603" cy="77724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CF3904C8-93A4-1EF9-9051-86716142CD04}"/>
                  </a:ext>
                </a:extLst>
              </p14:cNvPr>
              <p14:cNvContentPartPr/>
              <p14:nvPr/>
            </p14:nvContentPartPr>
            <p14:xfrm>
              <a:off x="1828704" y="2438328"/>
              <a:ext cx="1544760" cy="99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CF3904C8-93A4-1EF9-9051-86716142CD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22584" y="2432208"/>
                <a:ext cx="155700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CBF5A95D-9094-211E-B3F4-8D05AAA43158}"/>
                  </a:ext>
                </a:extLst>
              </p14:cNvPr>
              <p14:cNvContentPartPr/>
              <p14:nvPr/>
            </p14:nvContentPartPr>
            <p14:xfrm>
              <a:off x="1926264" y="3083448"/>
              <a:ext cx="1562400" cy="9072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CBF5A95D-9094-211E-B3F4-8D05AAA431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20144" y="3077328"/>
                <a:ext cx="157464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B8454B04-0A3F-C72F-BF54-AE29C8AEF6A5}"/>
                  </a:ext>
                </a:extLst>
              </p14:cNvPr>
              <p14:cNvContentPartPr/>
              <p14:nvPr/>
            </p14:nvContentPartPr>
            <p14:xfrm>
              <a:off x="1243344" y="7029768"/>
              <a:ext cx="1328040" cy="1800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B8454B04-0A3F-C72F-BF54-AE29C8AEF6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37224" y="7023648"/>
                <a:ext cx="1340280" cy="3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0378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4C2E2-4942-A3C4-F2FC-5B8B170ED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2852400" cy="944562"/>
          </a:xfrm>
        </p:spPr>
        <p:txBody>
          <a:bodyPr/>
          <a:lstStyle/>
          <a:p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ANTIBIOTICOS – CARBAPENEMICOS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1BE2E8-EB9E-2F98-6FF0-0FEAB65E4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57" y="1219200"/>
            <a:ext cx="15361086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59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9E43A3-29A2-0E8F-DEB5-083C28C4E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0947400" cy="639762"/>
          </a:xfrm>
        </p:spPr>
        <p:txBody>
          <a:bodyPr>
            <a:normAutofit fontScale="90000"/>
          </a:bodyPr>
          <a:lstStyle/>
          <a:p>
            <a:r>
              <a:rPr lang="es-ES" dirty="0"/>
              <a:t>ANTIBIOTICOS - MACROLIDOS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1002F9-A520-E851-F86A-2C478828D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990600"/>
            <a:ext cx="14706600" cy="8458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936D7891-4C59-0360-C83D-3C3C1F9E85DA}"/>
                  </a:ext>
                </a:extLst>
              </p14:cNvPr>
              <p14:cNvContentPartPr/>
              <p14:nvPr/>
            </p14:nvContentPartPr>
            <p14:xfrm>
              <a:off x="499584" y="1558704"/>
              <a:ext cx="1134000" cy="10008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936D7891-4C59-0360-C83D-3C3C1F9E85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3464" y="1552584"/>
                <a:ext cx="114624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A04AE586-4BCD-E537-8D81-815929C721DD}"/>
                  </a:ext>
                </a:extLst>
              </p14:cNvPr>
              <p14:cNvContentPartPr/>
              <p14:nvPr/>
            </p14:nvContentPartPr>
            <p14:xfrm>
              <a:off x="584904" y="2678304"/>
              <a:ext cx="1260720" cy="4068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A04AE586-4BCD-E537-8D81-815929C721D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8784" y="2672184"/>
                <a:ext cx="127296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5D84B120-B1F8-2685-5E16-8216C40A2B62}"/>
                  </a:ext>
                </a:extLst>
              </p14:cNvPr>
              <p14:cNvContentPartPr/>
              <p14:nvPr/>
            </p14:nvContentPartPr>
            <p14:xfrm>
              <a:off x="658344" y="4266624"/>
              <a:ext cx="1183680" cy="6156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5D84B120-B1F8-2685-5E16-8216C40A2B6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2224" y="4260504"/>
                <a:ext cx="119592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73478FE5-969D-892B-0FD9-FAF12BCB15EF}"/>
                  </a:ext>
                </a:extLst>
              </p14:cNvPr>
              <p14:cNvContentPartPr/>
              <p14:nvPr/>
            </p14:nvContentPartPr>
            <p14:xfrm>
              <a:off x="8558544" y="6181104"/>
              <a:ext cx="678600" cy="2628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73478FE5-969D-892B-0FD9-FAF12BCB15E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52424" y="6174984"/>
                <a:ext cx="69084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D5B6F99A-37ED-E95C-5F54-FADCB98849F3}"/>
                  </a:ext>
                </a:extLst>
              </p14:cNvPr>
              <p14:cNvContentPartPr/>
              <p14:nvPr/>
            </p14:nvContentPartPr>
            <p14:xfrm>
              <a:off x="8570784" y="5303424"/>
              <a:ext cx="982800" cy="2556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D5B6F99A-37ED-E95C-5F54-FADCB98849F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64664" y="5297304"/>
                <a:ext cx="99504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6FCA45BA-A9C8-0AB2-2AD2-02EB5AEC4D31}"/>
                  </a:ext>
                </a:extLst>
              </p14:cNvPr>
              <p14:cNvContentPartPr/>
              <p14:nvPr/>
            </p14:nvContentPartPr>
            <p14:xfrm>
              <a:off x="9326784" y="5145024"/>
              <a:ext cx="792720" cy="2448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6FCA45BA-A9C8-0AB2-2AD2-02EB5AEC4D3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320664" y="5138904"/>
                <a:ext cx="8049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EA2F98C3-8787-5674-260E-97078BC5B085}"/>
                  </a:ext>
                </a:extLst>
              </p14:cNvPr>
              <p14:cNvContentPartPr/>
              <p14:nvPr/>
            </p14:nvContentPartPr>
            <p14:xfrm>
              <a:off x="8610384" y="1668864"/>
              <a:ext cx="1355760" cy="3960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EA2F98C3-8787-5674-260E-97078BC5B08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604264" y="1662744"/>
                <a:ext cx="136800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81739FCC-284B-56D2-0EF7-D69050A38232}"/>
                  </a:ext>
                </a:extLst>
              </p14:cNvPr>
              <p14:cNvContentPartPr/>
              <p14:nvPr/>
            </p14:nvContentPartPr>
            <p14:xfrm>
              <a:off x="8546304" y="6681144"/>
              <a:ext cx="1134360" cy="1260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81739FCC-284B-56D2-0EF7-D69050A3823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540184" y="6675024"/>
                <a:ext cx="114660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FD986818-E2B1-7EBA-7AA5-E10E7D7E7DDB}"/>
                  </a:ext>
                </a:extLst>
              </p14:cNvPr>
              <p14:cNvContentPartPr/>
              <p14:nvPr/>
            </p14:nvContentPartPr>
            <p14:xfrm>
              <a:off x="13118304" y="2218944"/>
              <a:ext cx="1073520" cy="24480"/>
            </p14:xfrm>
          </p:contentPart>
        </mc:Choice>
        <mc:Fallback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FD986818-E2B1-7EBA-7AA5-E10E7D7E7DD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3112184" y="2212824"/>
                <a:ext cx="10857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9FD13448-7718-72CC-475D-BD4DE4A1805A}"/>
                  </a:ext>
                </a:extLst>
              </p14:cNvPr>
              <p14:cNvContentPartPr/>
              <p14:nvPr/>
            </p14:nvContentPartPr>
            <p14:xfrm>
              <a:off x="14666664" y="2230824"/>
              <a:ext cx="356760" cy="360"/>
            </p14:xfrm>
          </p:contentPart>
        </mc:Choice>
        <mc:Fallback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9FD13448-7718-72CC-475D-BD4DE4A1805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4660544" y="2224704"/>
                <a:ext cx="3690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0EAA2805-319A-EFA8-7270-E81A73E64291}"/>
                  </a:ext>
                </a:extLst>
              </p14:cNvPr>
              <p14:cNvContentPartPr/>
              <p14:nvPr/>
            </p14:nvContentPartPr>
            <p14:xfrm>
              <a:off x="13181664" y="2421264"/>
              <a:ext cx="725760" cy="17280"/>
            </p14:xfrm>
          </p:contentPart>
        </mc:Choice>
        <mc:Fallback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0EAA2805-319A-EFA8-7270-E81A73E6429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3175544" y="2415144"/>
                <a:ext cx="73800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1C375722-4578-F359-2938-8CFDB37B2DBE}"/>
                  </a:ext>
                </a:extLst>
              </p14:cNvPr>
              <p14:cNvContentPartPr/>
              <p14:nvPr/>
            </p14:nvContentPartPr>
            <p14:xfrm>
              <a:off x="13155024" y="2585784"/>
              <a:ext cx="1022040" cy="24480"/>
            </p14:xfrm>
          </p:contentPart>
        </mc:Choice>
        <mc:Fallback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1C375722-4578-F359-2938-8CFDB37B2DB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3148904" y="2579664"/>
                <a:ext cx="10342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35AD82FB-2604-2482-0AC9-5097D3B53775}"/>
                  </a:ext>
                </a:extLst>
              </p14:cNvPr>
              <p14:cNvContentPartPr/>
              <p14:nvPr/>
            </p14:nvContentPartPr>
            <p14:xfrm>
              <a:off x="14191464" y="2718624"/>
              <a:ext cx="634320" cy="49320"/>
            </p14:xfrm>
          </p:contentPart>
        </mc:Choice>
        <mc:Fallback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35AD82FB-2604-2482-0AC9-5097D3B5377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4185344" y="2712504"/>
                <a:ext cx="64656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2" name="Entrada de lápiz 21">
                <a:extLst>
                  <a:ext uri="{FF2B5EF4-FFF2-40B4-BE49-F238E27FC236}">
                    <a16:creationId xmlns:a16="http://schemas.microsoft.com/office/drawing/2014/main" id="{23CC1864-855A-5C22-C967-6B6BBB8BF233}"/>
                  </a:ext>
                </a:extLst>
              </p14:cNvPr>
              <p14:cNvContentPartPr/>
              <p14:nvPr/>
            </p14:nvContentPartPr>
            <p14:xfrm>
              <a:off x="13069704" y="2888904"/>
              <a:ext cx="1559160" cy="62640"/>
            </p14:xfrm>
          </p:contentPart>
        </mc:Choice>
        <mc:Fallback>
          <p:pic>
            <p:nvPicPr>
              <p:cNvPr id="22" name="Entrada de lápiz 21">
                <a:extLst>
                  <a:ext uri="{FF2B5EF4-FFF2-40B4-BE49-F238E27FC236}">
                    <a16:creationId xmlns:a16="http://schemas.microsoft.com/office/drawing/2014/main" id="{23CC1864-855A-5C22-C967-6B6BBB8BF23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3063584" y="2882784"/>
                <a:ext cx="157140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3" name="Entrada de lápiz 22">
                <a:extLst>
                  <a:ext uri="{FF2B5EF4-FFF2-40B4-BE49-F238E27FC236}">
                    <a16:creationId xmlns:a16="http://schemas.microsoft.com/office/drawing/2014/main" id="{77EF8311-FC70-6455-EBA7-07BC84DB34D8}"/>
                  </a:ext>
                </a:extLst>
              </p14:cNvPr>
              <p14:cNvContentPartPr/>
              <p14:nvPr/>
            </p14:nvContentPartPr>
            <p14:xfrm>
              <a:off x="13155024" y="3096624"/>
              <a:ext cx="754920" cy="360"/>
            </p14:xfrm>
          </p:contentPart>
        </mc:Choice>
        <mc:Fallback>
          <p:pic>
            <p:nvPicPr>
              <p:cNvPr id="23" name="Entrada de lápiz 22">
                <a:extLst>
                  <a:ext uri="{FF2B5EF4-FFF2-40B4-BE49-F238E27FC236}">
                    <a16:creationId xmlns:a16="http://schemas.microsoft.com/office/drawing/2014/main" id="{77EF8311-FC70-6455-EBA7-07BC84DB34D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3148904" y="3090504"/>
                <a:ext cx="76716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0848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7EEC17-5B12-263C-CF60-A78D34770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2700000" cy="1143000"/>
          </a:xfrm>
        </p:spPr>
        <p:txBody>
          <a:bodyPr/>
          <a:lstStyle/>
          <a:p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ANTIBIOTICOS - OTROS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FC1ABF-A5F6-9722-9CDF-E328AEA7F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28" y="1143000"/>
            <a:ext cx="15456543" cy="8001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A7CB70C4-4C02-BF29-AE29-E440DB082088}"/>
                  </a:ext>
                </a:extLst>
              </p14:cNvPr>
              <p14:cNvContentPartPr/>
              <p14:nvPr/>
            </p14:nvContentPartPr>
            <p14:xfrm>
              <a:off x="1316424" y="1767288"/>
              <a:ext cx="1122480" cy="1404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A7CB70C4-4C02-BF29-AE29-E440DB08208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0304" y="1761168"/>
                <a:ext cx="113472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777F608F-2AD8-B196-E2BD-86C64953315A}"/>
                  </a:ext>
                </a:extLst>
              </p14:cNvPr>
              <p14:cNvContentPartPr/>
              <p14:nvPr/>
            </p14:nvContentPartPr>
            <p14:xfrm>
              <a:off x="1280064" y="3096768"/>
              <a:ext cx="1109880" cy="36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777F608F-2AD8-B196-E2BD-86C6495331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73944" y="3090648"/>
                <a:ext cx="112212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AE0CE352-5EA5-CB66-6368-436286C2D460}"/>
                  </a:ext>
                </a:extLst>
              </p14:cNvPr>
              <p14:cNvContentPartPr/>
              <p14:nvPr/>
            </p14:nvContentPartPr>
            <p14:xfrm>
              <a:off x="754464" y="4315728"/>
              <a:ext cx="1555200" cy="47988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AE0CE352-5EA5-CB66-6368-436286C2D46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8344" y="4309608"/>
                <a:ext cx="1567440" cy="49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7FA01ABD-33AA-2B5A-F171-8B5128078119}"/>
                  </a:ext>
                </a:extLst>
              </p14:cNvPr>
              <p14:cNvContentPartPr/>
              <p14:nvPr/>
            </p14:nvContentPartPr>
            <p14:xfrm>
              <a:off x="926544" y="8314248"/>
              <a:ext cx="1335600" cy="5076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7FA01ABD-33AA-2B5A-F171-8B51280781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0424" y="8308128"/>
                <a:ext cx="1347840" cy="6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3871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65F0BC-485E-19B3-475F-841BF259D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1328400" cy="868362"/>
          </a:xfrm>
        </p:spPr>
        <p:txBody>
          <a:bodyPr/>
          <a:lstStyle/>
          <a:p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ANTIBIOTICOS - AMINOCLOSIDOS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F416E0D-2771-A362-E2FD-7765BD6DD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399"/>
            <a:ext cx="16256000" cy="749049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034BD25F-C9C2-4F88-BCB1-C707CE9FA072}"/>
                  </a:ext>
                </a:extLst>
              </p14:cNvPr>
              <p14:cNvContentPartPr/>
              <p14:nvPr/>
            </p14:nvContentPartPr>
            <p14:xfrm>
              <a:off x="219144" y="1877448"/>
              <a:ext cx="1817280" cy="6120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034BD25F-C9C2-4F88-BCB1-C707CE9FA0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3024" y="1871328"/>
                <a:ext cx="182952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9225AF8C-6A52-591B-66BD-D2D17A1E79A2}"/>
                  </a:ext>
                </a:extLst>
              </p14:cNvPr>
              <p14:cNvContentPartPr/>
              <p14:nvPr/>
            </p14:nvContentPartPr>
            <p14:xfrm>
              <a:off x="280344" y="4888848"/>
              <a:ext cx="1865520" cy="36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9225AF8C-6A52-591B-66BD-D2D17A1E79A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4224" y="4882728"/>
                <a:ext cx="187776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78AD1C87-3C87-CC11-6B70-F3248A550BFC}"/>
                  </a:ext>
                </a:extLst>
              </p14:cNvPr>
              <p14:cNvContentPartPr/>
              <p14:nvPr/>
            </p14:nvContentPartPr>
            <p14:xfrm>
              <a:off x="6729744" y="4815768"/>
              <a:ext cx="817560" cy="6120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78AD1C87-3C87-CC11-6B70-F3248A550BF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23624" y="4809648"/>
                <a:ext cx="82980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15979536-80DE-4751-900D-9704896BDB1C}"/>
                  </a:ext>
                </a:extLst>
              </p14:cNvPr>
              <p14:cNvContentPartPr/>
              <p14:nvPr/>
            </p14:nvContentPartPr>
            <p14:xfrm>
              <a:off x="6802824" y="5803248"/>
              <a:ext cx="1475640" cy="4896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15979536-80DE-4751-900D-9704896BDB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96704" y="5797128"/>
                <a:ext cx="148788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B7D4B9AC-B663-1B15-92AF-3719520D6251}"/>
                  </a:ext>
                </a:extLst>
              </p14:cNvPr>
              <p14:cNvContentPartPr/>
              <p14:nvPr/>
            </p14:nvContentPartPr>
            <p14:xfrm>
              <a:off x="6876264" y="6814848"/>
              <a:ext cx="1249560" cy="2664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B7D4B9AC-B663-1B15-92AF-3719520D625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70144" y="6808728"/>
                <a:ext cx="126180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D61B520C-4E0F-DF9F-575F-EDAC39C1B498}"/>
                  </a:ext>
                </a:extLst>
              </p14:cNvPr>
              <p14:cNvContentPartPr/>
              <p14:nvPr/>
            </p14:nvContentPartPr>
            <p14:xfrm>
              <a:off x="6754224" y="7520808"/>
              <a:ext cx="2024280" cy="74880"/>
            </p14:xfrm>
          </p:contentPart>
        </mc:Choice>
        <mc:Fallback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D61B520C-4E0F-DF9F-575F-EDAC39C1B49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48104" y="7514688"/>
                <a:ext cx="203652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52FF0BE0-6A32-A067-9F4F-BC2F04A3898C}"/>
                  </a:ext>
                </a:extLst>
              </p14:cNvPr>
              <p14:cNvContentPartPr/>
              <p14:nvPr/>
            </p14:nvContentPartPr>
            <p14:xfrm>
              <a:off x="9704784" y="4813968"/>
              <a:ext cx="1956600" cy="75240"/>
            </p14:xfrm>
          </p:contentPart>
        </mc:Choice>
        <mc:Fallback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52FF0BE0-6A32-A067-9F4F-BC2F04A3898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698664" y="4807848"/>
                <a:ext cx="196884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48C59D4A-73B7-D3B4-259B-04F9EAE82C18}"/>
                  </a:ext>
                </a:extLst>
              </p14:cNvPr>
              <p14:cNvContentPartPr/>
              <p14:nvPr/>
            </p14:nvContentPartPr>
            <p14:xfrm>
              <a:off x="9668064" y="7071168"/>
              <a:ext cx="2135160" cy="720"/>
            </p14:xfrm>
          </p:contentPart>
        </mc:Choice>
        <mc:Fallback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48C59D4A-73B7-D3B4-259B-04F9EAE82C1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661944" y="7058928"/>
                <a:ext cx="214740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AD891F7C-9BBB-7640-53C2-0D68D577EBFE}"/>
                  </a:ext>
                </a:extLst>
              </p14:cNvPr>
              <p14:cNvContentPartPr/>
              <p14:nvPr/>
            </p14:nvContentPartPr>
            <p14:xfrm>
              <a:off x="9704784" y="8290488"/>
              <a:ext cx="2721960" cy="720"/>
            </p14:xfrm>
          </p:contentPart>
        </mc:Choice>
        <mc:Fallback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AD891F7C-9BBB-7640-53C2-0D68D577EBF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698664" y="8278248"/>
                <a:ext cx="2734200" cy="2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5045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37</Words>
  <Application>Microsoft Office PowerPoint</Application>
  <PresentationFormat>Personalizado</PresentationFormat>
  <Paragraphs>10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ANTIBIOTICOS O ANTIINFECCIOSOS</vt:lpstr>
      <vt:lpstr>ANTIBIOTICOS O ANTIINFECCIOSOS</vt:lpstr>
      <vt:lpstr>ANTIBIOTICOS O ANTIINFECCIOSOS – PENICILINAS NATURALES </vt:lpstr>
      <vt:lpstr>ANTIBIOTICOS – PENICILINAS SEMISINTETICOS </vt:lpstr>
      <vt:lpstr>ANTIBIOTICOS –INHIBIDORES DE LA  b-latamasa</vt:lpstr>
      <vt:lpstr>ANTIBIOTICOS – CEFALOSPORINAS</vt:lpstr>
      <vt:lpstr>ANTIBIOTICOS – CARBAPENEMICOS</vt:lpstr>
      <vt:lpstr>ANTIBIOTICOS - MACROLIDOS</vt:lpstr>
      <vt:lpstr>ANTIBIOTICOS - OTROS</vt:lpstr>
      <vt:lpstr>ANTIBIOTICOS - AMINOCLOSIDOS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agri...... ccarhuas rodriguez</cp:lastModifiedBy>
  <cp:revision>18</cp:revision>
  <dcterms:created xsi:type="dcterms:W3CDTF">2006-08-16T00:00:00Z</dcterms:created>
  <dcterms:modified xsi:type="dcterms:W3CDTF">2026-08-31T20:15:05Z</dcterms:modified>
</cp:coreProperties>
</file>