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4:54.57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28 392 9830,'-2'74'1549,"0"-47"-1084,2 0-1,4 41 1,-9-91-529,-3-14-14,2 0-1,2 0 1,0-44-1,4 70 61,1 0 0,0 0 1,0 0-1,2 0 0,-1 0 0,1 0 0,1 1 0,0-1 0,0 1 0,1 0 0,1 0 1,-1 1-1,1-1 0,1 1 0,11-11 0,2-2-86,4-4 347,2 0 0,0 2 0,1 1 0,60-38 0,-81 58-161,0 1-1,1 0 1,-1 0-1,0 0 0,1 1 1,0-1-1,-1 2 0,1-1 1,12 1-1,-16 0-58,-1 0 0,1 0 0,-1 1 1,1-1-1,-1 0 0,0 1 0,1 0 0,-1-1 0,1 1 1,-1 0-1,0 0 0,0 0 0,1 1 0,-1-1 0,0 1 0,0-1 1,0 1-1,-1-1 0,1 1 0,0 0 0,-1 0 0,1 0 1,-1 0-1,1 0 0,-1 0 0,0 1 0,0-1 0,0 0 0,1 4 1,-2-3 10,0 0 1,0 0 0,-1 0 0,1 1-1,-1-1 1,1 0 0,-1 0-1,0 0 1,-1-1 0,1 1 0,0 0-1,-1 0 1,1-1 0,-1 1 0,0 0-1,0-1 1,0 0 0,0 1 0,0-1-1,-1 0 1,-2 2 0,-7 5 167,0 0-1,-1 0 1,-13 7 0,-9 1 241,24-13-352,2 0 0,-1 1-1,0 0 1,1 0-1,0 1 1,0 1-1,0-1 1,1 1-1,-13 15 1,21-21-72,0-1 0,0 1 0,0 0-1,0-1 1,0 1 0,0 0 0,0-1 0,0 1-1,0 0 1,0-1 0,1 1 0,-1 0 0,0-1 0,1 1-1,-1-1 1,0 1 0,1 0 0,-1-1 0,0 1 0,1-1-1,-1 1 1,1-1 0,-1 0 0,1 1 0,0-1 0,-1 1-1,1-1 1,-1 0 0,1 1 0,0-1 0,-1 0 0,2 0-1,32 17 332,-11-6-127,-18-7-168,-1 0 0,0 0 0,0 1 0,0-1 0,0 1 0,-1 0 0,0 0 0,0 0 0,0 0 0,-1 0 0,0 1 0,1-1 0,-2 1 0,1 0 0,-1 0 0,0-1 0,0 1 0,-1 0 0,1 0 0,-1 0 0,-2 11 0,1-10 30,0 1-1,0 0 0,-1-1 1,0 1-1,-1-1 1,0 0-1,0 0 1,0 0-1,-1 0 0,0-1 1,0 1-1,-1-1 1,1 0-1,-2 0 1,1 0-1,-7 5 0,-21 13 195,2-4-239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4:57.44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42 0 9830,'-1'97'1718,"-19"138"-1,14-193-1303,0-13 32,2 1 0,0 43 0,4-71-418,0-1 1,0 1-1,0 0 1,1 0-1,-1-1 1,1 1-1,-1 0 0,1 0 1,0-1-1,-1 1 1,1-1-1,0 1 1,0-1-1,0 1 0,0-1 1,0 1-1,1-1 1,-1 0-1,0 0 1,1 0-1,-1 0 1,1 0-1,-1 0 0,1 0 1,-1 0-1,1 0 1,-1-1-1,1 1 1,0-1-1,0 1 0,-1-1 1,1 1-1,0-1 1,0 0-1,-1 0 1,1 0-1,3-1 0,10 0 154,0 0-1,-1-2 1,28-7-1,-11 3 53,65-5 722,-49 9-865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5:00.07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74 210 9830,'-1'0'18,"1"0"0,-1 0 0,0 0 0,1 0 0,-1 0 0,1 0-1,-1 1 1,0-1 0,1 0 0,-1 0 0,1 0 0,-1 1 0,1-1 0,-1 0 0,1 1 0,-1-1 0,1 0 0,-1 1-1,1-1 1,-1 1 0,1-1 0,0 1 0,-1-1 0,1 1 0,0-1 0,-1 1 0,1-1 0,0 1 0,-1-1-1,1 2 1,-19 23 742,11-3-546,0 1 0,2 0 0,0 0 0,2 0 0,1 1 0,0-1 0,2 1 0,1 0-1,4 36 1,-4-56-170,1-1-1,-1 1 1,1-1-1,0 0 0,0 1 1,1-1-1,-1 0 1,1 0-1,-1 0 1,1 0-1,0 0 0,0 0 1,1-1-1,-1 1 1,0-1-1,1 1 0,0-1 1,-1 0-1,1 0 1,0 0-1,0 0 1,0-1-1,0 1 0,0-1 1,1 0-1,-1 1 1,0-2-1,1 1 0,4 0 1,11 2 159,1-1-1,-1-1 1,1 0 0,21-4-1,-13 2-60,-18 0-121,1 0-1,-1-1 1,0 0 0,0-1 0,0 0-1,0 0 1,0-1 0,0-1 0,-1 1 0,0-2-1,0 1 1,0-1 0,-1 0 0,0-1-1,0 0 1,-1 0 0,1-1 0,-2 0-1,1 0 1,-1-1 0,0 0 0,-1 0-1,0 0 1,-1 0 0,7-21 0,22-52-424,-25 65 318,-1 0 1,-1 0-1,0-1 0,-1 1 1,0-2-1,-2 1 0,2-21 1,-5 30 48,0 0 1,0 1-1,-1-1 0,0 1 1,-1-1-1,1 1 0,-2-1 1,1 1-1,-1 0 0,-5-10 1,5 13 69,0 0 1,0 1 0,-1 0 0,1 0 0,-1 0 0,0 0 0,0 0-1,0 1 1,0 0 0,-1-1 0,0 2 0,1-1 0,-1 0 0,0 1-1,0 0 1,0 0 0,-10-1 0,-67-6 349,45 8-352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5:01.61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9830,'0'6'273,"0"1"-273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5:04.59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139 242 9830,'-4'0'95,"-1"0"-1,1 0 1,-1 0-1,0 1 1,1-1-1,-1 1 1,1 0-1,-1 1 1,1-1-1,0 1 1,-1 0 0,1 0-1,-6 3 1,7-2-38,0 0 0,1 1 1,-1-1-1,1 1 1,-1-1-1,1 1 0,0 0 1,0 0-1,1 0 1,-1 0-1,1 0 0,0 0 1,0 0-1,-1 8 1,-17 166 1352,17-172-1305,-15 97 861,16-93-867,0 0 0,0 1 1,2-1-1,-1 0 1,1 1-1,1-1 1,4 18-1,-5-25-63,0-1-1,0 1 1,0-1-1,1 1 1,-1-1-1,1 0 1,-1 1 0,1-1-1,0 0 1,0 0-1,0 0 1,0 0-1,0-1 1,1 1-1,-1 0 1,0-1-1,1 0 1,-1 1-1,1-1 1,0 0-1,-1 0 1,1-1 0,0 1-1,0 0 1,-1-1-1,1 0 1,0 0-1,0 0 1,0 0-1,-1 0 1,1 0-1,5-2 1,0 0-13,1 0 1,-1 0 0,0-1-1,0 0 1,0-1-1,-1 0 1,1 0 0,-1-1-1,12-9 1,7-9-171,-1-1 1,-1-1 0,-2-1-1,0-1 1,24-41 0,-35 50 71,-1-1 1,-1 0-1,-1 0 1,-1-1 0,0 0-1,-2 0 1,0-1 0,-1 0-1,-1 0 1,0-25 0,-3 22-38,1 4 40,-1 0 1,-1 0-1,0 0 0,-2 0 1,-6-24-1,7 38 115,1 1 0,-2 0 1,1 0-1,-1 0 0,1 0 0,-1 0 0,-1 1 0,1-1 0,-1 1 0,0 0 0,0 0 0,0 0 0,0 1 0,-1-1 0,1 1 0,-1 0 1,0 0-1,0 1 0,0-1 0,0 1 0,0 0 0,-1 1 0,-8-3 0,-23-2 212,0 2 0,-1 1 1,-54 3-1,90 0-249,-41 1 27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5:06.87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9830,'5'0'273,"32"6"1119,20 7-781,18 8 253,31 17 967,14 8-967,5 2-1,-8 5-90,-24-8-773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5:07.97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5:26.01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1696 1028 9830,'2'-143'0,"-4"-160"0,1 291 0,0-1 0,-1 0 0,0 0 0,0 1 0,-2-1 0,1 1 0,-2 0 0,1 0 0,-2 0 0,0 1 0,0-1 0,-1 1 0,0 1 0,-1-1 0,0 2 0,-19-19 0,-349-268 290,319 255-221,51 37 54,-1 0 0,1 1 0,-1 0 0,0 0 0,0 0-1,-1 1 1,1 0 0,0 0 0,-1 1 0,1 0 0,-1 0 0,1 1 0,-1 0 0,0 0 0,1 1 0,-1 0 0,1 0-1,-13 5 1,-9 3 259,1 1-1,0 2 0,-33 18 0,47-22-342,-95 53 1107,3 5 0,3 4-1,-125 111 1,213-168-929,0 0 0,1 0 0,1 1 0,0 1 0,1 1-1,1-1 1,0 2 0,1-1 0,1 2 0,0-1 0,-10 33 0,-9 59 1494,-16 140 1,21-109-947,-13 124-129,24-160-520,0 50-116,10 206 0,5-167 0,-3 567 0,0-704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5:27.52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1 272 9830,'3'2'98,"0"-1"0,0 1 1,0-1-1,-1 1 0,1 0 0,0 0 0,-1 0 1,0 0-1,1 0 0,-1 1 0,0-1 0,0 1 0,0-1 1,0 1-1,2 4 0,2 2 137,111 161 1414,39 50 76,-122-176-887,-2 2 0,-1 0 0,39 85-1,-65-120-742,1 3 55,1-1 1,0 0-1,11 15 1,-18-27-154,1 0 1,-1-1 0,0 1-1,1-1 1,-1 1-1,1 0 1,-1-1-1,1 1 1,-1-1-1,1 1 1,0-1-1,-1 0 1,1 1-1,0-1 1,-1 0-1,1 1 1,0-1-1,-1 0 1,1 0-1,0 0 1,-1 1-1,1-1 1,0 0-1,0 0 1,-1 0-1,1 0 1,0 0-1,0 0 1,-1-1-1,1 1 1,0 0-1,0 0 1,1-2-21,0 1 0,-1 0 0,1-1 0,-1 1 0,1-1 0,-1 1 0,0-1 0,0 0 0,1 0 1,-1 1-1,1-5 0,22-66-571,-21 59 533,91-288-1454,61-106-361,-52 186 699,-89 195 1140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5:35.83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9830,'0'5'181,"1"0"-1,0 1 0,1-1 1,-1 0-1,1 0 1,0 0-1,4 7 0,5 15 181,25 102 704,-21-70-501,3 0 0,2-1 0,29 57 0,-37-87-155,-1 1 1,-1 0-1,-1 0 0,-1 1 1,-2 0-1,3 36 1,1 183 1491,-10-219-1670,-3 0 73,-3-29-398,-5-12-74,-5-11 126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5:38.02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0 199 9830,'9'0'140,"-1"1"-1,1 0 1,0 1 0,-1 0-1,0 0 1,1 1-1,-1 0 1,0 0 0,0 1-1,-1 0 1,1 0-1,-1 1 1,0 0 0,0 0-1,0 1 1,-1 0-1,0 0 1,10 14 0,5 8 181,-2 2 0,-1 0 0,20 44 0,-21-39 14,-2 1-21,-13-29-242,0-1 1,0 1-1,1-1 1,0 0-1,1 1 1,-1-1-1,1-1 1,0 1-1,0-1 1,8 8-1,-12-13-56,1 1 0,0-1 0,-1 1 0,1-1 0,0 0 0,0 1 0,-1-1 0,1 0 0,0 0-1,0 1 1,0-1 0,0 0 0,-1 0 0,1 0 0,0 0 0,0 0 0,0 0 0,0 0 0,-1 0-1,1 0 1,0 0 0,0-1 0,0 1 0,-1 0 0,1-1 0,0 1 0,0 0 0,-1-1 0,1 1-1,0-1 1,0 1 0,-1-1 0,1 1 0,-1-1 0,2-1 0,17-29 10,-14 22-140,37-76-411,57-169 1,-52 125 107,-44 121 421,20-43-331,-23 50 339,1 0 0,-1 0 1,1 0-1,0 0 0,-1 0 0,1 0 1,0 0-1,0 0 0,0 0 0,0 1 1,0-1-1,0 0 0,0 1 1,0-1-1,0 0 0,0 1 0,0-1 1,0 1-1,0-1 0,0 1 1,1 0-1,-1 0 0,0-1 0,0 1 1,0 0-1,1 0 0,-1 0 0,0 0 1,0 0-1,0 1 0,1-1 1,-1 0-1,0 0 0,0 1 0,0-1 1,0 1-1,0-1 0,2 2 0,3 2 100,-1 1-1,0 0 0,0 0 1,-1 0-1,0 0 0,1 1 1,-2 0-1,1 0 0,-1 0 1,3 7-1,27 75 647,-22-52-487,75 250 1475,-27-80-966,-24-83-399,-26-83-346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5:38.66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9830,'0'0'0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5:40.48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443 1 9830,'-19'0'255,"1"1"0,-1 1 0,0 1-1,1 0 1,-1 1 0,1 2 0,0-1 0,0 2-1,1 1 1,-25 14 0,29-14-94,0 0 0,1 2-1,0 0 1,1 0 0,0 1 0,1 0 0,0 1-1,1 0 1,0 0 0,1 1 0,0 0-1,1 1 1,-8 20 0,-1 14 357,2 1 0,1 0 0,3 1-1,3 1 1,1 0 0,3 96 0,3-63 60,3 78 801,-3-158-1342,0 0 0,1 0 0,-1 0 1,1 0-1,0-1 0,0 1 0,0 0 0,1-1 1,-1 1-1,1-1 0,0 1 0,0-1 0,0 0 0,0 1 1,0-1-1,1 0 0,0-1 0,-1 1 0,1 0 1,0-1-1,5 3 0,-2-1 33,1-2 1,0 1-1,0-1 1,1 0-1,-1 0 1,0-1-1,1 0 0,-1 0 1,0-1-1,9 0 1,14-1-26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5:41.50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9830,'6'0'273,"1"0"-273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6:04.98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39 0 9830,'0'1'34,"-1"-1"0,0 0 0,0 0 1,1 1-1,-1-1 0,0 0 0,1 1 0,-1-1 0,0 1 0,1-1 0,-1 1 0,1-1 1,-1 1-1,0-1 0,1 1 0,-1-1 0,1 1 0,0 0 0,-1-1 0,1 1 0,0 0 1,-1 0-1,1-1 0,0 1 0,0 0 0,-1 1 0,-4 24 514,4-21-424,-11 110 1105,5 0 0,10 131 0,-1-85-229,-1 276 2505,-1-407-3460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6:06.11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9830,'0'0'32,"1"1"0,0-1-1,0 0 1,-1 0 0,1 1-1,0-1 1,-1 0 0,1 1 0,0-1-1,-1 1 1,1-1 0,-1 1-1,1-1 1,0 1 0,-1-1 0,1 1-1,-1-1 1,0 1 0,1 0-1,-1-1 1,0 1 0,1 0 0,-1 0-1,0-1 1,1 1 0,-1 1 0,6 24 505,-6-24-475,10 90 1015,-3 1-1,-7 97 0,-2-82 277,14 123 1,-9-208-1219,36 247 1960,-33-237-1868,-2-4-181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6:07.77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 34 9830,'-5'-6'0,"3"-2"273,8 1 0,9 1 0,7 2 0,6 1 0,10 8 338,10 8 0,19 2 481,5 4-706,-5-1-113,-7-4 0,-15-4-273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6:09.76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375 417 9830,'0'-1'8,"0"1"-1,0 0 1,0 0-1,0-1 0,-1 1 1,1 0-1,0-1 1,0 1-1,0-1 1,0 1-1,0 0 1,0-1-1,0 1 1,0 0-1,0-1 1,0 1-1,0 0 0,0-1 1,0 1-1,0 0 1,0-1-1,0 1 1,1 0-1,-1-1 1,0 1-1,0 0 1,0-1-1,0 1 1,1 0-1,-1 0 1,0-1-1,0 1 0,1 0 1,-1 0-1,0-1 1,1 1-1,-1 0 1,0 0-1,0 0 1,1-1-1,-1 1 1,0 0-1,1 0 1,-1 0-1,1 0 1,-1 0-1,0 0 0,1 0 1,-1 0-1,0 0 1,1 0-1,-1 0 1,0 0-1,1 0 1,-1 0-1,0 0 1,1 0-1,-1 0 1,0 1-1,1-1 1,-1 0-1,0 0 0,1 1 1,1 0 39,-1 0 0,0 0 1,0 0-1,1 1 0,-1-1 1,0 1-1,0-1 0,0 1 0,0-1 1,-1 1-1,1 0 0,1 2 0,4 33 377,-2 0-1,-1 0 1,-2 0-1,-4 54 0,0 0 236,2 256 2254,1-341-2834,0 0 1,1 0-1,-1 1 1,1-1-1,0 0 0,1 0 1,-1 0-1,1 0 1,1 0-1,3 7 0,-5-10-22,2 0 0,-1-1-1,0 1 1,0-1 0,1 1-1,-1-1 1,1 0 0,0 0-1,0 0 1,0 0 0,0 0-1,0-1 1,0 0 0,0 1 0,0-1-1,1 0 1,-1 0 0,0-1-1,1 1 1,6-1 0,22 0 87,0-3 0,0 0 0,0-2 1,0-2-1,53-18 0,-8 4 158,-62 17-299,0 0 1,0-1-1,0-1 1,-1 0 0,0-1-1,0 0 1,23-17-1,-31 18-48,0 1-1,0-1 1,0 0-1,-1 0 1,0-1-1,0 1 1,-1-1 0,1 0-1,-2-1 1,1 1-1,-1-1 1,0 0-1,0 1 1,-1-1-1,0 0 1,1-13-1,0-32-609,-6-93-1,-1 53 108,3 57 312,-1 0 0,-2 0-1,-1 0 1,-2 0 0,-16-48-1,13 58 69,-1 0 0,-2 0-1,0 1 1,-1 1-1,-2 0 1,0 2-1,-29-32 1,34 41 103,-14-14-132,-33-28-1,49 47 293,0 2 0,0-1 0,-1 1-1,1 0 1,-1 1 0,-1 0 0,1 1-1,-15-4 1,-27-1 326,0 2 0,-1 3 1,1 2-1,-84 7 0,116-4-288,0 1 0,1 1 0,-1 1 0,-33 11 0,43-12-60,1 2 0,-1-1-1,1 1 1,0 1 0,0-1-1,1 1 1,0 1 0,0 0-1,0 0 1,-13 16-1,-17 19 378,18-27-416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6:12.89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102 384 9830,'-1'0'45,"0"1"1,0-1-1,0 1 0,0-1 0,0 1 0,0 0 1,0-1-1,0 1 0,0 0 0,0 0 1,0 0-1,0-1 0,0 1 0,1 0 1,-1 0-1,0 0 0,1 0 0,-1 1 0,1-1 1,-1 0-1,1 0 0,-1 0 0,1 0 1,0 0-1,-1 1 0,1-1 0,0 2 1,-5 43 688,4-37-550,-2 78 748,4 0 0,13 87 0,1 38 159,-15-195-901,2 1 1,0-1-1,1 0 1,1 0-1,0 0 1,1-1-1,15 31 1,-17-39-87,0-1 1,0 1 0,0 0-1,-1 0 1,-1 0 0,1 0-1,-1 0 1,-1 1 0,1 10-1,-2-19-89,1 0-1,0-1 1,0 1-1,-1-1 1,1 1-1,0 0 0,0-1 1,-1 1-1,1 0 1,0-1-1,-1 1 1,1 0-1,-1 0 1,1-1-1,0 1 0,-1 0 1,1 0-1,-1 0 1,1 0-1,-1-1 1,1 1-1,0 0 0,-1 0 1,1 0-1,-1 0 1,1 0-1,-1 0 1,1 0-1,-1 0 0,1 0 1,-1 1-1,1-1 1,0 0-1,-1 0 1,1 0-1,-1 0 0,1 1 1,0-1-1,-1 0 1,1 0-1,-1 1 1,1-1-1,0 0 0,-1 1 1,1-1-1,0 0 1,0 1-1,-1-1 1,1 0-1,0 1 0,0-1 1,-1 1-1,1-1 1,0 0-1,0 1 1,0-1-1,0 1 0,0-1 1,0 1-1,0-1 1,0 1-1,0-1 1,0 1-1,-22-39-175,-5-46-316,4-1-1,3-1 1,-8-99 0,17 109 35,4 10-113,3-108-1,5 96 571,0 94 216,1-1 1,0 1 0,1-1 0,1 0-1,1 0 1,0 0 0,1 0 0,8 14-1,11 17 363,36 49 0,12 7 147,144 151-1,-207-243-657,0 0 1,0 1-1,-1 0 0,0 1 1,-1-1-1,-1 1 0,0 1 1,0 0-1,-1 0 0,-1 0 0,0 0 1,4 22-1,-7-26 4,9 44 178,-10-51-242,-1 0 0,1 0 0,0 1 0,-1-1 0,1 0 0,0 0 0,1 0 0,-1 0 0,0 0 0,1 0 0,-1 0 0,1-1 0,-1 1 0,1 0 0,0-1 0,-1 1 0,3 1 1,-3-3 3,0 0 0,0-1 0,0 1 0,0 0 0,0 0 0,0 0 0,-1 0 0,1-1 0,0 1 0,0 0 0,0-1 0,0 1 0,-1-1 0,1 1 1,0-1-1,-1 1 0,1-1 0,0 1 0,-1-1 0,1 0 0,0 1 0,-1-1 0,1 0 0,-1 0 0,0 1 0,1-1 0,-1 0 0,1 0 1,-1 0-1,0 1 0,0-1 0,0 0 0,1-1 0,9-37 152,-10 39-179,12-87-1211,-4-1 1,-4-131 0,-5 131 528,-2-711-2544,2 811 3490,-1-1 0,0 1 0,-1-1-1,-1 0 1,-9 21 0,-1 5-12,-14 53 174,1-2-340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6:15.38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110 18 9830,'17'-12'207,"-17"12"-198,0 0 0,0 0 0,1 0 0,-1 0 0,0 0 0,0 0 0,0-1 0,0 1 0,0 0-1,0 0 1,0 0 0,0 0 0,0 0 0,0-1 0,0 1 0,0 0 0,0 0 0,0 0 0,0 0 0,0 0-1,0-1 1,0 1 0,0 0 0,0 0 0,0 0 0,0 0 0,0 0 0,0-1 0,0 1 0,0 0 0,0 0 0,0 0-1,0 0 1,0 0 0,0 0 0,-1 0 0,1-1 0,0 1 0,0 0 0,0 0 0,0 0 0,0 0 0,0 0-1,0 0 1,-1 0 0,1 0 0,0 0 0,0 0 0,0 0 0,0 0 0,0 0 0,-1-1 0,-1 1 56,-1 0 0,1 0 0,0 0 0,-1 1-1,1-1 1,0 0 0,-1 1 0,1-1 0,0 1 0,-1 0 0,1 0 0,-3 2 0,-2 1 5,1 0 1,0 0-1,0 1 0,1 0 1,-1 0-1,1 0 0,0 1 0,1 0 1,-1 0-1,1 0 0,0 1 1,0-1-1,1 1 0,0 0 1,0 0-1,1 0 0,0 0 0,0 0 1,-1 15-1,-1 12 317,2 1-1,1 0 1,5 37 0,-2-17 1,1 486 4229,-3-360-3545,0-174-992,0 1 1,0-1 0,1 0-1,0 1 1,0-1 0,1 0-1,3 10 1,-3-14-41,-1-1 1,1 1 0,-1 0-1,1 0 1,0-1-1,0 1 1,1-1-1,-1 0 1,0 0 0,1 0-1,-1 0 1,1 0-1,0 0 1,-1 0-1,1-1 1,0 0 0,0 1-1,0-1 1,6 1-1,11 2 142,0 0 0,0-2 0,0 0 0,0-1 0,0-2 0,1 0 0,-1 0 1,0-2-1,26-7 0,-43 9-187,0-1 1,0 1 0,1-1 0,-1 1 0,-1-1 0,1 0-1,0 0 1,0-1 0,-1 1 0,1 0 0,-1-1 0,0 0-1,1 1 1,-1-1 0,-1 0 0,1 0 0,2-6 0,0-2-124,0 0 0,-1-1 0,3-22 1,-6 26 50,1 1 0,0-1 0,0 1 1,1 0-1,0 0 0,0-1 0,1 2 1,-1-1-1,2 0 0,-1 0 0,1 1 0,0 0 1,7-9-1,40-22 121,-51 37-40,1 0 0,-1 0-1,0 0 1,0-1 0,1 1 0,-1 0 0,0 0-1,0 0 1,0 0 0,1 0 0,-1 0 0,0 0-1,0-1 1,0 1 0,0 0 0,1 0 0,-1 0-1,0 0 1,0-1 0,0 1 0,0 0 0,0 0-1,0 0 1,1-1 0,-1 1 0,0 0 0,0 0-1,0-1 1,0 1 0,0 0 0,0 0-1,0-1 1,0 1 0,0 0 0,0 0 0,0 0-1,0-1 1,0 1 0,0 0 0,0 0 0,0-1-1,-1 1 1,1 0 0,0 0 0,0 0 0,0-1-1,0 1 1,0 0 0,0 0 0,-1 0 0,1-1-1,0 1 1,0 0 0,0 0 0,-1 0-1,1 0 1,0 0 0,-1-1 0,-22-4 117,-34 4 16,56 1-128,-45 0 103,0 3-1,0 2 1,1 1 0,-60 17-1,68-10-94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6:19.68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36 322 9830,'1'0'49,"1"0"1,-1 0-1,1 0 1,0 1-1,-1-1 0,1 0 1,-1 1-1,1-1 0,-1 1 1,1 0-1,-1-1 1,0 1-1,1 0 0,-1 0 1,0 0-1,1 0 0,-1 0 1,0 0-1,0 0 1,0 0-1,0 0 0,0 1 1,0-1-1,1 3 0,0 0 16,-1 0 0,1 1 0,-1-1 0,0 0 0,0 1 0,-1 0 0,1-1 0,-1 9 0,0-1 107,-1 1 0,-1-1 1,0 1-1,-1-1 0,-7 23 0,-2-6 220,1 1-1,1 0 1,2 1-1,2 0 1,0 0 0,-2 62-1,11 256 2067,-3-341-2379,1-1 1,1 1 0,-1-1-1,1 0 1,4 9-1,-5-14-65,-1-1 0,0 0 0,1 0 0,-1 0 0,1 0 0,-1 0 0,1 0 0,-1 0 0,1 0 0,0 0 0,-1 0 0,1 0 0,0-1 0,0 1 0,0 0 0,0 0 0,0-1 0,0 1 0,0 0 0,0-1 0,0 1 0,0-1 0,0 0 0,0 1 0,0-1 0,0 0 0,0 1 0,0-1 0,1 0 0,-1 0 0,0 0 0,0 0 0,0 0 0,0 0 0,0-1 0,1 1 0,-1 0 0,0-1 0,0 1 0,0 0 0,0-1 0,0 1 0,2-2 0,18-16-169,-1 0 0,0-1 0,-2-2 0,0 0 0,17-26 0,-35 47 154,55-85-411,-38 57 62,38-49 0,-34 48 145,-2 0 0,0-1 1,-2 0-1,-2-2 0,-1 0 0,-1 0 0,-1-1 0,6-35 0,-11 29-20,-1 0 1,-2 0-1,-1 0 1,-2 0-1,-2 0 1,-8-48-1,6 72 130,-1 0-1,-1 0 0,0 1 1,-1 0-1,0 0 1,-1 0-1,-1 1 0,-16-23 1,19 30 110,0 0 1,0 0-1,-1 1 1,1 0 0,-1 0-1,0 0 1,-1 1-1,-11-7 1,14 9 29,1 1 1,-1 0 0,1 0 0,-1 0-1,1 0 1,-1 0 0,0 1-1,0 0 1,1 0 0,-1 0-1,0 0 1,1 0 0,-1 1-1,0-1 1,1 1 0,-1 0 0,0 0-1,-5 3 1,5-1-8,-1 0 1,1 0-1,-1 0 0,1 1 1,0 0-1,0-1 0,0 1 0,1 1 1,0-1-1,-1 0 0,1 1 1,1 0-1,-1 0 0,1 0 1,0 0-1,0 0 0,-1 5 1,-3 15 221,0-1 1,-2 38-1,4-31-2,-7 90 529,-6 34 232,10-117-981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6:22.59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411 3 9830,'-51'-1'999,"26"0"-695,1 0-1,-1 2 0,1 1 0,-30 6 0,46-6-228,1 0 0,0 0 1,0 1-1,0 0 0,0 1 0,0-1 0,1 1 1,-1 0-1,1 1 0,0 0 0,1 0 0,-1 0 0,1 1 1,0-1-1,0 1 0,1 0 0,-1 1 0,-2 7 1,-8 12 297,-3 6 166,-25 62 1,40-86-451,1 0 0,-1 0 0,1 0-1,1 0 1,-1 0 0,1 0 0,1 1-1,0-1 1,0 0 0,0 0 0,1 1 0,0-1-1,1 0 1,2 8 0,-2-11-21,1-1 0,-1 0 0,1 0 0,0 0 0,0 0-1,0-1 1,0 1 0,1-1 0,-1 0 0,1 0 0,0 0 0,0-1 0,6 4 0,66 28 708,-25-13-309,-25-7-155,-1 0 1,-1 2-1,0 0 1,30 29-1,-42-34-173,-1 1 1,0 0-1,-1 1 0,0 0 0,-1 0 0,0 1 0,-2 1 1,1-1-1,7 23 0,-9-19 92,-1-1-1,-1 1 1,0 0 0,-1 0-1,-1 0 1,-1 0 0,-1 1-1,-1 19 1,0-30-169,0-1 0,-1 0 0,0 1-1,0-1 1,-1 0 0,1 0 0,-2 0 0,1-1 0,-1 1 0,0-1 0,0 0 0,0 0 0,-1 0 0,0 0 0,-1-1-1,1 0 1,-1 0 0,0 0 0,0-1 0,0 0 0,-1 0 0,-8 4 0,0-3 98,0 0 0,0 0 0,-28 3 1,15-2 66,-5 1-163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07.47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9830,'57'1'1378,"0"4"0,78 15 0,105 37-113,-94-20-626,-93-27 123,69 5 0,-8-2 217,-11-3 343,0-4 0,111-8-1,-74-1-689,2383 3 2614,-2406 0-3246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10.64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22486,'3929'34'0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16.68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9830,'1'26'626,"2"0"0,9 40 1,-1-7-11,29 187 1181,-39-238-1702,0 0-1,0 0 0,1 0 0,1 0 1,-1 0-1,1 0 0,0-1 0,1 1 0,0-1 1,0 0-1,1 0 0,0 0 0,0-1 1,6 6-1,-3-5 84,0-1 0,0 0 0,1-1 0,0 0-1,0-1 1,0 1 0,1-2 0,-1 1 0,1-1 0,0-1 0,12 2 0,56 8 1161,130 2 1,87-16 594,-160-1-904,-28 2-444,116-4 284,-183 0-642,-14-3-183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17.55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0 224 9830,'6'0'273,"19"-5"591,16-3-318,26-5 580,17-6-1274,30-12-148,12-6 148,-9 3 101,-13 2-58,-13 6 582,-22 8-477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18.34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0 298 9830,'12'0'546,"20"0"273,29-6 307,20-7-262,32-8-1204,31-11-14,19-1 74,6 0 50,-3-6-20,-13 3 974,-26 9-483,-30-4 299,-30 4-540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20.55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138 453 9830,'1'20'420,"2"0"0,0 0 0,1 0-1,13 37 1,6 22 113,-3 26 889,11 144 0,-33-232-893,-5-24-263,-8-33-475,14 39 186,-57-206-854,13 43 433,37 137 411,-22-64-305,5-1 0,-20-135 1,44 219 316,0 0 0,0 0 0,1 0 0,0 1 0,0-1 0,1 0 0,0 0 1,1 0-1,0 1 0,0-1 0,0 1 0,8-15 0,-7 17 59,1 1 0,-1-1 0,1 1 0,0 0 0,1 0 0,-1 1-1,1-1 1,-1 1 0,1 0 0,0 0 0,0 0 0,1 1 0,-1 0 0,0 0 0,1 0 0,0 0 0,-1 1 0,10-1-1,27-3 433,1 2 0,0 1-1,55 5 1,127 27 967,-199-26-1211,1 2 0,-1 0 0,-1 2 0,1 0 0,44 23 0,-65-28-179,0 0 0,0 0 0,0 1 0,0-1-1,0 1 1,-1 0 0,1 0 0,-1 0 0,0 1-1,0 0 1,-1 0 0,0 0 0,0 0 0,0 0-1,0 0 1,-1 1 0,1 0 0,-2-1 0,1 1-1,0 0 1,-1 0 0,0 0 0,-1 0 0,1 0-1,-1 0 1,0 0 0,-1 0 0,0 0 0,1 0-1,-2 0 1,-3 10 0,3-8 34,-2 0 0,1-1 0,-1 0 1,0 1-1,-1-1 0,0-1 0,0 1 0,0-1 0,-1 0 0,0 0 0,0 0 1,0-1-1,-12 7 0,-9 5 236,0-1 0,-38 14 1,22-11-40,-42 18 110,62-29-204,0 1-1,1 1 1,0 1-1,1 1 1,0 1-1,1 1 1,-23 20-1,31-22-41,-16 17 268,-1-1-1,-49 34 1,76-61-403,1 0-1,-1 0 1,1 0 0,0 0-1,-1 0 1,1 0 0,0 0-1,0 0 1,0 0 0,0 1-1,0-1 1,0 0 0,0 1-1,0-1 1,0 1 0,1-1-1,-1 1 1,0-1 0,1 1-1,-1 1 1,1-2 1,1 0 0,-1 1 0,0-1 0,1 0-1,-1 0 1,1 0 0,-1 0 0,1 0 0,-1 0 0,1 0 0,0 0-1,0 0 1,0 0 0,-1 0 0,1 0 0,0 0 0,0 0 0,0-1 0,0 1-1,2 1 1,6 2 25,1 1-1,-1-2 1,1 1-1,0-1 1,15 3 0,267 38-33,59 13 0,-306-46 0,-10-4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23.82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544 67 9830,'-43'-25'154,"35"20"-75,0-1 0,0 2 0,-1-1 0,0 1 0,0 0 0,0 1 0,-1 0 0,-12-2 0,6 3 78,1 1 0,-1 1 1,0 0-1,0 1 0,1 1 0,-1 1 1,1 0-1,-1 1 0,1 0 0,0 1 1,-24 12-1,29-12-25,-1 1 0,1 0 1,0 0-1,1 1 0,-1 1 0,1-1 1,1 2-1,-1-1 0,1 1 0,1 0 1,0 1-1,0-1 0,1 1 1,0 1-1,1-1 0,-5 14 0,-5 27 443,3 0-1,2 0 0,-4 82 0,9 158 1906,5-228-2183,0-56-226,0 0 0,0 0 1,1 0-1,0 0 0,0 0 0,0-1 0,1 1 0,0 0 1,3 5-1,-3-8-8,0-1 0,0-1 0,1 1 0,-1 0 1,1-1-1,0 1 0,0-1 0,-1 0 0,2 1 0,-1-2 0,0 1 0,0 0 1,0-1-1,1 1 0,-1-1 0,1 0 0,-1 0 0,7 1 0,12 2 156,-1-1-1,1 0 1,-1-2-1,39-2 0,-50 1-203,0-1 0,-1-1 0,1 0 0,-1-1 0,1 1 0,-1-2 0,0 1 0,0-1 0,0-1 0,0 0 0,-1 0 0,15-12 0,-7 3-103,0-2-1,-1 0 1,-1-1-1,0 0 1,-1-1-1,-1-1 1,-1 0-1,-1 0 1,0-1 0,9-30-1,-16 41 42,0 0 0,1 0-1,0 0 1,0 1 0,1-1 0,0 1 0,0 0-1,9-9 1,-13 16 55,0 1-1,0-1 0,-1 0 1,1 1-1,0-1 1,-1 0-1,1 1 0,0-1 1,-1 0-1,1 0 1,-1 0-1,1 0 0,-1 1 1,0-1-1,1 0 1,-1 0-1,0 0 0,0 0 1,0 0-1,1 0 0,-1 0 1,0 0-1,0 0 1,0 0-1,-1 0 0,1 0 1,0 0-1,0 0 1,0 0-1,-1 0 0,1 1 1,0-1-1,-1 0 1,1 0-1,-1 0 0,1 0 1,-1 1-1,0-1 1,1 0-1,-1 0 0,0 1 1,1-1-1,-1 0 1,0 1-1,0-1 0,1 1 1,-1-1-1,0 1 0,0 0 1,0-1-1,0 1 1,0 0-1,0-1 0,0 1 1,0 0-1,-1 0 1,-10-3 73,1 0 1,-2 1 0,-18 0-1,24 1-50,-400-2 803,398 3-826,-23 1 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25.71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37 246 9830,'0'8'210,"-1"-1"-1,0 0 1,-1 0-1,0 0 1,-3 8-1,-4 21 240,1 24 109,2 0-1,3 0 1,6 69-1,-3-125-500,1-1 1,-1 0-1,1 0 0,0 0 1,0 0-1,0 1 0,0-1 1,1 0-1,-1-1 0,1 1 1,0 0-1,-1 0 0,1-1 0,1 1 1,-1-1-1,0 0 0,0 1 1,1-1-1,0 0 0,-1 0 1,1-1-1,0 1 0,0-1 1,0 1-1,0-1 0,4 2 1,8 1 252,0-1 0,1 0 0,-1-1 1,23 0-1,-24-1-178,456-3 2644,-459 1-2711,0 0 1,-1 0-1,1-1 0,0 0 0,13-5 0,-21 5-75,-1 1 1,1 0-1,0-1 0,0 1 0,-1-1 1,1 0-1,-1 0 0,0 0 1,0 0-1,1 0 0,-1 0 0,-1-1 1,1 1-1,0-1 0,0 1 1,-1-1-1,0 0 0,1 1 1,-1-1-1,0 0 0,0 0 0,0-6 1,2-19-172,-2-1 1,-2 0 0,0 1-1,-6-32 1,-3-45-463,8-165-726,2 266 1381,-1 0-1,1 0 1,-1 0-1,0 0 1,0 0 0,0 0-1,-1 1 1,1-1-1,-1 0 1,0 1 0,0-1-1,0 1 1,-1-1-1,1 1 1,-1 0 0,0 0-1,1 0 1,-5-2-1,1 1 39,0 0 0,0 1 0,0-1-1,-1 2 1,0-1 0,1 0-1,-1 1 1,0 1 0,-11-3 0,-3 2 87,0 1 0,0 1 1,1 1-1,-1 0 0,0 2 0,-24 6 1,17-3 9,0 2 1,-45 19-1,63-22-93,0 0 0,1 0 0,0 1 0,0 0 0,1 1 0,-1 0 0,1 0 0,1 1 0,-1 0 0,-8 13 0,-53 100 863,18-25-361,35-71-519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27.58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1385 2 9830,'-163'-2'2786,"-179"5"-684,334-3-2032,0 0 0,-1 1 0,1 0 0,0 1 0,0 0 0,0 0 0,1 0 0,-1 1 0,0 0-1,1 1 1,-12 7 0,15-7-23,0-1 0,1 1 0,-1 0 0,1 0 0,0 0 0,0 0 0,0 1 0,0-1 0,1 1 0,0 0 0,0 0 0,0 0 0,1 0 0,0 0 0,-1 0 0,2 0 0,-1 0 0,1 0 0,0 8 0,-1 6 208,1 1 0,1 0 0,0 0 0,2 0 0,1 0 1,11 38-1,-10-48-111,-1 0 1,1 0 0,1 0 0,0-1 0,1 1-1,-1-2 1,2 1 0,-1-1 0,1 0 0,0 0-1,1-1 1,0 0 0,18 10 0,-4-5 52,0-2 0,1 0 0,0-2 1,34 8-1,-33-10 13,0 1 0,-1 1-1,0 1 1,29 16 0,-49-22-149,0-1-1,0 1 1,0 1 0,0-1-1,0 0 1,-1 1 0,0 0-1,0 0 1,0 0-1,0 0 1,-1 0 0,1 1-1,-1-1 1,0 1 0,0-1-1,-1 1 1,0 0 0,1 0-1,-1 0 1,-1-1 0,1 1-1,-1 0 1,0 0 0,0 0-1,-1 0 1,1 0-1,-1 0 1,0 0 0,0 0-1,-4 8 1,1 0 107,-1 0 0,-1-1 0,0 0 0,0 0 0,-1 0 0,-1-1 0,0 0 0,0 0-1,-1-1 1,-13 11 0,1-6-149,-1-1 0,0 0-1,-2-2 1,1-1 0,-1-1-1,-1-1 1,-45 11 0,24-6-27,-103 31 8,-391 137 0,405-126 0,113-48 0,15-9 0,26-25 0,11-2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28.40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14 1 9830,'0'1108'9603,"-6"-1124"-9417,-2-13-248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29.28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0 173 9830,'1'-2'14,"0"-1"0,1 0-1,-1 1 1,1-1 0,0 1 0,-1 0-1,1-1 1,0 1 0,1 0 0,-1 0-1,0 0 1,0 0 0,1 1 0,-1-1-1,6-2 1,5-5 23,8-7 191,0 2 0,1 0 0,0 2 0,1 0 0,1 1 0,-1 2 0,2 0 0,-1 2 0,1 0 0,0 2 0,1 1 0,-1 1 0,45 0 0,402 6 3153,-405 3-3083,-16 1-234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30.15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9830,'11'0'546,"11"0"-273,6 0 0,-2 0-273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30.67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9830,'5'0'273,"15"0"273,2 0-546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31.02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33.10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1613 885 9830,'-1'-85'0,"-3"0"0,-20-109 0,16 152 0,-3 0 0,-1 1 0,-1 0 0,-3 1 0,-1 1 0,-33-53 0,46 85 86,0 1 1,-1-1-1,0 1 0,-1 1 0,1-1 0,-1 1 1,0 0-1,0 0 0,-1 1 0,1-1 0,-1 1 1,0 1-1,-11-5 0,-5 1 421,0 1 0,0 1 1,-27-3-1,27 5-229,-230-33 2552,-406-6 0,650 41-2732,0 1 0,0 1 0,0-1 0,1 1 0,-1 1 0,0 0 0,0 0 0,1 1-1,-1 0 1,1 0 0,0 1 0,0 0 0,0 1 0,0 0 0,1 0 0,0 0 0,0 1 0,0 0 0,1 0 0,0 1 0,0 0 0,1 0 0,0 0 0,0 1 0,0 0 0,-5 14 0,-83 182 1935,79-169-1987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7:34.23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 1 9830,'-1'37'460,"1"0"0,3 0 0,0-1-1,3 1 1,1-1 0,1 0 0,23 59 0,-15-57-140,-10-22-73,0-1 0,1 0 0,1-1 0,11 16 0,-15-25-174,1 0-1,-1 0 1,1 0-1,0 0 1,1-1-1,-1 0 1,1 0-1,0-1 1,0 0-1,0 0 1,0 0-1,1 0 1,9 1-1,-9-2 9,0 0-1,1-1 1,-1 0-1,0-1 0,1 0 1,-1 0-1,1 0 1,-1-1-1,0 0 0,1-1 1,-1 1-1,8-4 1,6-3 116,-1-2 1,32-19 0,19-9-152,-40 31 170,-8 8-169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9:11.00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9830,'698'0'6872,"-613"5"-5551,147 25 0,-146-15-94,162 6 0,1313-24 3189,-1529 5-4416,0 2 0,0 0 0,58 18 0,-50-11 0,-1-3 0,41 5 0,484-6 0,-310-10 0,-240 3 0,54-1 0,1 2 0,-1 4 0,81 17 0,-76-7 0,-1-3 0,2-3 0,-1-3 0,1-3 0,75-8 0,-70-8 0,-45 6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9:13.59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67 24057,'3048'-67'0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9:18.00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22732,'5012'33'0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9:22.11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9830,'1911'0'16293,"-1693"17"-16180,-8 1-135,1155-17 22,-662-3 0,1482 2 0,-2159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9:29.78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95 9830,'606'0'6917,"-281"0"-4322,-295 2-2257,0 2 0,0 0 1,0 2-1,30 10 0,-19-5 237,51 7-1,434 45 3444,-328-50-4010,206-11 0,-174-5-10,406 3 2,-597-2 0,0-3 0,76-17 0,9-2 0,-10 13 0,-73 9 0,-1-2 0,1-2 0,77-22 0,-25-2 0,-35 12 0,93-42 0,-116 41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9:39.79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0 205 9830,'242'2'3979,"263"-5"-990,-152-39 46,-197 19-2051,-99 15-588,45-6 1137,111-1 0,-96 15-1070,263-12 1009,-212-2-1472,160-20 0,-158 13 0,289 0 0,-403 26 0,-1 2 0,0 2 0,64 20 0,-50-12 0,258 53 0,-227-52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49:41.39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69 9830,'1'-1'18,"-1"0"0,0 1 0,1-1 0,-1 0 0,1 0 0,-1 1 0,1-1 0,0 0 0,-1 0 0,1 1 0,0-1 0,-1 1 1,1-1-1,0 1 0,0-1 0,-1 1 0,1-1 0,0 1 0,0 0 0,0-1 0,0 1 0,0 0 0,0 0 0,1-1 0,30-5 797,-28 6-670,129-13 1849,237 9-1,-198 7-109,32-1-12,264-5 1190,-279-12-1269,30-2 312,221 16-1832,-251 1-276,-132 1 3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50:20.97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11814,'4640'102'0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2:48.9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24575,'2062'0'0,"-2035"0"0,0 2 0,0 1 0,0 1 0,0 2 0,39 12 0,-23-7 0,1-2 0,1-1 0,49 0 0,24 5 0,89 18 0,238 33 0,7-34 0,611-34 0,-1037 3 0,0 0 0,0-1 0,0-2 0,-1 0 0,0-2 0,1-1 0,-2-1 0,1-1 0,-1-1 0,-1-1 0,30-19 0,-27 8-1365,-9 0-5461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3:01.93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68 23755,'711'-68'0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3:14.71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36 24575,'2073'0'0,"-1775"-18"0,-27 1 0,578 16 92,-391 3-1549,-406-2-5369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3:46.59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24575,'44'9'0,"0"-2"0,1-2 0,84-1 0,-47-3 0,1677 10 0,-1043-14 0,1594 3-1365,-2263 0-5461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31T20:57:40.45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37,'190'-15,"-36"0,783 9,-520 9,620-3,-972 2,-1 3,103 21,122 46,-270-66,911 258,-639-181,-178-50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31T20:57:44.7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0,'629'52,"-545"-42,31-2,158-7,-110-4,1011 3,-901-17,-44 1,420 14,-334 3,-308-1,0 0,0 0,0-1,0 0,-1 0,1-1,0 0,6-3,15-10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4:01.3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0 135 23711,'7721'-135'0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4:24.2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34 0,'7146'-34'0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4:33.46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0,'6299'34'0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4:53.26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1 24575,'0'0'0,"6"0"0,22 0 0,34 0 0,40 0 0,9 0 0,22 0 0,7 0 0,-3 0 0,-13 0 0,-15 0 0,-15 0 0,-12 0 0,32 0 0,17 0 0,32 0 0,12 0 0,1 0 0,-26 0 0,-30 0 0,-9 0 0,10 0 0,17 0 0,20 0 0,3 0 0,-19 0 0,-34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4:56.378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4365.90918"/>
      <inkml:brushProperty name="anchorY" value="-1270"/>
      <inkml:brushProperty name="scaleFactor" value="0.5"/>
    </inkml:brush>
  </inkml:definitions>
  <inkml:trace contextRef="#ctx0" brushRef="#br0">1 21 24575,'0'0'0,"34"0"0,28 0 0,13 0 0,21 0 0,3 0 0,-3 0 0,-5 0 0,12 0 0,23 0 0,16 0 0,-7 0 0,-18 0 0,-22 0 0,-2 0 0,-3 0 0,-5 0 0,-5-7 0,-11 0 0,-17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4:58.95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7375.68066"/>
      <inkml:brushProperty name="anchorY" value="-2519.33911"/>
      <inkml:brushProperty name="scaleFactor" value="0.5"/>
    </inkml:brush>
  </inkml:definitions>
  <inkml:trace contextRef="#ctx0" brushRef="#br0">0 169 24575,'2100'-169'0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5:10.03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0651.21387"/>
      <inkml:brushProperty name="anchorY" value="-3619.89136"/>
      <inkml:brushProperty name="scaleFactor" value="0.5"/>
    </inkml:brush>
  </inkml:definitions>
  <inkml:trace contextRef="#ctx0" brushRef="#br0">1 105 24575,'0'0'0,"6"-5"0,15-3 0,47 1 0,48-6 0,37-5 0,42 2 0,-1 2 0,-19 3 0,-33 4 0,-8 3 0,-27 3 0,-24 0 0,-12 2 0,-15-1 0,-11 1 0,1 0 0,2-1 0,25 1 0,19-1 0,11 0 0,0 0 0,-5 0 0,-8 0 0,-8 0 0,1 0 0,-12 0 0,-9 0 0,-17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5:16.96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4483.80957"/>
      <inkml:brushProperty name="anchorY" value="-4788.29004"/>
      <inkml:brushProperty name="scaleFactor" value="0.5"/>
    </inkml:brush>
  </inkml:definitions>
  <inkml:trace contextRef="#ctx0" brushRef="#br0">0 0 24575,'2710'0'0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5:21.172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8366.92578"/>
      <inkml:brushProperty name="anchorY" value="-6058.29004"/>
      <inkml:brushProperty name="scaleFactor" value="0.5"/>
    </inkml:brush>
  </inkml:definitions>
  <inkml:trace contextRef="#ctx0" brushRef="#br0">0 169 24575,'2676'-169'0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5:23.561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22159.24219"/>
      <inkml:brushProperty name="anchorY" value="-7186.22803"/>
      <inkml:brushProperty name="scaleFactor" value="0.5"/>
    </inkml:brush>
  </inkml:definitions>
  <inkml:trace contextRef="#ctx0" brushRef="#br0">0 373 24575,'2235'-373'0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5:29.386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25510.69141"/>
      <inkml:brushProperty name="anchorY" value="-8107.80225"/>
      <inkml:brushProperty name="scaleFactor" value="0.5"/>
    </inkml:brush>
  </inkml:definitions>
  <inkml:trace contextRef="#ctx0" brushRef="#br0">1 274 24575,'0'0'0,"11"-5"0,46-3 0,32 1 0,26-6 0,24-11 0,-4 0 0,-11 3 0,-21 5 0,-22 5 0,-12 4 0,-7 4 0,-10 2 0,7 1 0,-4 1 0,-5-13 0,-5-1 0,-3 0 0,2 2 0,5 3 0,12 3 0,13 2 0,10-5 0,-12-6 0,-1 0 0,2 2 0,0 3 0,-1 3 0,-1 2 0,-1 2 0,-7 2 0,-9 0 0,-6 0 0,-14 1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31T20:35:39.70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0 253,'0'-10,"1"0,0 0,0 0,1 0,0 0,1 0,0 1,0-1,1 1,1 0,-1 0,1 0,1 1,0 0,0 0,0 0,1 0,1 1,-1 1,1-1,0 1,0 0,1 1,-1 0,1 0,1 1,-1 0,0 1,1 0,11-2,66-6,-1 4,1 4,100 8,1292 125,-1138-92,177 37,-407-57,194 8,111-28,-170-2,3241 4,-3374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5:43.3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0,'4606'170'0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5:50.5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0,'6807'34'0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31T20:35:54.4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0,'4288'0,"-4070"17,-29-1,259-14,-285-3,-89 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6:03.8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0,'5114'102'0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6:20.3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0,'5555'0'0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6:27.0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0,'4948'0'0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31T20:36:31.0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1,'1987'0,"-1946"0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7:01.21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34 0 9830,'0'12'546,"-5"9"-160,-3 7-113,1 4 0,1 9 274,1 3-274,3 5 273,6-5-273,3-5 0,1 3 273,-2-1-273,-2 0 0,-1-8-273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7:06.73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12633,'34'610'0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7:09.00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9830,'10'204'2316,"-5"-171"-1919,1 0 1,1 0-1,2-1 1,15 35-1,-14-37-69,-1 1-1,-1 0 0,-2 0 0,5 52 1,-11-80-307,5 25 206,2-6-181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7:24.77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9830,'1283'0'11435,"-508"0"-6486,-427 17-4949,31 1 0,-338-17 0,73 13 0,-50-4 0,-28-6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7:28.38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9830,'8'5'196,"0"0"0,0 0 0,1 0 0,-1-1 1,1-1-1,0 1 0,0-1 0,0-1 0,0 0 0,1 0 0,-1 0 0,12-1 0,1 2 98,317 26 2382,-55-8-38,-51 3-17,239-8-1,898-17 366,-1314-3-2986,1-3 0,-1-2 0,-1-2 0,61-21 0,-81 22 0,13-3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7:33.67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9830,'3'2'116,"1"1"-1,-1-1 1,1 0-1,0 0 1,0-1 0,0 1-1,0-1 1,0 0-1,0 0 1,0 0-1,0 0 1,1-1 0,4 0-1,1 1 110,532 16 5049,-381-19-4587,1864 1 7893,-1976 1-8580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7:44.73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9830,'0'1'35,"0"0"1,1 0-1,-1 0 1,0 0-1,1 0 0,-1 0 1,0-1-1,1 1 0,0 0 1,-1 0-1,1 0 0,-1 0 1,1-1-1,0 1 0,0 0 1,-1-1-1,1 1 0,0 0 1,0-1-1,0 1 1,0-1-1,0 1 0,-1-1 1,1 0-1,0 1 0,0-1 1,2 0-1,33 6 520,-30-5-416,298 13 3005,-59-5-333,-33 8-940,482 21 1839,-608-34-2918,0 4 0,152 33-1,-18-1-2,-170-34-789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7:47.53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37 9830,'1'-1'23,"-1"0"-1,1 0 0,-1 0 1,1 0-1,0 0 1,-1 1-1,1-1 1,0 0-1,0 0 1,-1 1-1,1-1 0,0 0 1,0 1-1,0-1 1,0 1-1,0-1 1,0 1-1,0 0 1,0-1-1,0 1 1,0 0-1,0 0 0,0-1 1,2 1-1,34-5 997,-30 4-779,193-13 2259,223 12-1,-200 5-896,1973-3 6363,-2154 0-7965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7:48.77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9830,'0'0'0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7:50.09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9830,'0'0'0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7:51.91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9830,'0'0'0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7:53.13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1 1 9830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0:38:14.48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18795,'2167'0'0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.png"/><Relationship Id="rId21" Type="http://schemas.openxmlformats.org/officeDocument/2006/relationships/customXml" Target="../ink/ink10.xml"/><Relationship Id="rId42" Type="http://schemas.openxmlformats.org/officeDocument/2006/relationships/image" Target="../media/image23.png"/><Relationship Id="rId47" Type="http://schemas.openxmlformats.org/officeDocument/2006/relationships/customXml" Target="../ink/ink23.xml"/><Relationship Id="rId63" Type="http://schemas.openxmlformats.org/officeDocument/2006/relationships/customXml" Target="../ink/ink31.xml"/><Relationship Id="rId68" Type="http://schemas.openxmlformats.org/officeDocument/2006/relationships/image" Target="../media/image36.png"/><Relationship Id="rId16" Type="http://schemas.openxmlformats.org/officeDocument/2006/relationships/image" Target="../media/image10.png"/><Relationship Id="rId11" Type="http://schemas.openxmlformats.org/officeDocument/2006/relationships/customXml" Target="../ink/ink5.xml"/><Relationship Id="rId24" Type="http://schemas.openxmlformats.org/officeDocument/2006/relationships/image" Target="../media/image14.png"/><Relationship Id="rId32" Type="http://schemas.openxmlformats.org/officeDocument/2006/relationships/image" Target="../media/image18.png"/><Relationship Id="rId37" Type="http://schemas.openxmlformats.org/officeDocument/2006/relationships/customXml" Target="../ink/ink18.xml"/><Relationship Id="rId40" Type="http://schemas.openxmlformats.org/officeDocument/2006/relationships/image" Target="../media/image22.png"/><Relationship Id="rId45" Type="http://schemas.openxmlformats.org/officeDocument/2006/relationships/customXml" Target="../ink/ink22.xml"/><Relationship Id="rId53" Type="http://schemas.openxmlformats.org/officeDocument/2006/relationships/customXml" Target="../ink/ink26.xml"/><Relationship Id="rId58" Type="http://schemas.openxmlformats.org/officeDocument/2006/relationships/image" Target="../media/image31.png"/><Relationship Id="rId66" Type="http://schemas.openxmlformats.org/officeDocument/2006/relationships/image" Target="../media/image35.png"/><Relationship Id="rId74" Type="http://schemas.openxmlformats.org/officeDocument/2006/relationships/customXml" Target="../ink/ink37.xml"/><Relationship Id="rId5" Type="http://schemas.openxmlformats.org/officeDocument/2006/relationships/customXml" Target="../ink/ink2.xml"/><Relationship Id="rId61" Type="http://schemas.openxmlformats.org/officeDocument/2006/relationships/customXml" Target="../ink/ink30.xml"/><Relationship Id="rId19" Type="http://schemas.openxmlformats.org/officeDocument/2006/relationships/customXml" Target="../ink/ink9.xml"/><Relationship Id="rId14" Type="http://schemas.openxmlformats.org/officeDocument/2006/relationships/image" Target="../media/image9.png"/><Relationship Id="rId22" Type="http://schemas.openxmlformats.org/officeDocument/2006/relationships/image" Target="../media/image13.png"/><Relationship Id="rId27" Type="http://schemas.openxmlformats.org/officeDocument/2006/relationships/customXml" Target="../ink/ink13.xml"/><Relationship Id="rId30" Type="http://schemas.openxmlformats.org/officeDocument/2006/relationships/image" Target="../media/image17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48" Type="http://schemas.openxmlformats.org/officeDocument/2006/relationships/image" Target="../media/image26.png"/><Relationship Id="rId56" Type="http://schemas.openxmlformats.org/officeDocument/2006/relationships/image" Target="../media/image30.png"/><Relationship Id="rId64" Type="http://schemas.openxmlformats.org/officeDocument/2006/relationships/image" Target="../media/image34.png"/><Relationship Id="rId69" Type="http://schemas.openxmlformats.org/officeDocument/2006/relationships/customXml" Target="../ink/ink34.xml"/><Relationship Id="rId77" Type="http://schemas.openxmlformats.org/officeDocument/2006/relationships/image" Target="../media/image40.png"/><Relationship Id="rId8" Type="http://schemas.openxmlformats.org/officeDocument/2006/relationships/image" Target="../media/image6.png"/><Relationship Id="rId51" Type="http://schemas.openxmlformats.org/officeDocument/2006/relationships/customXml" Target="../ink/ink25.xml"/><Relationship Id="rId72" Type="http://schemas.openxmlformats.org/officeDocument/2006/relationships/image" Target="../media/image38.png"/><Relationship Id="rId3" Type="http://schemas.openxmlformats.org/officeDocument/2006/relationships/customXml" Target="../ink/ink1.xml"/><Relationship Id="rId12" Type="http://schemas.openxmlformats.org/officeDocument/2006/relationships/image" Target="../media/image8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21.png"/><Relationship Id="rId46" Type="http://schemas.openxmlformats.org/officeDocument/2006/relationships/image" Target="../media/image25.png"/><Relationship Id="rId59" Type="http://schemas.openxmlformats.org/officeDocument/2006/relationships/customXml" Target="../ink/ink29.xml"/><Relationship Id="rId67" Type="http://schemas.openxmlformats.org/officeDocument/2006/relationships/customXml" Target="../ink/ink33.xml"/><Relationship Id="rId20" Type="http://schemas.openxmlformats.org/officeDocument/2006/relationships/image" Target="../media/image12.png"/><Relationship Id="rId41" Type="http://schemas.openxmlformats.org/officeDocument/2006/relationships/customXml" Target="../ink/ink20.xml"/><Relationship Id="rId54" Type="http://schemas.openxmlformats.org/officeDocument/2006/relationships/image" Target="../media/image29.png"/><Relationship Id="rId62" Type="http://schemas.openxmlformats.org/officeDocument/2006/relationships/image" Target="../media/image33.png"/><Relationship Id="rId70" Type="http://schemas.openxmlformats.org/officeDocument/2006/relationships/image" Target="../media/image37.png"/><Relationship Id="rId75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6.png"/><Relationship Id="rId36" Type="http://schemas.openxmlformats.org/officeDocument/2006/relationships/image" Target="../media/image20.png"/><Relationship Id="rId49" Type="http://schemas.openxmlformats.org/officeDocument/2006/relationships/customXml" Target="../ink/ink24.xml"/><Relationship Id="rId57" Type="http://schemas.openxmlformats.org/officeDocument/2006/relationships/customXml" Target="../ink/ink28.xml"/><Relationship Id="rId10" Type="http://schemas.openxmlformats.org/officeDocument/2006/relationships/image" Target="../media/image7.png"/><Relationship Id="rId31" Type="http://schemas.openxmlformats.org/officeDocument/2006/relationships/customXml" Target="../ink/ink15.xml"/><Relationship Id="rId44" Type="http://schemas.openxmlformats.org/officeDocument/2006/relationships/image" Target="../media/image24.png"/><Relationship Id="rId52" Type="http://schemas.openxmlformats.org/officeDocument/2006/relationships/image" Target="../media/image28.png"/><Relationship Id="rId60" Type="http://schemas.openxmlformats.org/officeDocument/2006/relationships/image" Target="../media/image32.png"/><Relationship Id="rId65" Type="http://schemas.openxmlformats.org/officeDocument/2006/relationships/customXml" Target="../ink/ink32.xml"/><Relationship Id="rId73" Type="http://schemas.openxmlformats.org/officeDocument/2006/relationships/customXml" Target="../ink/ink36.xml"/><Relationship Id="rId4" Type="http://schemas.openxmlformats.org/officeDocument/2006/relationships/image" Target="../media/image4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11.png"/><Relationship Id="rId39" Type="http://schemas.openxmlformats.org/officeDocument/2006/relationships/customXml" Target="../ink/ink19.xml"/><Relationship Id="rId34" Type="http://schemas.openxmlformats.org/officeDocument/2006/relationships/image" Target="../media/image19.png"/><Relationship Id="rId50" Type="http://schemas.openxmlformats.org/officeDocument/2006/relationships/image" Target="../media/image27.png"/><Relationship Id="rId55" Type="http://schemas.openxmlformats.org/officeDocument/2006/relationships/customXml" Target="../ink/ink27.xml"/><Relationship Id="rId76" Type="http://schemas.openxmlformats.org/officeDocument/2006/relationships/customXml" Target="../ink/ink38.xml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2" Type="http://schemas.openxmlformats.org/officeDocument/2006/relationships/image" Target="../media/image3.png"/><Relationship Id="rId29" Type="http://schemas.openxmlformats.org/officeDocument/2006/relationships/customXml" Target="../ink/ink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customXml" Target="../ink/ink44.xml"/><Relationship Id="rId3" Type="http://schemas.openxmlformats.org/officeDocument/2006/relationships/customXml" Target="../ink/ink39.xml"/><Relationship Id="rId7" Type="http://schemas.openxmlformats.org/officeDocument/2006/relationships/customXml" Target="../ink/ink41.xml"/><Relationship Id="rId12" Type="http://schemas.openxmlformats.org/officeDocument/2006/relationships/image" Target="../media/image47.png"/><Relationship Id="rId2" Type="http://schemas.openxmlformats.org/officeDocument/2006/relationships/image" Target="../media/image42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customXml" Target="../ink/ink43.xml"/><Relationship Id="rId5" Type="http://schemas.openxmlformats.org/officeDocument/2006/relationships/customXml" Target="../ink/ink40.xml"/><Relationship Id="rId15" Type="http://schemas.openxmlformats.org/officeDocument/2006/relationships/customXml" Target="../ink/ink45.xml"/><Relationship Id="rId10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customXml" Target="../ink/ink42.xml"/><Relationship Id="rId1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6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customXml" Target="../ink/ink52.xml"/><Relationship Id="rId3" Type="http://schemas.openxmlformats.org/officeDocument/2006/relationships/customXml" Target="../ink/ink47.xml"/><Relationship Id="rId7" Type="http://schemas.openxmlformats.org/officeDocument/2006/relationships/customXml" Target="../ink/ink49.xml"/><Relationship Id="rId12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11" Type="http://schemas.openxmlformats.org/officeDocument/2006/relationships/customXml" Target="../ink/ink51.xml"/><Relationship Id="rId5" Type="http://schemas.openxmlformats.org/officeDocument/2006/relationships/customXml" Target="../ink/ink48.xml"/><Relationship Id="rId10" Type="http://schemas.openxmlformats.org/officeDocument/2006/relationships/image" Target="../media/image60.png"/><Relationship Id="rId4" Type="http://schemas.openxmlformats.org/officeDocument/2006/relationships/image" Target="../media/image57.png"/><Relationship Id="rId9" Type="http://schemas.openxmlformats.org/officeDocument/2006/relationships/customXml" Target="../ink/ink50.xml"/><Relationship Id="rId1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8.xml"/><Relationship Id="rId18" Type="http://schemas.openxmlformats.org/officeDocument/2006/relationships/image" Target="../media/image71.png"/><Relationship Id="rId26" Type="http://schemas.openxmlformats.org/officeDocument/2006/relationships/image" Target="../media/image75.png"/><Relationship Id="rId39" Type="http://schemas.openxmlformats.org/officeDocument/2006/relationships/customXml" Target="../ink/ink71.xml"/><Relationship Id="rId21" Type="http://schemas.openxmlformats.org/officeDocument/2006/relationships/customXml" Target="../ink/ink62.xml"/><Relationship Id="rId34" Type="http://schemas.openxmlformats.org/officeDocument/2006/relationships/image" Target="../media/image79.png"/><Relationship Id="rId42" Type="http://schemas.openxmlformats.org/officeDocument/2006/relationships/image" Target="../media/image83.png"/><Relationship Id="rId47" Type="http://schemas.openxmlformats.org/officeDocument/2006/relationships/customXml" Target="../ink/ink75.xml"/><Relationship Id="rId50" Type="http://schemas.openxmlformats.org/officeDocument/2006/relationships/image" Target="../media/image87.png"/><Relationship Id="rId55" Type="http://schemas.openxmlformats.org/officeDocument/2006/relationships/customXml" Target="../ink/ink79.xml"/><Relationship Id="rId63" Type="http://schemas.openxmlformats.org/officeDocument/2006/relationships/image" Target="../media/image91.png"/><Relationship Id="rId7" Type="http://schemas.openxmlformats.org/officeDocument/2006/relationships/customXml" Target="../ink/ink55.xml"/><Relationship Id="rId2" Type="http://schemas.openxmlformats.org/officeDocument/2006/relationships/image" Target="../media/image63.png"/><Relationship Id="rId16" Type="http://schemas.openxmlformats.org/officeDocument/2006/relationships/image" Target="../media/image70.png"/><Relationship Id="rId29" Type="http://schemas.openxmlformats.org/officeDocument/2006/relationships/customXml" Target="../ink/ink66.xml"/><Relationship Id="rId11" Type="http://schemas.openxmlformats.org/officeDocument/2006/relationships/customXml" Target="../ink/ink57.xml"/><Relationship Id="rId24" Type="http://schemas.openxmlformats.org/officeDocument/2006/relationships/image" Target="../media/image74.png"/><Relationship Id="rId32" Type="http://schemas.openxmlformats.org/officeDocument/2006/relationships/image" Target="../media/image78.png"/><Relationship Id="rId37" Type="http://schemas.openxmlformats.org/officeDocument/2006/relationships/customXml" Target="../ink/ink70.xml"/><Relationship Id="rId40" Type="http://schemas.openxmlformats.org/officeDocument/2006/relationships/image" Target="../media/image82.png"/><Relationship Id="rId45" Type="http://schemas.openxmlformats.org/officeDocument/2006/relationships/customXml" Target="../ink/ink74.xml"/><Relationship Id="rId53" Type="http://schemas.openxmlformats.org/officeDocument/2006/relationships/customXml" Target="../ink/ink78.xml"/><Relationship Id="rId58" Type="http://schemas.openxmlformats.org/officeDocument/2006/relationships/image" Target="../media/image10.png"/><Relationship Id="rId5" Type="http://schemas.openxmlformats.org/officeDocument/2006/relationships/customXml" Target="../ink/ink54.xml"/><Relationship Id="rId61" Type="http://schemas.openxmlformats.org/officeDocument/2006/relationships/customXml" Target="../ink/ink83.xml"/><Relationship Id="rId19" Type="http://schemas.openxmlformats.org/officeDocument/2006/relationships/customXml" Target="../ink/ink61.xml"/><Relationship Id="rId14" Type="http://schemas.openxmlformats.org/officeDocument/2006/relationships/image" Target="../media/image69.png"/><Relationship Id="rId22" Type="http://schemas.openxmlformats.org/officeDocument/2006/relationships/image" Target="../media/image73.png"/><Relationship Id="rId27" Type="http://schemas.openxmlformats.org/officeDocument/2006/relationships/customXml" Target="../ink/ink65.xml"/><Relationship Id="rId30" Type="http://schemas.openxmlformats.org/officeDocument/2006/relationships/image" Target="../media/image77.png"/><Relationship Id="rId35" Type="http://schemas.openxmlformats.org/officeDocument/2006/relationships/customXml" Target="../ink/ink69.xml"/><Relationship Id="rId43" Type="http://schemas.openxmlformats.org/officeDocument/2006/relationships/customXml" Target="../ink/ink73.xml"/><Relationship Id="rId48" Type="http://schemas.openxmlformats.org/officeDocument/2006/relationships/image" Target="../media/image86.png"/><Relationship Id="rId56" Type="http://schemas.openxmlformats.org/officeDocument/2006/relationships/image" Target="../media/image90.png"/><Relationship Id="rId8" Type="http://schemas.openxmlformats.org/officeDocument/2006/relationships/image" Target="../media/image66.png"/><Relationship Id="rId51" Type="http://schemas.openxmlformats.org/officeDocument/2006/relationships/customXml" Target="../ink/ink77.xml"/><Relationship Id="rId3" Type="http://schemas.openxmlformats.org/officeDocument/2006/relationships/customXml" Target="../ink/ink53.xml"/><Relationship Id="rId12" Type="http://schemas.openxmlformats.org/officeDocument/2006/relationships/image" Target="../media/image68.png"/><Relationship Id="rId17" Type="http://schemas.openxmlformats.org/officeDocument/2006/relationships/customXml" Target="../ink/ink60.xml"/><Relationship Id="rId25" Type="http://schemas.openxmlformats.org/officeDocument/2006/relationships/customXml" Target="../ink/ink64.xml"/><Relationship Id="rId33" Type="http://schemas.openxmlformats.org/officeDocument/2006/relationships/customXml" Target="../ink/ink68.xml"/><Relationship Id="rId38" Type="http://schemas.openxmlformats.org/officeDocument/2006/relationships/image" Target="../media/image81.png"/><Relationship Id="rId46" Type="http://schemas.openxmlformats.org/officeDocument/2006/relationships/image" Target="../media/image85.png"/><Relationship Id="rId59" Type="http://schemas.openxmlformats.org/officeDocument/2006/relationships/customXml" Target="../ink/ink81.xml"/><Relationship Id="rId20" Type="http://schemas.openxmlformats.org/officeDocument/2006/relationships/image" Target="../media/image72.png"/><Relationship Id="rId41" Type="http://schemas.openxmlformats.org/officeDocument/2006/relationships/customXml" Target="../ink/ink72.xml"/><Relationship Id="rId54" Type="http://schemas.openxmlformats.org/officeDocument/2006/relationships/image" Target="../media/image89.png"/><Relationship Id="rId62" Type="http://schemas.openxmlformats.org/officeDocument/2006/relationships/customXml" Target="../ink/ink8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15" Type="http://schemas.openxmlformats.org/officeDocument/2006/relationships/customXml" Target="../ink/ink59.xml"/><Relationship Id="rId23" Type="http://schemas.openxmlformats.org/officeDocument/2006/relationships/customXml" Target="../ink/ink63.xml"/><Relationship Id="rId28" Type="http://schemas.openxmlformats.org/officeDocument/2006/relationships/image" Target="../media/image76.png"/><Relationship Id="rId36" Type="http://schemas.openxmlformats.org/officeDocument/2006/relationships/image" Target="../media/image80.png"/><Relationship Id="rId49" Type="http://schemas.openxmlformats.org/officeDocument/2006/relationships/customXml" Target="../ink/ink76.xml"/><Relationship Id="rId57" Type="http://schemas.openxmlformats.org/officeDocument/2006/relationships/customXml" Target="../ink/ink80.xml"/><Relationship Id="rId10" Type="http://schemas.openxmlformats.org/officeDocument/2006/relationships/image" Target="../media/image67.png"/><Relationship Id="rId31" Type="http://schemas.openxmlformats.org/officeDocument/2006/relationships/customXml" Target="../ink/ink67.xml"/><Relationship Id="rId44" Type="http://schemas.openxmlformats.org/officeDocument/2006/relationships/image" Target="../media/image84.png"/><Relationship Id="rId52" Type="http://schemas.openxmlformats.org/officeDocument/2006/relationships/image" Target="../media/image88.png"/><Relationship Id="rId60" Type="http://schemas.openxmlformats.org/officeDocument/2006/relationships/customXml" Target="../ink/ink82.xml"/><Relationship Id="rId4" Type="http://schemas.openxmlformats.org/officeDocument/2006/relationships/image" Target="../media/image64.png"/><Relationship Id="rId9" Type="http://schemas.openxmlformats.org/officeDocument/2006/relationships/customXml" Target="../ink/ink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49EC8BE6-4895-4DD2-6E6B-1CCC2F9134DF}"/>
              </a:ext>
            </a:extLst>
          </p:cNvPr>
          <p:cNvGrpSpPr/>
          <p:nvPr/>
        </p:nvGrpSpPr>
        <p:grpSpPr>
          <a:xfrm>
            <a:off x="2988984" y="7180968"/>
            <a:ext cx="584640" cy="247680"/>
            <a:chOff x="2988984" y="7180968"/>
            <a:chExt cx="584640" cy="24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Entrada de lápiz 2">
                  <a:extLst>
                    <a:ext uri="{FF2B5EF4-FFF2-40B4-BE49-F238E27FC236}">
                      <a16:creationId xmlns:a16="http://schemas.microsoft.com/office/drawing/2014/main" id="{00AA4A7C-9757-3813-19EF-0B422065A9A0}"/>
                    </a:ext>
                  </a:extLst>
                </p14:cNvPr>
                <p14:cNvContentPartPr/>
                <p14:nvPr/>
              </p14:nvContentPartPr>
              <p14:xfrm>
                <a:off x="2988984" y="7198608"/>
                <a:ext cx="150120" cy="211680"/>
              </p14:xfrm>
            </p:contentPart>
          </mc:Choice>
          <mc:Fallback>
            <p:pic>
              <p:nvPicPr>
                <p:cNvPr id="3" name="Entrada de lápiz 2">
                  <a:extLst>
                    <a:ext uri="{FF2B5EF4-FFF2-40B4-BE49-F238E27FC236}">
                      <a16:creationId xmlns:a16="http://schemas.microsoft.com/office/drawing/2014/main" id="{00AA4A7C-9757-3813-19EF-0B422065A9A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971344" y="7180608"/>
                  <a:ext cx="18576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6E8F35F4-3BDF-267D-2971-0EAF8420F205}"/>
                    </a:ext>
                  </a:extLst>
                </p14:cNvPr>
                <p14:cNvContentPartPr/>
                <p14:nvPr/>
              </p14:nvContentPartPr>
              <p14:xfrm>
                <a:off x="3228024" y="7180968"/>
                <a:ext cx="110880" cy="197280"/>
              </p14:xfrm>
            </p:contentPart>
          </mc:Choice>
          <mc:Fallback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6E8F35F4-3BDF-267D-2971-0EAF8420F20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10384" y="7162968"/>
                  <a:ext cx="1465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Entrada de lápiz 4">
                  <a:extLst>
                    <a:ext uri="{FF2B5EF4-FFF2-40B4-BE49-F238E27FC236}">
                      <a16:creationId xmlns:a16="http://schemas.microsoft.com/office/drawing/2014/main" id="{8FDD8FF8-5408-E3D2-32D8-8EC710A9806E}"/>
                    </a:ext>
                  </a:extLst>
                </p14:cNvPr>
                <p14:cNvContentPartPr/>
                <p14:nvPr/>
              </p14:nvContentPartPr>
              <p14:xfrm>
                <a:off x="3387144" y="7215168"/>
                <a:ext cx="186480" cy="213480"/>
              </p14:xfrm>
            </p:contentPart>
          </mc:Choice>
          <mc:Fallback>
            <p:pic>
              <p:nvPicPr>
                <p:cNvPr id="5" name="Entrada de lápiz 4">
                  <a:extLst>
                    <a:ext uri="{FF2B5EF4-FFF2-40B4-BE49-F238E27FC236}">
                      <a16:creationId xmlns:a16="http://schemas.microsoft.com/office/drawing/2014/main" id="{8FDD8FF8-5408-E3D2-32D8-8EC710A9806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369504" y="7197168"/>
                  <a:ext cx="22212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Entrada de lápiz 5">
                  <a:extLst>
                    <a:ext uri="{FF2B5EF4-FFF2-40B4-BE49-F238E27FC236}">
                      <a16:creationId xmlns:a16="http://schemas.microsoft.com/office/drawing/2014/main" id="{C0527118-9A44-C3E4-4E8C-389CCE11A7F9}"/>
                    </a:ext>
                  </a:extLst>
                </p14:cNvPr>
                <p14:cNvContentPartPr/>
                <p14:nvPr/>
              </p14:nvContentPartPr>
              <p14:xfrm>
                <a:off x="3474624" y="7412448"/>
                <a:ext cx="360" cy="5040"/>
              </p14:xfrm>
            </p:contentPart>
          </mc:Choice>
          <mc:Fallback>
            <p:pic>
              <p:nvPicPr>
                <p:cNvPr id="6" name="Entrada de lápiz 5">
                  <a:extLst>
                    <a:ext uri="{FF2B5EF4-FFF2-40B4-BE49-F238E27FC236}">
                      <a16:creationId xmlns:a16="http://schemas.microsoft.com/office/drawing/2014/main" id="{C0527118-9A44-C3E4-4E8C-389CCE11A7F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56624" y="7394808"/>
                  <a:ext cx="36000" cy="4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14FE0BCA-97F9-D141-0B66-924503191487}"/>
              </a:ext>
            </a:extLst>
          </p:cNvPr>
          <p:cNvGrpSpPr/>
          <p:nvPr/>
        </p:nvGrpSpPr>
        <p:grpSpPr>
          <a:xfrm>
            <a:off x="3680544" y="7191408"/>
            <a:ext cx="428400" cy="282240"/>
            <a:chOff x="3680544" y="7191408"/>
            <a:chExt cx="428400" cy="28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Entrada de lápiz 7">
                  <a:extLst>
                    <a:ext uri="{FF2B5EF4-FFF2-40B4-BE49-F238E27FC236}">
                      <a16:creationId xmlns:a16="http://schemas.microsoft.com/office/drawing/2014/main" id="{3FB1ABC8-904A-4DD6-5F62-51DC07C055B8}"/>
                    </a:ext>
                  </a:extLst>
                </p14:cNvPr>
                <p14:cNvContentPartPr/>
                <p14:nvPr/>
              </p14:nvContentPartPr>
              <p14:xfrm>
                <a:off x="3680544" y="7191408"/>
                <a:ext cx="150120" cy="271800"/>
              </p14:xfrm>
            </p:contentPart>
          </mc:Choice>
          <mc:Fallback>
            <p:pic>
              <p:nvPicPr>
                <p:cNvPr id="8" name="Entrada de lápiz 7">
                  <a:extLst>
                    <a:ext uri="{FF2B5EF4-FFF2-40B4-BE49-F238E27FC236}">
                      <a16:creationId xmlns:a16="http://schemas.microsoft.com/office/drawing/2014/main" id="{3FB1ABC8-904A-4DD6-5F62-51DC07C055B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62544" y="7173408"/>
                  <a:ext cx="18576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Entrada de lápiz 8">
                  <a:extLst>
                    <a:ext uri="{FF2B5EF4-FFF2-40B4-BE49-F238E27FC236}">
                      <a16:creationId xmlns:a16="http://schemas.microsoft.com/office/drawing/2014/main" id="{3FB5135D-D2C1-9BFD-F538-E7C111606547}"/>
                    </a:ext>
                  </a:extLst>
                </p14:cNvPr>
                <p14:cNvContentPartPr/>
                <p14:nvPr/>
              </p14:nvContentPartPr>
              <p14:xfrm>
                <a:off x="3718344" y="7376088"/>
                <a:ext cx="264960" cy="97560"/>
              </p14:xfrm>
            </p:contentPart>
          </mc:Choice>
          <mc:Fallback>
            <p:pic>
              <p:nvPicPr>
                <p:cNvPr id="9" name="Entrada de lápiz 8">
                  <a:extLst>
                    <a:ext uri="{FF2B5EF4-FFF2-40B4-BE49-F238E27FC236}">
                      <a16:creationId xmlns:a16="http://schemas.microsoft.com/office/drawing/2014/main" id="{3FB5135D-D2C1-9BFD-F538-E7C11160654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00704" y="7358088"/>
                  <a:ext cx="30060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Entrada de lápiz 9">
                  <a:extLst>
                    <a:ext uri="{FF2B5EF4-FFF2-40B4-BE49-F238E27FC236}">
                      <a16:creationId xmlns:a16="http://schemas.microsoft.com/office/drawing/2014/main" id="{4FBD879D-4BF3-0EC6-CE0A-437882D83CC9}"/>
                    </a:ext>
                  </a:extLst>
                </p14:cNvPr>
                <p14:cNvContentPartPr/>
                <p14:nvPr/>
              </p14:nvContentPartPr>
              <p14:xfrm>
                <a:off x="4108584" y="7376088"/>
                <a:ext cx="360" cy="360"/>
              </p14:xfrm>
            </p:contentPart>
          </mc:Choice>
          <mc:Fallback>
            <p:pic>
              <p:nvPicPr>
                <p:cNvPr id="10" name="Entrada de lápiz 9">
                  <a:extLst>
                    <a:ext uri="{FF2B5EF4-FFF2-40B4-BE49-F238E27FC236}">
                      <a16:creationId xmlns:a16="http://schemas.microsoft.com/office/drawing/2014/main" id="{4FBD879D-4BF3-0EC6-CE0A-437882D83CC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090584" y="735808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6939D187-6B62-3BAE-D4D8-7DD6705B98EF}"/>
              </a:ext>
            </a:extLst>
          </p:cNvPr>
          <p:cNvGrpSpPr/>
          <p:nvPr/>
        </p:nvGrpSpPr>
        <p:grpSpPr>
          <a:xfrm>
            <a:off x="670224" y="3543528"/>
            <a:ext cx="684000" cy="1167480"/>
            <a:chOff x="670224" y="3543528"/>
            <a:chExt cx="684000" cy="116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Entrada de lápiz 11">
                  <a:extLst>
                    <a:ext uri="{FF2B5EF4-FFF2-40B4-BE49-F238E27FC236}">
                      <a16:creationId xmlns:a16="http://schemas.microsoft.com/office/drawing/2014/main" id="{F7C04CD1-0668-619E-31AA-E1E583190095}"/>
                    </a:ext>
                  </a:extLst>
                </p14:cNvPr>
                <p14:cNvContentPartPr/>
                <p14:nvPr/>
              </p14:nvContentPartPr>
              <p14:xfrm>
                <a:off x="742584" y="3543528"/>
                <a:ext cx="611640" cy="1102680"/>
              </p14:xfrm>
            </p:contentPart>
          </mc:Choice>
          <mc:Fallback>
            <p:pic>
              <p:nvPicPr>
                <p:cNvPr id="12" name="Entrada de lápiz 11">
                  <a:extLst>
                    <a:ext uri="{FF2B5EF4-FFF2-40B4-BE49-F238E27FC236}">
                      <a16:creationId xmlns:a16="http://schemas.microsoft.com/office/drawing/2014/main" id="{F7C04CD1-0668-619E-31AA-E1E58319009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24584" y="3525528"/>
                  <a:ext cx="647280" cy="11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Entrada de lápiz 12">
                  <a:extLst>
                    <a:ext uri="{FF2B5EF4-FFF2-40B4-BE49-F238E27FC236}">
                      <a16:creationId xmlns:a16="http://schemas.microsoft.com/office/drawing/2014/main" id="{E2E78892-4694-6901-553D-C24EC2900C27}"/>
                    </a:ext>
                  </a:extLst>
                </p14:cNvPr>
                <p14:cNvContentPartPr/>
                <p14:nvPr/>
              </p14:nvContentPartPr>
              <p14:xfrm>
                <a:off x="670224" y="4327608"/>
                <a:ext cx="346680" cy="383400"/>
              </p14:xfrm>
            </p:contentPart>
          </mc:Choice>
          <mc:Fallback>
            <p:pic>
              <p:nvPicPr>
                <p:cNvPr id="13" name="Entrada de lápiz 12">
                  <a:extLst>
                    <a:ext uri="{FF2B5EF4-FFF2-40B4-BE49-F238E27FC236}">
                      <a16:creationId xmlns:a16="http://schemas.microsoft.com/office/drawing/2014/main" id="{E2E78892-4694-6901-553D-C24EC2900C2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52584" y="4309968"/>
                  <a:ext cx="382320" cy="41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142613C-AB97-4092-42CA-17D92BE68AA2}"/>
              </a:ext>
            </a:extLst>
          </p:cNvPr>
          <p:cNvGrpSpPr/>
          <p:nvPr/>
        </p:nvGrpSpPr>
        <p:grpSpPr>
          <a:xfrm>
            <a:off x="4815624" y="6451248"/>
            <a:ext cx="500400" cy="411480"/>
            <a:chOff x="4815624" y="6451248"/>
            <a:chExt cx="500400" cy="41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55BB40C5-1D65-C2F0-914A-1813D810AAE9}"/>
                    </a:ext>
                  </a:extLst>
                </p14:cNvPr>
                <p14:cNvContentPartPr/>
                <p14:nvPr/>
              </p14:nvContentPartPr>
              <p14:xfrm>
                <a:off x="4815624" y="6485808"/>
                <a:ext cx="86760" cy="376920"/>
              </p14:xfrm>
            </p:contentPart>
          </mc:Choice>
          <mc:Fallback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55BB40C5-1D65-C2F0-914A-1813D810AAE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797984" y="6468168"/>
                  <a:ext cx="12240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6" name="Entrada de lápiz 15">
                  <a:extLst>
                    <a:ext uri="{FF2B5EF4-FFF2-40B4-BE49-F238E27FC236}">
                      <a16:creationId xmlns:a16="http://schemas.microsoft.com/office/drawing/2014/main" id="{5C72EF7B-60FA-E2A9-AAF5-4A27C64D1ABA}"/>
                    </a:ext>
                  </a:extLst>
                </p14:cNvPr>
                <p14:cNvContentPartPr/>
                <p14:nvPr/>
              </p14:nvContentPartPr>
              <p14:xfrm>
                <a:off x="4864584" y="6451248"/>
                <a:ext cx="330120" cy="306360"/>
              </p14:xfrm>
            </p:contentPart>
          </mc:Choice>
          <mc:Fallback>
            <p:pic>
              <p:nvPicPr>
                <p:cNvPr id="16" name="Entrada de lápiz 15">
                  <a:extLst>
                    <a:ext uri="{FF2B5EF4-FFF2-40B4-BE49-F238E27FC236}">
                      <a16:creationId xmlns:a16="http://schemas.microsoft.com/office/drawing/2014/main" id="{5C72EF7B-60FA-E2A9-AAF5-4A27C64D1AB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46584" y="6433248"/>
                  <a:ext cx="36576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Entrada de lápiz 16">
                  <a:extLst>
                    <a:ext uri="{FF2B5EF4-FFF2-40B4-BE49-F238E27FC236}">
                      <a16:creationId xmlns:a16="http://schemas.microsoft.com/office/drawing/2014/main" id="{C4130A2B-C0D5-3ACD-9F61-820AE2F03859}"/>
                    </a:ext>
                  </a:extLst>
                </p14:cNvPr>
                <p14:cNvContentPartPr/>
                <p14:nvPr/>
              </p14:nvContentPartPr>
              <p14:xfrm>
                <a:off x="5315664" y="6754008"/>
                <a:ext cx="360" cy="360"/>
              </p14:xfrm>
            </p:contentPart>
          </mc:Choice>
          <mc:Fallback>
            <p:pic>
              <p:nvPicPr>
                <p:cNvPr id="17" name="Entrada de lápiz 16">
                  <a:extLst>
                    <a:ext uri="{FF2B5EF4-FFF2-40B4-BE49-F238E27FC236}">
                      <a16:creationId xmlns:a16="http://schemas.microsoft.com/office/drawing/2014/main" id="{C4130A2B-C0D5-3ACD-9F61-820AE2F0385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297664" y="673636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9AA4F216-5363-BA3C-FFF2-D32EA4CA007B}"/>
              </a:ext>
            </a:extLst>
          </p:cNvPr>
          <p:cNvGrpSpPr/>
          <p:nvPr/>
        </p:nvGrpSpPr>
        <p:grpSpPr>
          <a:xfrm>
            <a:off x="5509704" y="6498048"/>
            <a:ext cx="286200" cy="369000"/>
            <a:chOff x="5509704" y="6498048"/>
            <a:chExt cx="286200" cy="36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9" name="Entrada de lápiz 18">
                  <a:extLst>
                    <a:ext uri="{FF2B5EF4-FFF2-40B4-BE49-F238E27FC236}">
                      <a16:creationId xmlns:a16="http://schemas.microsoft.com/office/drawing/2014/main" id="{72BC0CC9-86B3-466B-FD5D-1FC5F160A067}"/>
                    </a:ext>
                  </a:extLst>
                </p14:cNvPr>
                <p14:cNvContentPartPr/>
                <p14:nvPr/>
              </p14:nvContentPartPr>
              <p14:xfrm>
                <a:off x="5509704" y="6498048"/>
                <a:ext cx="159840" cy="369000"/>
              </p14:xfrm>
            </p:contentPart>
          </mc:Choice>
          <mc:Fallback>
            <p:pic>
              <p:nvPicPr>
                <p:cNvPr id="19" name="Entrada de lápiz 18">
                  <a:extLst>
                    <a:ext uri="{FF2B5EF4-FFF2-40B4-BE49-F238E27FC236}">
                      <a16:creationId xmlns:a16="http://schemas.microsoft.com/office/drawing/2014/main" id="{72BC0CC9-86B3-466B-FD5D-1FC5F160A06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492064" y="6480408"/>
                  <a:ext cx="19548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0" name="Entrada de lápiz 19">
                  <a:extLst>
                    <a:ext uri="{FF2B5EF4-FFF2-40B4-BE49-F238E27FC236}">
                      <a16:creationId xmlns:a16="http://schemas.microsoft.com/office/drawing/2014/main" id="{0A39C7EE-9CB6-0E07-856F-564F68FCD3EB}"/>
                    </a:ext>
                  </a:extLst>
                </p14:cNvPr>
                <p14:cNvContentPartPr/>
                <p14:nvPr/>
              </p14:nvContentPartPr>
              <p14:xfrm>
                <a:off x="5790864" y="6827448"/>
                <a:ext cx="5040" cy="360"/>
              </p14:xfrm>
            </p:contentPart>
          </mc:Choice>
          <mc:Fallback>
            <p:pic>
              <p:nvPicPr>
                <p:cNvPr id="20" name="Entrada de lápiz 19">
                  <a:extLst>
                    <a:ext uri="{FF2B5EF4-FFF2-40B4-BE49-F238E27FC236}">
                      <a16:creationId xmlns:a16="http://schemas.microsoft.com/office/drawing/2014/main" id="{0A39C7EE-9CB6-0E07-856F-564F68FCD3E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773224" y="6809448"/>
                  <a:ext cx="4068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26F12337-A724-BDAA-861C-84F621D0B9E5}"/>
              </a:ext>
            </a:extLst>
          </p:cNvPr>
          <p:cNvGrpSpPr/>
          <p:nvPr/>
        </p:nvGrpSpPr>
        <p:grpSpPr>
          <a:xfrm>
            <a:off x="6008664" y="6437208"/>
            <a:ext cx="614880" cy="446040"/>
            <a:chOff x="6008664" y="6437208"/>
            <a:chExt cx="614880" cy="44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1" name="Entrada de lápiz 30">
                  <a:extLst>
                    <a:ext uri="{FF2B5EF4-FFF2-40B4-BE49-F238E27FC236}">
                      <a16:creationId xmlns:a16="http://schemas.microsoft.com/office/drawing/2014/main" id="{7F33A5F6-A2C4-67F9-400F-697486F9F81D}"/>
                    </a:ext>
                  </a:extLst>
                </p14:cNvPr>
                <p14:cNvContentPartPr/>
                <p14:nvPr/>
              </p14:nvContentPartPr>
              <p14:xfrm>
                <a:off x="6008664" y="6437208"/>
                <a:ext cx="14400" cy="414360"/>
              </p14:xfrm>
            </p:contentPart>
          </mc:Choice>
          <mc:Fallback>
            <p:pic>
              <p:nvPicPr>
                <p:cNvPr id="31" name="Entrada de lápiz 30">
                  <a:extLst>
                    <a:ext uri="{FF2B5EF4-FFF2-40B4-BE49-F238E27FC236}">
                      <a16:creationId xmlns:a16="http://schemas.microsoft.com/office/drawing/2014/main" id="{7F33A5F6-A2C4-67F9-400F-697486F9F81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990664" y="6419208"/>
                  <a:ext cx="50040" cy="45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2" name="Entrada de lápiz 31">
                  <a:extLst>
                    <a:ext uri="{FF2B5EF4-FFF2-40B4-BE49-F238E27FC236}">
                      <a16:creationId xmlns:a16="http://schemas.microsoft.com/office/drawing/2014/main" id="{CF421B60-03C8-83B9-3B4C-6B648295456B}"/>
                    </a:ext>
                  </a:extLst>
                </p14:cNvPr>
                <p14:cNvContentPartPr/>
                <p14:nvPr/>
              </p14:nvContentPartPr>
              <p14:xfrm>
                <a:off x="6181104" y="6461688"/>
                <a:ext cx="36000" cy="400680"/>
              </p14:xfrm>
            </p:contentPart>
          </mc:Choice>
          <mc:Fallback>
            <p:pic>
              <p:nvPicPr>
                <p:cNvPr id="32" name="Entrada de lápiz 31">
                  <a:extLst>
                    <a:ext uri="{FF2B5EF4-FFF2-40B4-BE49-F238E27FC236}">
                      <a16:creationId xmlns:a16="http://schemas.microsoft.com/office/drawing/2014/main" id="{CF421B60-03C8-83B9-3B4C-6B648295456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163464" y="6443688"/>
                  <a:ext cx="71640" cy="43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3" name="Entrada de lápiz 32">
                  <a:extLst>
                    <a:ext uri="{FF2B5EF4-FFF2-40B4-BE49-F238E27FC236}">
                      <a16:creationId xmlns:a16="http://schemas.microsoft.com/office/drawing/2014/main" id="{C7164762-2C55-344C-56BA-4F0042AB6313}"/>
                    </a:ext>
                  </a:extLst>
                </p14:cNvPr>
                <p14:cNvContentPartPr/>
                <p14:nvPr/>
              </p14:nvContentPartPr>
              <p14:xfrm>
                <a:off x="6019824" y="6669048"/>
                <a:ext cx="169200" cy="34200"/>
              </p14:xfrm>
            </p:contentPart>
          </mc:Choice>
          <mc:Fallback>
            <p:pic>
              <p:nvPicPr>
                <p:cNvPr id="33" name="Entrada de lápiz 32">
                  <a:extLst>
                    <a:ext uri="{FF2B5EF4-FFF2-40B4-BE49-F238E27FC236}">
                      <a16:creationId xmlns:a16="http://schemas.microsoft.com/office/drawing/2014/main" id="{C7164762-2C55-344C-56BA-4F0042AB631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002184" y="6651048"/>
                  <a:ext cx="2048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D1D6F600-3A9A-9F4F-AF74-451AF1F304D7}"/>
                    </a:ext>
                  </a:extLst>
                </p14:cNvPr>
                <p14:cNvContentPartPr/>
                <p14:nvPr/>
              </p14:nvContentPartPr>
              <p14:xfrm>
                <a:off x="6253464" y="6445848"/>
                <a:ext cx="370080" cy="437400"/>
              </p14:xfrm>
            </p:contentPart>
          </mc:Choice>
          <mc:Fallback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D1D6F600-3A9A-9F4F-AF74-451AF1F304D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235464" y="6428208"/>
                  <a:ext cx="405720" cy="473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6" name="Entrada de lápiz 35">
                <a:extLst>
                  <a:ext uri="{FF2B5EF4-FFF2-40B4-BE49-F238E27FC236}">
                    <a16:creationId xmlns:a16="http://schemas.microsoft.com/office/drawing/2014/main" id="{89BB763F-BE38-1AF9-243B-0D7EBAA25600}"/>
                  </a:ext>
                </a:extLst>
              </p14:cNvPr>
              <p14:cNvContentPartPr/>
              <p14:nvPr/>
            </p14:nvContentPartPr>
            <p14:xfrm>
              <a:off x="6717504" y="6421008"/>
              <a:ext cx="221040" cy="482040"/>
            </p14:xfrm>
          </p:contentPart>
        </mc:Choice>
        <mc:Fallback>
          <p:pic>
            <p:nvPicPr>
              <p:cNvPr id="36" name="Entrada de lápiz 35">
                <a:extLst>
                  <a:ext uri="{FF2B5EF4-FFF2-40B4-BE49-F238E27FC236}">
                    <a16:creationId xmlns:a16="http://schemas.microsoft.com/office/drawing/2014/main" id="{89BB763F-BE38-1AF9-243B-0D7EBAA2560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699504" y="6403008"/>
                <a:ext cx="256680" cy="51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37" name="Entrada de lápiz 36">
                <a:extLst>
                  <a:ext uri="{FF2B5EF4-FFF2-40B4-BE49-F238E27FC236}">
                    <a16:creationId xmlns:a16="http://schemas.microsoft.com/office/drawing/2014/main" id="{2BBB1151-9972-0E2A-7647-243495061D5D}"/>
                  </a:ext>
                </a:extLst>
              </p14:cNvPr>
              <p14:cNvContentPartPr/>
              <p14:nvPr/>
            </p14:nvContentPartPr>
            <p14:xfrm>
              <a:off x="7177944" y="6491928"/>
              <a:ext cx="165960" cy="438120"/>
            </p14:xfrm>
          </p:contentPart>
        </mc:Choice>
        <mc:Fallback>
          <p:pic>
            <p:nvPicPr>
              <p:cNvPr id="37" name="Entrada de lápiz 36">
                <a:extLst>
                  <a:ext uri="{FF2B5EF4-FFF2-40B4-BE49-F238E27FC236}">
                    <a16:creationId xmlns:a16="http://schemas.microsoft.com/office/drawing/2014/main" id="{2BBB1151-9972-0E2A-7647-243495061D5D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159944" y="6473928"/>
                <a:ext cx="201600" cy="47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upo 39">
            <a:extLst>
              <a:ext uri="{FF2B5EF4-FFF2-40B4-BE49-F238E27FC236}">
                <a16:creationId xmlns:a16="http://schemas.microsoft.com/office/drawing/2014/main" id="{D8BB0BFB-0280-C747-A238-4627981E9806}"/>
              </a:ext>
            </a:extLst>
          </p:cNvPr>
          <p:cNvGrpSpPr/>
          <p:nvPr/>
        </p:nvGrpSpPr>
        <p:grpSpPr>
          <a:xfrm>
            <a:off x="7533984" y="6443328"/>
            <a:ext cx="435600" cy="441360"/>
            <a:chOff x="7533984" y="6443328"/>
            <a:chExt cx="435600" cy="44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DC1C06FD-4451-3B91-3F32-C96A561588E4}"/>
                    </a:ext>
                  </a:extLst>
                </p14:cNvPr>
                <p14:cNvContentPartPr/>
                <p14:nvPr/>
              </p14:nvContentPartPr>
              <p14:xfrm>
                <a:off x="7533984" y="6443328"/>
                <a:ext cx="174960" cy="427320"/>
              </p14:xfrm>
            </p:contentPart>
          </mc:Choice>
          <mc:Fallback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DC1C06FD-4451-3B91-3F32-C96A561588E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515984" y="6425688"/>
                  <a:ext cx="210600" cy="46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4899F9C1-479F-83B1-9EA3-7BA7BB434323}"/>
                    </a:ext>
                  </a:extLst>
                </p14:cNvPr>
                <p14:cNvContentPartPr/>
                <p14:nvPr/>
              </p14:nvContentPartPr>
              <p14:xfrm>
                <a:off x="7801104" y="6485088"/>
                <a:ext cx="168480" cy="399600"/>
              </p14:xfrm>
            </p:contentPart>
          </mc:Choice>
          <mc:Fallback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4899F9C1-479F-83B1-9EA3-7BA7BB43432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783464" y="6467088"/>
                  <a:ext cx="204120" cy="435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43" name="Entrada de lápiz 42">
                <a:extLst>
                  <a:ext uri="{FF2B5EF4-FFF2-40B4-BE49-F238E27FC236}">
                    <a16:creationId xmlns:a16="http://schemas.microsoft.com/office/drawing/2014/main" id="{C4EB713C-D9BA-A9B8-05F8-E023F1301DD7}"/>
                  </a:ext>
                </a:extLst>
              </p14:cNvPr>
              <p14:cNvContentPartPr/>
              <p14:nvPr/>
            </p14:nvContentPartPr>
            <p14:xfrm>
              <a:off x="5218104" y="7790448"/>
              <a:ext cx="1484640" cy="63360"/>
            </p14:xfrm>
          </p:contentPart>
        </mc:Choice>
        <mc:Fallback>
          <p:pic>
            <p:nvPicPr>
              <p:cNvPr id="43" name="Entrada de lápiz 42">
                <a:extLst>
                  <a:ext uri="{FF2B5EF4-FFF2-40B4-BE49-F238E27FC236}">
                    <a16:creationId xmlns:a16="http://schemas.microsoft.com/office/drawing/2014/main" id="{C4EB713C-D9BA-A9B8-05F8-E023F1301DD7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200104" y="7772808"/>
                <a:ext cx="152028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45" name="Entrada de lápiz 44">
                <a:extLst>
                  <a:ext uri="{FF2B5EF4-FFF2-40B4-BE49-F238E27FC236}">
                    <a16:creationId xmlns:a16="http://schemas.microsoft.com/office/drawing/2014/main" id="{B940761E-17C6-9977-6E08-DAD0D236E227}"/>
                  </a:ext>
                </a:extLst>
              </p14:cNvPr>
              <p14:cNvContentPartPr/>
              <p14:nvPr/>
            </p14:nvContentPartPr>
            <p14:xfrm>
              <a:off x="13593864" y="7790448"/>
              <a:ext cx="1414800" cy="12600"/>
            </p14:xfrm>
          </p:contentPart>
        </mc:Choice>
        <mc:Fallback>
          <p:pic>
            <p:nvPicPr>
              <p:cNvPr id="45" name="Entrada de lápiz 44">
                <a:extLst>
                  <a:ext uri="{FF2B5EF4-FFF2-40B4-BE49-F238E27FC236}">
                    <a16:creationId xmlns:a16="http://schemas.microsoft.com/office/drawing/2014/main" id="{B940761E-17C6-9977-6E08-DAD0D236E227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3575864" y="7772448"/>
                <a:ext cx="1450440" cy="4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upo 49">
            <a:extLst>
              <a:ext uri="{FF2B5EF4-FFF2-40B4-BE49-F238E27FC236}">
                <a16:creationId xmlns:a16="http://schemas.microsoft.com/office/drawing/2014/main" id="{9F025C63-8E3C-3043-A258-2032D431BB7C}"/>
              </a:ext>
            </a:extLst>
          </p:cNvPr>
          <p:cNvGrpSpPr/>
          <p:nvPr/>
        </p:nvGrpSpPr>
        <p:grpSpPr>
          <a:xfrm>
            <a:off x="14654784" y="6225528"/>
            <a:ext cx="967680" cy="447480"/>
            <a:chOff x="14654784" y="6225528"/>
            <a:chExt cx="967680" cy="447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46" name="Entrada de lápiz 45">
                  <a:extLst>
                    <a:ext uri="{FF2B5EF4-FFF2-40B4-BE49-F238E27FC236}">
                      <a16:creationId xmlns:a16="http://schemas.microsoft.com/office/drawing/2014/main" id="{FA0A2426-AE73-7DCE-F782-E6CB26E9BE76}"/>
                    </a:ext>
                  </a:extLst>
                </p14:cNvPr>
                <p14:cNvContentPartPr/>
                <p14:nvPr/>
              </p14:nvContentPartPr>
              <p14:xfrm>
                <a:off x="14666664" y="6449448"/>
                <a:ext cx="487800" cy="223560"/>
              </p14:xfrm>
            </p:contentPart>
          </mc:Choice>
          <mc:Fallback>
            <p:pic>
              <p:nvPicPr>
                <p:cNvPr id="46" name="Entrada de lápiz 45">
                  <a:extLst>
                    <a:ext uri="{FF2B5EF4-FFF2-40B4-BE49-F238E27FC236}">
                      <a16:creationId xmlns:a16="http://schemas.microsoft.com/office/drawing/2014/main" id="{FA0A2426-AE73-7DCE-F782-E6CB26E9BE7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4649024" y="6431448"/>
                  <a:ext cx="52344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7" name="Entrada de lápiz 46">
                  <a:extLst>
                    <a:ext uri="{FF2B5EF4-FFF2-40B4-BE49-F238E27FC236}">
                      <a16:creationId xmlns:a16="http://schemas.microsoft.com/office/drawing/2014/main" id="{85237A75-704A-A9AE-15BE-2DE9DFA7F5F9}"/>
                    </a:ext>
                  </a:extLst>
                </p14:cNvPr>
                <p14:cNvContentPartPr/>
                <p14:nvPr/>
              </p14:nvContentPartPr>
              <p14:xfrm>
                <a:off x="14654784" y="6356568"/>
                <a:ext cx="304200" cy="81000"/>
              </p14:xfrm>
            </p:contentPart>
          </mc:Choice>
          <mc:Fallback>
            <p:pic>
              <p:nvPicPr>
                <p:cNvPr id="47" name="Entrada de lápiz 46">
                  <a:extLst>
                    <a:ext uri="{FF2B5EF4-FFF2-40B4-BE49-F238E27FC236}">
                      <a16:creationId xmlns:a16="http://schemas.microsoft.com/office/drawing/2014/main" id="{85237A75-704A-A9AE-15BE-2DE9DFA7F5F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4636784" y="6338928"/>
                  <a:ext cx="3398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48" name="Entrada de lápiz 47">
                  <a:extLst>
                    <a:ext uri="{FF2B5EF4-FFF2-40B4-BE49-F238E27FC236}">
                      <a16:creationId xmlns:a16="http://schemas.microsoft.com/office/drawing/2014/main" id="{0797AFF7-51EF-0730-3F48-2B5A17A1681B}"/>
                    </a:ext>
                  </a:extLst>
                </p14:cNvPr>
                <p14:cNvContentPartPr/>
                <p14:nvPr/>
              </p14:nvContentPartPr>
              <p14:xfrm>
                <a:off x="14654784" y="6464208"/>
                <a:ext cx="498960" cy="107640"/>
              </p14:xfrm>
            </p:contentPart>
          </mc:Choice>
          <mc:Fallback>
            <p:pic>
              <p:nvPicPr>
                <p:cNvPr id="48" name="Entrada de lápiz 47">
                  <a:extLst>
                    <a:ext uri="{FF2B5EF4-FFF2-40B4-BE49-F238E27FC236}">
                      <a16:creationId xmlns:a16="http://schemas.microsoft.com/office/drawing/2014/main" id="{0797AFF7-51EF-0730-3F48-2B5A17A1681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4636784" y="6446208"/>
                  <a:ext cx="5346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49" name="Entrada de lápiz 48">
                  <a:extLst>
                    <a:ext uri="{FF2B5EF4-FFF2-40B4-BE49-F238E27FC236}">
                      <a16:creationId xmlns:a16="http://schemas.microsoft.com/office/drawing/2014/main" id="{8EA7FE8A-64C9-4532-3B13-25C83AE851B6}"/>
                    </a:ext>
                  </a:extLst>
                </p14:cNvPr>
                <p14:cNvContentPartPr/>
                <p14:nvPr/>
              </p14:nvContentPartPr>
              <p14:xfrm>
                <a:off x="15275784" y="6225528"/>
                <a:ext cx="346680" cy="374400"/>
              </p14:xfrm>
            </p:contentPart>
          </mc:Choice>
          <mc:Fallback>
            <p:pic>
              <p:nvPicPr>
                <p:cNvPr id="49" name="Entrada de lápiz 48">
                  <a:extLst>
                    <a:ext uri="{FF2B5EF4-FFF2-40B4-BE49-F238E27FC236}">
                      <a16:creationId xmlns:a16="http://schemas.microsoft.com/office/drawing/2014/main" id="{8EA7FE8A-64C9-4532-3B13-25C83AE851B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5258144" y="6207888"/>
                  <a:ext cx="382320" cy="41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o 59">
            <a:extLst>
              <a:ext uri="{FF2B5EF4-FFF2-40B4-BE49-F238E27FC236}">
                <a16:creationId xmlns:a16="http://schemas.microsoft.com/office/drawing/2014/main" id="{8C658CD3-C396-6F22-2BDB-8DA037CF57A4}"/>
              </a:ext>
            </a:extLst>
          </p:cNvPr>
          <p:cNvGrpSpPr/>
          <p:nvPr/>
        </p:nvGrpSpPr>
        <p:grpSpPr>
          <a:xfrm>
            <a:off x="15592944" y="6009168"/>
            <a:ext cx="1731960" cy="680040"/>
            <a:chOff x="15592944" y="6009168"/>
            <a:chExt cx="1731960" cy="680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BA610E51-82BB-B700-123F-CC2FACA4A4EE}"/>
                    </a:ext>
                  </a:extLst>
                </p14:cNvPr>
                <p14:cNvContentPartPr/>
                <p14:nvPr/>
              </p14:nvContentPartPr>
              <p14:xfrm>
                <a:off x="15592944" y="6303648"/>
                <a:ext cx="203040" cy="345240"/>
              </p14:xfrm>
            </p:contentPart>
          </mc:Choice>
          <mc:Fallback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BA610E51-82BB-B700-123F-CC2FACA4A4E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5575304" y="6285648"/>
                  <a:ext cx="23868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52" name="Entrada de lápiz 51">
                  <a:extLst>
                    <a:ext uri="{FF2B5EF4-FFF2-40B4-BE49-F238E27FC236}">
                      <a16:creationId xmlns:a16="http://schemas.microsoft.com/office/drawing/2014/main" id="{9D857478-F978-70CE-FD29-DC3878DD06CD}"/>
                    </a:ext>
                  </a:extLst>
                </p14:cNvPr>
                <p14:cNvContentPartPr/>
                <p14:nvPr/>
              </p14:nvContentPartPr>
              <p14:xfrm>
                <a:off x="15909384" y="6275568"/>
                <a:ext cx="276480" cy="261360"/>
              </p14:xfrm>
            </p:contentPart>
          </mc:Choice>
          <mc:Fallback>
            <p:pic>
              <p:nvPicPr>
                <p:cNvPr id="52" name="Entrada de lápiz 51">
                  <a:extLst>
                    <a:ext uri="{FF2B5EF4-FFF2-40B4-BE49-F238E27FC236}">
                      <a16:creationId xmlns:a16="http://schemas.microsoft.com/office/drawing/2014/main" id="{9D857478-F978-70CE-FD29-DC3878DD06C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5891384" y="6257568"/>
                  <a:ext cx="31212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54" name="Entrada de lápiz 53">
                  <a:extLst>
                    <a:ext uri="{FF2B5EF4-FFF2-40B4-BE49-F238E27FC236}">
                      <a16:creationId xmlns:a16="http://schemas.microsoft.com/office/drawing/2014/main" id="{C0AA3B1B-E36A-20CB-6436-5B566CEADCA3}"/>
                    </a:ext>
                  </a:extLst>
                </p14:cNvPr>
                <p14:cNvContentPartPr/>
                <p14:nvPr/>
              </p14:nvContentPartPr>
              <p14:xfrm>
                <a:off x="16058064" y="6241728"/>
                <a:ext cx="498960" cy="447480"/>
              </p14:xfrm>
            </p:contentPart>
          </mc:Choice>
          <mc:Fallback>
            <p:pic>
              <p:nvPicPr>
                <p:cNvPr id="54" name="Entrada de lápiz 53">
                  <a:extLst>
                    <a:ext uri="{FF2B5EF4-FFF2-40B4-BE49-F238E27FC236}">
                      <a16:creationId xmlns:a16="http://schemas.microsoft.com/office/drawing/2014/main" id="{C0AA3B1B-E36A-20CB-6436-5B566CEADCA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6040064" y="6223728"/>
                  <a:ext cx="534600" cy="48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55" name="Entrada de lápiz 54">
                  <a:extLst>
                    <a:ext uri="{FF2B5EF4-FFF2-40B4-BE49-F238E27FC236}">
                      <a16:creationId xmlns:a16="http://schemas.microsoft.com/office/drawing/2014/main" id="{294B5EDD-3B75-A873-0697-73D531413DC3}"/>
                    </a:ext>
                  </a:extLst>
                </p14:cNvPr>
                <p14:cNvContentPartPr/>
                <p14:nvPr/>
              </p14:nvContentPartPr>
              <p14:xfrm>
                <a:off x="16771224" y="6120048"/>
                <a:ext cx="5040" cy="399240"/>
              </p14:xfrm>
            </p:contentPart>
          </mc:Choice>
          <mc:Fallback>
            <p:pic>
              <p:nvPicPr>
                <p:cNvPr id="55" name="Entrada de lápiz 54">
                  <a:extLst>
                    <a:ext uri="{FF2B5EF4-FFF2-40B4-BE49-F238E27FC236}">
                      <a16:creationId xmlns:a16="http://schemas.microsoft.com/office/drawing/2014/main" id="{294B5EDD-3B75-A873-0697-73D531413DC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6753224" y="6102408"/>
                  <a:ext cx="4068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56" name="Entrada de lápiz 55">
                  <a:extLst>
                    <a:ext uri="{FF2B5EF4-FFF2-40B4-BE49-F238E27FC236}">
                      <a16:creationId xmlns:a16="http://schemas.microsoft.com/office/drawing/2014/main" id="{C8704E91-23C8-F99C-E698-BF7BB6214D0B}"/>
                    </a:ext>
                  </a:extLst>
                </p14:cNvPr>
                <p14:cNvContentPartPr/>
                <p14:nvPr/>
              </p14:nvContentPartPr>
              <p14:xfrm>
                <a:off x="16666464" y="6009168"/>
                <a:ext cx="365760" cy="62640"/>
              </p14:xfrm>
            </p:contentPart>
          </mc:Choice>
          <mc:Fallback>
            <p:pic>
              <p:nvPicPr>
                <p:cNvPr id="56" name="Entrada de lápiz 55">
                  <a:extLst>
                    <a:ext uri="{FF2B5EF4-FFF2-40B4-BE49-F238E27FC236}">
                      <a16:creationId xmlns:a16="http://schemas.microsoft.com/office/drawing/2014/main" id="{C8704E91-23C8-F99C-E698-BF7BB6214D0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6648464" y="5991528"/>
                  <a:ext cx="40140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57" name="Entrada de lápiz 56">
                  <a:extLst>
                    <a:ext uri="{FF2B5EF4-FFF2-40B4-BE49-F238E27FC236}">
                      <a16:creationId xmlns:a16="http://schemas.microsoft.com/office/drawing/2014/main" id="{A727A8BF-7603-E06F-D9E3-9E80EC87FE09}"/>
                    </a:ext>
                  </a:extLst>
                </p14:cNvPr>
                <p14:cNvContentPartPr/>
                <p14:nvPr/>
              </p14:nvContentPartPr>
              <p14:xfrm>
                <a:off x="16946544" y="6424968"/>
                <a:ext cx="31680" cy="360"/>
              </p14:xfrm>
            </p:contentPart>
          </mc:Choice>
          <mc:Fallback>
            <p:pic>
              <p:nvPicPr>
                <p:cNvPr id="57" name="Entrada de lápiz 56">
                  <a:extLst>
                    <a:ext uri="{FF2B5EF4-FFF2-40B4-BE49-F238E27FC236}">
                      <a16:creationId xmlns:a16="http://schemas.microsoft.com/office/drawing/2014/main" id="{A727A8BF-7603-E06F-D9E3-9E80EC87FE0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6928904" y="6407328"/>
                  <a:ext cx="673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58" name="Entrada de lápiz 57">
                  <a:extLst>
                    <a:ext uri="{FF2B5EF4-FFF2-40B4-BE49-F238E27FC236}">
                      <a16:creationId xmlns:a16="http://schemas.microsoft.com/office/drawing/2014/main" id="{253409D4-9F58-83AD-6326-65CB556951CD}"/>
                    </a:ext>
                  </a:extLst>
                </p14:cNvPr>
                <p14:cNvContentPartPr/>
                <p14:nvPr/>
              </p14:nvContentPartPr>
              <p14:xfrm>
                <a:off x="17068584" y="6400488"/>
                <a:ext cx="17640" cy="360"/>
              </p14:xfrm>
            </p:contentPart>
          </mc:Choice>
          <mc:Fallback>
            <p:pic>
              <p:nvPicPr>
                <p:cNvPr id="58" name="Entrada de lápiz 57">
                  <a:extLst>
                    <a:ext uri="{FF2B5EF4-FFF2-40B4-BE49-F238E27FC236}">
                      <a16:creationId xmlns:a16="http://schemas.microsoft.com/office/drawing/2014/main" id="{253409D4-9F58-83AD-6326-65CB556951C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7050944" y="6382848"/>
                  <a:ext cx="532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59" name="Entrada de lápiz 58">
                  <a:extLst>
                    <a:ext uri="{FF2B5EF4-FFF2-40B4-BE49-F238E27FC236}">
                      <a16:creationId xmlns:a16="http://schemas.microsoft.com/office/drawing/2014/main" id="{1B35E0D1-EBD2-BB34-C295-6716C8384884}"/>
                    </a:ext>
                  </a:extLst>
                </p14:cNvPr>
                <p14:cNvContentPartPr/>
                <p14:nvPr/>
              </p14:nvContentPartPr>
              <p14:xfrm>
                <a:off x="17324544" y="6302928"/>
                <a:ext cx="360" cy="360"/>
              </p14:xfrm>
            </p:contentPart>
          </mc:Choice>
          <mc:Fallback>
            <p:pic>
              <p:nvPicPr>
                <p:cNvPr id="59" name="Entrada de lápiz 58">
                  <a:extLst>
                    <a:ext uri="{FF2B5EF4-FFF2-40B4-BE49-F238E27FC236}">
                      <a16:creationId xmlns:a16="http://schemas.microsoft.com/office/drawing/2014/main" id="{1B35E0D1-EBD2-BB34-C295-6716C838488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306904" y="628528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upo 62">
            <a:extLst>
              <a:ext uri="{FF2B5EF4-FFF2-40B4-BE49-F238E27FC236}">
                <a16:creationId xmlns:a16="http://schemas.microsoft.com/office/drawing/2014/main" id="{C25D4B0A-2688-0822-C64C-8F333ACC6557}"/>
              </a:ext>
            </a:extLst>
          </p:cNvPr>
          <p:cNvGrpSpPr/>
          <p:nvPr/>
        </p:nvGrpSpPr>
        <p:grpSpPr>
          <a:xfrm>
            <a:off x="16214664" y="5350728"/>
            <a:ext cx="586080" cy="318960"/>
            <a:chOff x="16214664" y="5350728"/>
            <a:chExt cx="586080" cy="31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61" name="Entrada de lápiz 60">
                  <a:extLst>
                    <a:ext uri="{FF2B5EF4-FFF2-40B4-BE49-F238E27FC236}">
                      <a16:creationId xmlns:a16="http://schemas.microsoft.com/office/drawing/2014/main" id="{078E326C-1CC3-29A0-8D01-4D6F2EFE319C}"/>
                    </a:ext>
                  </a:extLst>
                </p14:cNvPr>
                <p14:cNvContentPartPr/>
                <p14:nvPr/>
              </p14:nvContentPartPr>
              <p14:xfrm>
                <a:off x="16220064" y="5350728"/>
                <a:ext cx="580680" cy="318960"/>
              </p14:xfrm>
            </p:contentPart>
          </mc:Choice>
          <mc:Fallback>
            <p:pic>
              <p:nvPicPr>
                <p:cNvPr id="61" name="Entrada de lápiz 60">
                  <a:extLst>
                    <a:ext uri="{FF2B5EF4-FFF2-40B4-BE49-F238E27FC236}">
                      <a16:creationId xmlns:a16="http://schemas.microsoft.com/office/drawing/2014/main" id="{078E326C-1CC3-29A0-8D01-4D6F2EFE319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6202064" y="5332728"/>
                  <a:ext cx="61632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62" name="Entrada de lápiz 61">
                  <a:extLst>
                    <a:ext uri="{FF2B5EF4-FFF2-40B4-BE49-F238E27FC236}">
                      <a16:creationId xmlns:a16="http://schemas.microsoft.com/office/drawing/2014/main" id="{C9B2EF48-F4D5-97F4-777D-7C3D42A33219}"/>
                    </a:ext>
                  </a:extLst>
                </p14:cNvPr>
                <p14:cNvContentPartPr/>
                <p14:nvPr/>
              </p14:nvContentPartPr>
              <p14:xfrm>
                <a:off x="16214664" y="5388528"/>
                <a:ext cx="190800" cy="195120"/>
              </p14:xfrm>
            </p:contentPart>
          </mc:Choice>
          <mc:Fallback>
            <p:pic>
              <p:nvPicPr>
                <p:cNvPr id="62" name="Entrada de lápiz 61">
                  <a:extLst>
                    <a:ext uri="{FF2B5EF4-FFF2-40B4-BE49-F238E27FC236}">
                      <a16:creationId xmlns:a16="http://schemas.microsoft.com/office/drawing/2014/main" id="{C9B2EF48-F4D5-97F4-777D-7C3D42A3321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6197024" y="5370888"/>
                  <a:ext cx="226440" cy="2307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4D4F1E2C-9C66-71C0-1D47-71F226CAC583}"/>
                  </a:ext>
                </a:extLst>
              </p14:cNvPr>
              <p14:cNvContentPartPr/>
              <p14:nvPr/>
            </p14:nvContentPartPr>
            <p14:xfrm>
              <a:off x="1670304" y="2791848"/>
              <a:ext cx="1825200" cy="7488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4D4F1E2C-9C66-71C0-1D47-71F226CAC58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52304" y="2773848"/>
                <a:ext cx="186084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AFB46184-DDD9-C5F8-2A14-69DC2E17A680}"/>
                  </a:ext>
                </a:extLst>
              </p14:cNvPr>
              <p14:cNvContentPartPr/>
              <p14:nvPr/>
            </p14:nvContentPartPr>
            <p14:xfrm>
              <a:off x="1779744" y="4267128"/>
              <a:ext cx="1097640" cy="2448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AFB46184-DDD9-C5F8-2A14-69DC2E17A68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61744" y="4249128"/>
                <a:ext cx="1133280" cy="6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F938CB9C-7709-E58F-9F6C-AD42106DDAAD}"/>
                  </a:ext>
                </a:extLst>
              </p14:cNvPr>
              <p14:cNvContentPartPr/>
              <p14:nvPr/>
            </p14:nvContentPartPr>
            <p14:xfrm>
              <a:off x="11984664" y="2816328"/>
              <a:ext cx="1804680" cy="1224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F938CB9C-7709-E58F-9F6C-AD42106DDAA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966664" y="2798328"/>
                <a:ext cx="184032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834993D9-8A39-F496-1EE0-B1D3A4E160A2}"/>
                  </a:ext>
                </a:extLst>
              </p14:cNvPr>
              <p14:cNvContentPartPr/>
              <p14:nvPr/>
            </p14:nvContentPartPr>
            <p14:xfrm>
              <a:off x="4437624" y="7400208"/>
              <a:ext cx="2382840" cy="1368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834993D9-8A39-F496-1EE0-B1D3A4E160A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19984" y="7382568"/>
                <a:ext cx="241848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E5A7210F-143A-6FCA-C95D-EC6BE5338200}"/>
                  </a:ext>
                </a:extLst>
              </p14:cNvPr>
              <p14:cNvContentPartPr/>
              <p14:nvPr/>
            </p14:nvContentPartPr>
            <p14:xfrm>
              <a:off x="4449864" y="7780728"/>
              <a:ext cx="1529280" cy="8460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E5A7210F-143A-6FCA-C95D-EC6BE533820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32224" y="7762728"/>
                <a:ext cx="156492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BD098CF4-531A-908C-35AF-F84DBE908C21}"/>
                  </a:ext>
                </a:extLst>
              </p14:cNvPr>
              <p14:cNvContentPartPr/>
              <p14:nvPr/>
            </p14:nvContentPartPr>
            <p14:xfrm>
              <a:off x="4401264" y="8033808"/>
              <a:ext cx="1451520" cy="7488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BD098CF4-531A-908C-35AF-F84DBE908C2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383264" y="8015808"/>
                <a:ext cx="148716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DAC60687-767C-A5C8-E745-B4C32DD09FA3}"/>
                  </a:ext>
                </a:extLst>
              </p14:cNvPr>
              <p14:cNvContentPartPr/>
              <p14:nvPr/>
            </p14:nvContentPartPr>
            <p14:xfrm>
              <a:off x="4571904" y="8448528"/>
              <a:ext cx="898920" cy="2520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DAC60687-767C-A5C8-E745-B4C32DD09FA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53904" y="8430888"/>
                <a:ext cx="934560" cy="60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0FCA777D-FFC9-A23A-91F2-48FF0C8F1260}"/>
                  </a:ext>
                </a:extLst>
              </p14:cNvPr>
              <p14:cNvContentPartPr/>
              <p14:nvPr/>
            </p14:nvContentPartPr>
            <p14:xfrm>
              <a:off x="9119424" y="7985568"/>
              <a:ext cx="1670760" cy="3708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0FCA777D-FFC9-A23A-91F2-48FF0C8F126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01424" y="7967568"/>
                <a:ext cx="1706400" cy="72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C0B13E-5A24-2A00-B080-16EA23A74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2242800" cy="639762"/>
          </a:xfrm>
        </p:spPr>
        <p:txBody>
          <a:bodyPr>
            <a:normAutofit fontScale="90000"/>
          </a:bodyPr>
          <a:lstStyle/>
          <a:p>
            <a:r>
              <a:rPr lang="es-ES" dirty="0"/>
              <a:t>                        ANTIMICOTICOS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9E38885-AD92-5DEB-F5A3-944F2F9F1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143000"/>
            <a:ext cx="14525762" cy="8001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AD4AC6AA-67A0-1A7C-FC14-A76D1D48ACF7}"/>
                  </a:ext>
                </a:extLst>
              </p14:cNvPr>
              <p14:cNvContentPartPr/>
              <p14:nvPr/>
            </p14:nvContentPartPr>
            <p14:xfrm>
              <a:off x="767784" y="2133408"/>
              <a:ext cx="1852920" cy="74880"/>
            </p14:xfrm>
          </p:contentPart>
        </mc:Choice>
        <mc:Fallback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AD4AC6AA-67A0-1A7C-FC14-A76D1D48ACF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1664" y="2127288"/>
                <a:ext cx="186516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B999FB29-F569-1E7A-EE8E-0E6E99A89308}"/>
                  </a:ext>
                </a:extLst>
              </p14:cNvPr>
              <p14:cNvContentPartPr/>
              <p14:nvPr/>
            </p14:nvContentPartPr>
            <p14:xfrm>
              <a:off x="10314264" y="2145648"/>
              <a:ext cx="256320" cy="24840"/>
            </p14:xfrm>
          </p:contentPart>
        </mc:Choice>
        <mc:Fallback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B999FB29-F569-1E7A-EE8E-0E6E99A893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308144" y="2139528"/>
                <a:ext cx="26856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E5EB3114-3C56-C495-F352-0B969C3E3302}"/>
                  </a:ext>
                </a:extLst>
              </p14:cNvPr>
              <p14:cNvContentPartPr/>
              <p14:nvPr/>
            </p14:nvContentPartPr>
            <p14:xfrm>
              <a:off x="12728424" y="2023248"/>
              <a:ext cx="1440720" cy="1296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E5EB3114-3C56-C495-F352-0B969C3E330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722304" y="2017128"/>
                <a:ext cx="145296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EDA72410-BF46-28A7-C4B5-2B8923CFBCCE}"/>
                  </a:ext>
                </a:extLst>
              </p14:cNvPr>
              <p14:cNvContentPartPr/>
              <p14:nvPr/>
            </p14:nvContentPartPr>
            <p14:xfrm>
              <a:off x="731424" y="5279088"/>
              <a:ext cx="1863720" cy="13320"/>
            </p14:xfrm>
          </p:contentPart>
        </mc:Choice>
        <mc:Fallback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EDA72410-BF46-28A7-C4B5-2B8923CFBCC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5304" y="5272968"/>
                <a:ext cx="18759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773A03A3-87A3-0BD0-8EBB-682A4836290D}"/>
                  </a:ext>
                </a:extLst>
              </p14:cNvPr>
              <p14:cNvContentPartPr/>
              <p14:nvPr/>
            </p14:nvContentPartPr>
            <p14:xfrm>
              <a:off x="877584" y="1949448"/>
              <a:ext cx="1683000" cy="17820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773A03A3-87A3-0BD0-8EBB-682A4836290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23944" y="1841808"/>
                <a:ext cx="1790640" cy="39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771E17A4-7C2A-16A6-0FA0-AC757C9853F4}"/>
                  </a:ext>
                </a:extLst>
              </p14:cNvPr>
              <p14:cNvContentPartPr/>
              <p14:nvPr/>
            </p14:nvContentPartPr>
            <p14:xfrm>
              <a:off x="828984" y="5169288"/>
              <a:ext cx="1440000" cy="25560"/>
            </p14:xfrm>
          </p:contentPart>
        </mc:Choice>
        <mc:Fallback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771E17A4-7C2A-16A6-0FA0-AC757C9853F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74984" y="5061288"/>
                <a:ext cx="1547640" cy="24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362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8B840F-3ED4-17B6-9C84-0FD7171AF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2471400" cy="944562"/>
          </a:xfrm>
        </p:spPr>
        <p:txBody>
          <a:bodyPr/>
          <a:lstStyle/>
          <a:p>
            <a:r>
              <a:rPr lang="es-ES" dirty="0"/>
              <a:t>                          ANTIMICOTICOS</a:t>
            </a:r>
            <a:endParaRPr lang="es-AR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41353E1-961E-7EC1-DAC2-85CC0F6A40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1524000"/>
            <a:ext cx="14401799" cy="7620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46BFD684-0F0C-91BD-8163-1CF365BB1109}"/>
                  </a:ext>
                </a:extLst>
              </p14:cNvPr>
              <p14:cNvContentPartPr/>
              <p14:nvPr/>
            </p14:nvContentPartPr>
            <p14:xfrm>
              <a:off x="1121664" y="2340768"/>
              <a:ext cx="2779920" cy="4896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46BFD684-0F0C-91BD-8163-1CF365BB11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5544" y="2334648"/>
                <a:ext cx="279216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94558D7B-6C0E-517F-7470-2162034073BC}"/>
                  </a:ext>
                </a:extLst>
              </p14:cNvPr>
              <p14:cNvContentPartPr/>
              <p14:nvPr/>
            </p14:nvContentPartPr>
            <p14:xfrm>
              <a:off x="8119704" y="2035848"/>
              <a:ext cx="2572920" cy="1260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94558D7B-6C0E-517F-7470-2162034073B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65704" y="1927848"/>
                <a:ext cx="268056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319CDC42-6908-5E6C-A3C5-2B11E07A2A3A}"/>
                  </a:ext>
                </a:extLst>
              </p14:cNvPr>
              <p14:cNvContentPartPr/>
              <p14:nvPr/>
            </p14:nvContentPartPr>
            <p14:xfrm>
              <a:off x="962904" y="2035848"/>
              <a:ext cx="2268000" cy="12600"/>
            </p14:xfrm>
          </p:contentPart>
        </mc:Choice>
        <mc:Fallback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319CDC42-6908-5E6C-A3C5-2B11E07A2A3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08904" y="1927848"/>
                <a:ext cx="237564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21ED3917-43BB-1961-6360-8B15A5B98694}"/>
                  </a:ext>
                </a:extLst>
              </p14:cNvPr>
              <p14:cNvContentPartPr/>
              <p14:nvPr/>
            </p14:nvContentPartPr>
            <p14:xfrm>
              <a:off x="9594984" y="2755128"/>
              <a:ext cx="1114920" cy="360"/>
            </p14:xfrm>
          </p:contentPart>
        </mc:Choice>
        <mc:Fallback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21ED3917-43BB-1961-6360-8B15A5B9869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85984" y="2746488"/>
                <a:ext cx="113256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F03B5EBE-E763-050F-EB58-D7668908265D}"/>
                  </a:ext>
                </a:extLst>
              </p14:cNvPr>
              <p14:cNvContentPartPr/>
              <p14:nvPr/>
            </p14:nvContentPartPr>
            <p14:xfrm>
              <a:off x="10838424" y="2723448"/>
              <a:ext cx="626760" cy="7920"/>
            </p14:xfrm>
          </p:contentPart>
        </mc:Choice>
        <mc:Fallback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F03B5EBE-E763-050F-EB58-D7668908265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829784" y="2714448"/>
                <a:ext cx="64440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96E47526-1C23-B6CC-CD38-B3B26317813B}"/>
                  </a:ext>
                </a:extLst>
              </p14:cNvPr>
              <p14:cNvContentPartPr/>
              <p14:nvPr/>
            </p14:nvContentPartPr>
            <p14:xfrm>
              <a:off x="11862624" y="2706528"/>
              <a:ext cx="756360" cy="61200"/>
            </p14:xfrm>
          </p:contentPart>
        </mc:Choice>
        <mc:Fallback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96E47526-1C23-B6CC-CD38-B3B26317813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853624" y="2697528"/>
                <a:ext cx="77400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">
            <p14:nvContentPartPr>
              <p14:cNvPr id="19" name="Entrada de lápiz 18">
                <a:extLst>
                  <a:ext uri="{FF2B5EF4-FFF2-40B4-BE49-F238E27FC236}">
                    <a16:creationId xmlns:a16="http://schemas.microsoft.com/office/drawing/2014/main" id="{03B9365E-26B7-598E-29A4-3A75D49333C9}"/>
                  </a:ext>
                </a:extLst>
              </p14:cNvPr>
              <p14:cNvContentPartPr/>
              <p14:nvPr/>
            </p14:nvContentPartPr>
            <p14:xfrm>
              <a:off x="10094664" y="3400248"/>
              <a:ext cx="923040" cy="38160"/>
            </p14:xfrm>
          </p:contentPart>
        </mc:Choice>
        <mc:Fallback>
          <p:pic>
            <p:nvPicPr>
              <p:cNvPr id="19" name="Entrada de lápiz 18">
                <a:extLst>
                  <a:ext uri="{FF2B5EF4-FFF2-40B4-BE49-F238E27FC236}">
                    <a16:creationId xmlns:a16="http://schemas.microsoft.com/office/drawing/2014/main" id="{03B9365E-26B7-598E-29A4-3A75D49333C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086024" y="3391248"/>
                <a:ext cx="94068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7">
            <p14:nvContentPartPr>
              <p14:cNvPr id="21" name="Entrada de lápiz 20">
                <a:extLst>
                  <a:ext uri="{FF2B5EF4-FFF2-40B4-BE49-F238E27FC236}">
                    <a16:creationId xmlns:a16="http://schemas.microsoft.com/office/drawing/2014/main" id="{9250A03D-C036-7A13-77FC-D4E1B9D90D68}"/>
                  </a:ext>
                </a:extLst>
              </p14:cNvPr>
              <p14:cNvContentPartPr/>
              <p14:nvPr/>
            </p14:nvContentPartPr>
            <p14:xfrm>
              <a:off x="9655824" y="4181808"/>
              <a:ext cx="975960" cy="360"/>
            </p14:xfrm>
          </p:contentPart>
        </mc:Choice>
        <mc:Fallback>
          <p:pic>
            <p:nvPicPr>
              <p:cNvPr id="21" name="Entrada de lápiz 20">
                <a:extLst>
                  <a:ext uri="{FF2B5EF4-FFF2-40B4-BE49-F238E27FC236}">
                    <a16:creationId xmlns:a16="http://schemas.microsoft.com/office/drawing/2014/main" id="{9250A03D-C036-7A13-77FC-D4E1B9D90D6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646824" y="4172808"/>
                <a:ext cx="9936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9">
            <p14:nvContentPartPr>
              <p14:cNvPr id="23" name="Entrada de lápiz 22">
                <a:extLst>
                  <a:ext uri="{FF2B5EF4-FFF2-40B4-BE49-F238E27FC236}">
                    <a16:creationId xmlns:a16="http://schemas.microsoft.com/office/drawing/2014/main" id="{F0B51AAE-D661-A62C-91F1-8AB657D7170C}"/>
                  </a:ext>
                </a:extLst>
              </p14:cNvPr>
              <p14:cNvContentPartPr/>
              <p14:nvPr/>
            </p14:nvContentPartPr>
            <p14:xfrm>
              <a:off x="12740304" y="4145088"/>
              <a:ext cx="963720" cy="61200"/>
            </p14:xfrm>
          </p:contentPart>
        </mc:Choice>
        <mc:Fallback>
          <p:pic>
            <p:nvPicPr>
              <p:cNvPr id="23" name="Entrada de lápiz 22">
                <a:extLst>
                  <a:ext uri="{FF2B5EF4-FFF2-40B4-BE49-F238E27FC236}">
                    <a16:creationId xmlns:a16="http://schemas.microsoft.com/office/drawing/2014/main" id="{F0B51AAE-D661-A62C-91F1-8AB657D7170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2731304" y="4136088"/>
                <a:ext cx="98136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1">
            <p14:nvContentPartPr>
              <p14:cNvPr id="25" name="Entrada de lápiz 24">
                <a:extLst>
                  <a:ext uri="{FF2B5EF4-FFF2-40B4-BE49-F238E27FC236}">
                    <a16:creationId xmlns:a16="http://schemas.microsoft.com/office/drawing/2014/main" id="{0B54EDC7-B21B-890F-7358-41BFD5E9A138}"/>
                  </a:ext>
                </a:extLst>
              </p14:cNvPr>
              <p14:cNvContentPartPr/>
              <p14:nvPr/>
            </p14:nvContentPartPr>
            <p14:xfrm>
              <a:off x="14142504" y="4132848"/>
              <a:ext cx="804960" cy="134640"/>
            </p14:xfrm>
          </p:contentPart>
        </mc:Choice>
        <mc:Fallback>
          <p:pic>
            <p:nvPicPr>
              <p:cNvPr id="25" name="Entrada de lápiz 24">
                <a:extLst>
                  <a:ext uri="{FF2B5EF4-FFF2-40B4-BE49-F238E27FC236}">
                    <a16:creationId xmlns:a16="http://schemas.microsoft.com/office/drawing/2014/main" id="{0B54EDC7-B21B-890F-7358-41BFD5E9A13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4133504" y="4123848"/>
                <a:ext cx="82260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3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FCD67598-7514-7B3F-6055-98CA27AC57A6}"/>
                  </a:ext>
                </a:extLst>
              </p14:cNvPr>
              <p14:cNvContentPartPr/>
              <p14:nvPr/>
            </p14:nvContentPartPr>
            <p14:xfrm>
              <a:off x="8168304" y="4253808"/>
              <a:ext cx="828720" cy="99000"/>
            </p14:xfrm>
          </p:contentPart>
        </mc:Choice>
        <mc:Fallback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FCD67598-7514-7B3F-6055-98CA27AC57A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159664" y="4245168"/>
                <a:ext cx="846360" cy="1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27" name="Entrada de lápiz 26">
                <a:extLst>
                  <a:ext uri="{FF2B5EF4-FFF2-40B4-BE49-F238E27FC236}">
                    <a16:creationId xmlns:a16="http://schemas.microsoft.com/office/drawing/2014/main" id="{7A603996-7C4E-6571-8462-CF07289F7C45}"/>
                  </a:ext>
                </a:extLst>
              </p14:cNvPr>
              <p14:cNvContentPartPr/>
              <p14:nvPr/>
            </p14:nvContentPartPr>
            <p14:xfrm>
              <a:off x="1097184" y="2176608"/>
              <a:ext cx="2755080" cy="105840"/>
            </p14:xfrm>
          </p:contentPart>
        </mc:Choice>
        <mc:Fallback>
          <p:pic>
            <p:nvPicPr>
              <p:cNvPr id="27" name="Entrada de lápiz 26">
                <a:extLst>
                  <a:ext uri="{FF2B5EF4-FFF2-40B4-BE49-F238E27FC236}">
                    <a16:creationId xmlns:a16="http://schemas.microsoft.com/office/drawing/2014/main" id="{7A603996-7C4E-6571-8462-CF07289F7C4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43184" y="2068968"/>
                <a:ext cx="2862720" cy="32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29" name="Entrada de lápiz 28">
                <a:extLst>
                  <a:ext uri="{FF2B5EF4-FFF2-40B4-BE49-F238E27FC236}">
                    <a16:creationId xmlns:a16="http://schemas.microsoft.com/office/drawing/2014/main" id="{37CC12B4-F376-0AB0-2E42-B8AE6BA46E08}"/>
                  </a:ext>
                </a:extLst>
              </p14:cNvPr>
              <p14:cNvContentPartPr/>
              <p14:nvPr/>
            </p14:nvContentPartPr>
            <p14:xfrm>
              <a:off x="1072704" y="4486368"/>
              <a:ext cx="1658520" cy="61560"/>
            </p14:xfrm>
          </p:contentPart>
        </mc:Choice>
        <mc:Fallback>
          <p:pic>
            <p:nvPicPr>
              <p:cNvPr id="29" name="Entrada de lápiz 28">
                <a:extLst>
                  <a:ext uri="{FF2B5EF4-FFF2-40B4-BE49-F238E27FC236}">
                    <a16:creationId xmlns:a16="http://schemas.microsoft.com/office/drawing/2014/main" id="{37CC12B4-F376-0AB0-2E42-B8AE6BA46E08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18704" y="4378368"/>
                <a:ext cx="1766160" cy="27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1" name="Entrada de lápiz 30">
                <a:extLst>
                  <a:ext uri="{FF2B5EF4-FFF2-40B4-BE49-F238E27FC236}">
                    <a16:creationId xmlns:a16="http://schemas.microsoft.com/office/drawing/2014/main" id="{64C5E7BB-02A8-8D7C-B5A0-5EE04B83E45E}"/>
                  </a:ext>
                </a:extLst>
              </p14:cNvPr>
              <p14:cNvContentPartPr/>
              <p14:nvPr/>
            </p14:nvContentPartPr>
            <p14:xfrm>
              <a:off x="999624" y="5864088"/>
              <a:ext cx="2450880" cy="12600"/>
            </p14:xfrm>
          </p:contentPart>
        </mc:Choice>
        <mc:Fallback>
          <p:pic>
            <p:nvPicPr>
              <p:cNvPr id="31" name="Entrada de lápiz 30">
                <a:extLst>
                  <a:ext uri="{FF2B5EF4-FFF2-40B4-BE49-F238E27FC236}">
                    <a16:creationId xmlns:a16="http://schemas.microsoft.com/office/drawing/2014/main" id="{64C5E7BB-02A8-8D7C-B5A0-5EE04B83E45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45624" y="5756088"/>
                <a:ext cx="2558520" cy="2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32" name="Entrada de lápiz 31">
                <a:extLst>
                  <a:ext uri="{FF2B5EF4-FFF2-40B4-BE49-F238E27FC236}">
                    <a16:creationId xmlns:a16="http://schemas.microsoft.com/office/drawing/2014/main" id="{4E3E5D51-919E-D140-E32D-6F38A3A65A2A}"/>
                  </a:ext>
                </a:extLst>
              </p14:cNvPr>
              <p14:cNvContentPartPr/>
              <p14:nvPr/>
            </p14:nvContentPartPr>
            <p14:xfrm>
              <a:off x="1035984" y="6644568"/>
              <a:ext cx="1937160" cy="12960"/>
            </p14:xfrm>
          </p:contentPart>
        </mc:Choice>
        <mc:Fallback>
          <p:pic>
            <p:nvPicPr>
              <p:cNvPr id="32" name="Entrada de lápiz 31">
                <a:extLst>
                  <a:ext uri="{FF2B5EF4-FFF2-40B4-BE49-F238E27FC236}">
                    <a16:creationId xmlns:a16="http://schemas.microsoft.com/office/drawing/2014/main" id="{4E3E5D51-919E-D140-E32D-6F38A3A65A2A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82344" y="6536568"/>
                <a:ext cx="204480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34" name="Entrada de lápiz 33">
                <a:extLst>
                  <a:ext uri="{FF2B5EF4-FFF2-40B4-BE49-F238E27FC236}">
                    <a16:creationId xmlns:a16="http://schemas.microsoft.com/office/drawing/2014/main" id="{AD8FEC09-4D1D-3845-EC89-50BFFE2C08DF}"/>
                  </a:ext>
                </a:extLst>
              </p14:cNvPr>
              <p14:cNvContentPartPr/>
              <p14:nvPr/>
            </p14:nvContentPartPr>
            <p14:xfrm>
              <a:off x="1035984" y="7412448"/>
              <a:ext cx="1841400" cy="37080"/>
            </p14:xfrm>
          </p:contentPart>
        </mc:Choice>
        <mc:Fallback>
          <p:pic>
            <p:nvPicPr>
              <p:cNvPr id="34" name="Entrada de lápiz 33">
                <a:extLst>
                  <a:ext uri="{FF2B5EF4-FFF2-40B4-BE49-F238E27FC236}">
                    <a16:creationId xmlns:a16="http://schemas.microsoft.com/office/drawing/2014/main" id="{AD8FEC09-4D1D-3845-EC89-50BFFE2C08D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81984" y="7304448"/>
                <a:ext cx="1949040" cy="25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36" name="Entrada de lápiz 35">
                <a:extLst>
                  <a:ext uri="{FF2B5EF4-FFF2-40B4-BE49-F238E27FC236}">
                    <a16:creationId xmlns:a16="http://schemas.microsoft.com/office/drawing/2014/main" id="{73CDA899-96BD-7235-D308-97429CAAE059}"/>
                  </a:ext>
                </a:extLst>
              </p14:cNvPr>
              <p14:cNvContentPartPr/>
              <p14:nvPr/>
            </p14:nvContentPartPr>
            <p14:xfrm>
              <a:off x="987384" y="8326848"/>
              <a:ext cx="2000160" cy="720"/>
            </p14:xfrm>
          </p:contentPart>
        </mc:Choice>
        <mc:Fallback>
          <p:pic>
            <p:nvPicPr>
              <p:cNvPr id="36" name="Entrada de lápiz 35">
                <a:extLst>
                  <a:ext uri="{FF2B5EF4-FFF2-40B4-BE49-F238E27FC236}">
                    <a16:creationId xmlns:a16="http://schemas.microsoft.com/office/drawing/2014/main" id="{73CDA899-96BD-7235-D308-97429CAAE05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33384" y="8110848"/>
                <a:ext cx="210780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38" name="Entrada de lápiz 37">
                <a:extLst>
                  <a:ext uri="{FF2B5EF4-FFF2-40B4-BE49-F238E27FC236}">
                    <a16:creationId xmlns:a16="http://schemas.microsoft.com/office/drawing/2014/main" id="{1D1B7A95-7832-42DB-49DA-127A94BF1C2F}"/>
                  </a:ext>
                </a:extLst>
              </p14:cNvPr>
              <p14:cNvContentPartPr/>
              <p14:nvPr/>
            </p14:nvContentPartPr>
            <p14:xfrm>
              <a:off x="8082984" y="2328528"/>
              <a:ext cx="1781640" cy="720"/>
            </p14:xfrm>
          </p:contentPart>
        </mc:Choice>
        <mc:Fallback>
          <p:pic>
            <p:nvPicPr>
              <p:cNvPr id="38" name="Entrada de lápiz 37">
                <a:extLst>
                  <a:ext uri="{FF2B5EF4-FFF2-40B4-BE49-F238E27FC236}">
                    <a16:creationId xmlns:a16="http://schemas.microsoft.com/office/drawing/2014/main" id="{1D1B7A95-7832-42DB-49DA-127A94BF1C2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028984" y="2112528"/>
                <a:ext cx="188928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39" name="Entrada de lápiz 38">
                <a:extLst>
                  <a:ext uri="{FF2B5EF4-FFF2-40B4-BE49-F238E27FC236}">
                    <a16:creationId xmlns:a16="http://schemas.microsoft.com/office/drawing/2014/main" id="{53FD53AE-8636-5BF7-C9F7-9722E259C343}"/>
                  </a:ext>
                </a:extLst>
              </p14:cNvPr>
              <p14:cNvContentPartPr/>
              <p14:nvPr/>
            </p14:nvContentPartPr>
            <p14:xfrm>
              <a:off x="8131944" y="4596168"/>
              <a:ext cx="730440" cy="360"/>
            </p14:xfrm>
          </p:contentPart>
        </mc:Choice>
        <mc:Fallback>
          <p:pic>
            <p:nvPicPr>
              <p:cNvPr id="39" name="Entrada de lápiz 38">
                <a:extLst>
                  <a:ext uri="{FF2B5EF4-FFF2-40B4-BE49-F238E27FC236}">
                    <a16:creationId xmlns:a16="http://schemas.microsoft.com/office/drawing/2014/main" id="{53FD53AE-8636-5BF7-C9F7-9722E259C343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077944" y="4488528"/>
                <a:ext cx="83808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43" name="Entrada de lápiz 42">
                <a:extLst>
                  <a:ext uri="{FF2B5EF4-FFF2-40B4-BE49-F238E27FC236}">
                    <a16:creationId xmlns:a16="http://schemas.microsoft.com/office/drawing/2014/main" id="{B06C8F11-7B8F-31FD-2257-4DDF80A3B229}"/>
                  </a:ext>
                </a:extLst>
              </p14:cNvPr>
              <p14:cNvContentPartPr/>
              <p14:nvPr/>
            </p14:nvContentPartPr>
            <p14:xfrm>
              <a:off x="8034384" y="2438328"/>
              <a:ext cx="12240" cy="168120"/>
            </p14:xfrm>
          </p:contentPart>
        </mc:Choice>
        <mc:Fallback>
          <p:pic>
            <p:nvPicPr>
              <p:cNvPr id="43" name="Entrada de lápiz 42">
                <a:extLst>
                  <a:ext uri="{FF2B5EF4-FFF2-40B4-BE49-F238E27FC236}">
                    <a16:creationId xmlns:a16="http://schemas.microsoft.com/office/drawing/2014/main" id="{B06C8F11-7B8F-31FD-2257-4DDF80A3B229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8016744" y="2420328"/>
                <a:ext cx="4788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45" name="Entrada de lápiz 44">
                <a:extLst>
                  <a:ext uri="{FF2B5EF4-FFF2-40B4-BE49-F238E27FC236}">
                    <a16:creationId xmlns:a16="http://schemas.microsoft.com/office/drawing/2014/main" id="{C97419DF-8DBC-0465-9615-4D15DD36CD2C}"/>
                  </a:ext>
                </a:extLst>
              </p14:cNvPr>
              <p14:cNvContentPartPr/>
              <p14:nvPr/>
            </p14:nvContentPartPr>
            <p14:xfrm>
              <a:off x="8034384" y="3060048"/>
              <a:ext cx="12600" cy="219960"/>
            </p14:xfrm>
          </p:contentPart>
        </mc:Choice>
        <mc:Fallback>
          <p:pic>
            <p:nvPicPr>
              <p:cNvPr id="45" name="Entrada de lápiz 44">
                <a:extLst>
                  <a:ext uri="{FF2B5EF4-FFF2-40B4-BE49-F238E27FC236}">
                    <a16:creationId xmlns:a16="http://schemas.microsoft.com/office/drawing/2014/main" id="{C97419DF-8DBC-0465-9615-4D15DD36CD2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016384" y="3042048"/>
                <a:ext cx="48240" cy="2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46" name="Entrada de lápiz 45">
                <a:extLst>
                  <a:ext uri="{FF2B5EF4-FFF2-40B4-BE49-F238E27FC236}">
                    <a16:creationId xmlns:a16="http://schemas.microsoft.com/office/drawing/2014/main" id="{E63F0FD9-E16E-CCBB-5E9C-7CCC7C491745}"/>
                  </a:ext>
                </a:extLst>
              </p14:cNvPr>
              <p14:cNvContentPartPr/>
              <p14:nvPr/>
            </p14:nvContentPartPr>
            <p14:xfrm>
              <a:off x="7997664" y="3620928"/>
              <a:ext cx="42480" cy="237960"/>
            </p14:xfrm>
          </p:contentPart>
        </mc:Choice>
        <mc:Fallback>
          <p:pic>
            <p:nvPicPr>
              <p:cNvPr id="46" name="Entrada de lápiz 45">
                <a:extLst>
                  <a:ext uri="{FF2B5EF4-FFF2-40B4-BE49-F238E27FC236}">
                    <a16:creationId xmlns:a16="http://schemas.microsoft.com/office/drawing/2014/main" id="{E63F0FD9-E16E-CCBB-5E9C-7CCC7C491745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980024" y="3602928"/>
                <a:ext cx="78120" cy="2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47" name="Entrada de lápiz 46">
                <a:extLst>
                  <a:ext uri="{FF2B5EF4-FFF2-40B4-BE49-F238E27FC236}">
                    <a16:creationId xmlns:a16="http://schemas.microsoft.com/office/drawing/2014/main" id="{B62E7897-5203-0DA8-76EB-86F1BA31D6FE}"/>
                  </a:ext>
                </a:extLst>
              </p14:cNvPr>
              <p14:cNvContentPartPr/>
              <p14:nvPr/>
            </p14:nvContentPartPr>
            <p14:xfrm>
              <a:off x="10277544" y="5035008"/>
              <a:ext cx="1094760" cy="23760"/>
            </p14:xfrm>
          </p:contentPart>
        </mc:Choice>
        <mc:Fallback>
          <p:pic>
            <p:nvPicPr>
              <p:cNvPr id="47" name="Entrada de lápiz 46">
                <a:extLst>
                  <a:ext uri="{FF2B5EF4-FFF2-40B4-BE49-F238E27FC236}">
                    <a16:creationId xmlns:a16="http://schemas.microsoft.com/office/drawing/2014/main" id="{B62E7897-5203-0DA8-76EB-86F1BA31D6FE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0259904" y="5017368"/>
                <a:ext cx="1130400" cy="5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48" name="Entrada de lápiz 47">
                <a:extLst>
                  <a:ext uri="{FF2B5EF4-FFF2-40B4-BE49-F238E27FC236}">
                    <a16:creationId xmlns:a16="http://schemas.microsoft.com/office/drawing/2014/main" id="{12641F5F-75B5-298D-12F0-FEF8689F6EFE}"/>
                  </a:ext>
                </a:extLst>
              </p14:cNvPr>
              <p14:cNvContentPartPr/>
              <p14:nvPr/>
            </p14:nvContentPartPr>
            <p14:xfrm>
              <a:off x="13788984" y="5059488"/>
              <a:ext cx="1177200" cy="49680"/>
            </p14:xfrm>
          </p:contentPart>
        </mc:Choice>
        <mc:Fallback>
          <p:pic>
            <p:nvPicPr>
              <p:cNvPr id="48" name="Entrada de lápiz 47">
                <a:extLst>
                  <a:ext uri="{FF2B5EF4-FFF2-40B4-BE49-F238E27FC236}">
                    <a16:creationId xmlns:a16="http://schemas.microsoft.com/office/drawing/2014/main" id="{12641F5F-75B5-298D-12F0-FEF8689F6EFE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3770984" y="5041848"/>
                <a:ext cx="1212840" cy="8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49" name="Entrada de lápiz 48">
                <a:extLst>
                  <a:ext uri="{FF2B5EF4-FFF2-40B4-BE49-F238E27FC236}">
                    <a16:creationId xmlns:a16="http://schemas.microsoft.com/office/drawing/2014/main" id="{BCDF7A20-0DBD-EF8F-78DA-19115E5C8CEF}"/>
                  </a:ext>
                </a:extLst>
              </p14:cNvPr>
              <p14:cNvContentPartPr/>
              <p14:nvPr/>
            </p14:nvContentPartPr>
            <p14:xfrm>
              <a:off x="7997664" y="5205648"/>
              <a:ext cx="1025280" cy="13680"/>
            </p14:xfrm>
          </p:contentPart>
        </mc:Choice>
        <mc:Fallback>
          <p:pic>
            <p:nvPicPr>
              <p:cNvPr id="49" name="Entrada de lápiz 48">
                <a:extLst>
                  <a:ext uri="{FF2B5EF4-FFF2-40B4-BE49-F238E27FC236}">
                    <a16:creationId xmlns:a16="http://schemas.microsoft.com/office/drawing/2014/main" id="{BCDF7A20-0DBD-EF8F-78DA-19115E5C8CE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980024" y="5188008"/>
                <a:ext cx="106092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50" name="Entrada de lápiz 49">
                <a:extLst>
                  <a:ext uri="{FF2B5EF4-FFF2-40B4-BE49-F238E27FC236}">
                    <a16:creationId xmlns:a16="http://schemas.microsoft.com/office/drawing/2014/main" id="{B0FEC7D5-2D7C-EB17-D9BD-195A9F7049A1}"/>
                  </a:ext>
                </a:extLst>
              </p14:cNvPr>
              <p14:cNvContentPartPr/>
              <p14:nvPr/>
            </p14:nvContentPartPr>
            <p14:xfrm>
              <a:off x="8082984" y="4852128"/>
              <a:ext cx="791280" cy="73800"/>
            </p14:xfrm>
          </p:contentPart>
        </mc:Choice>
        <mc:Fallback>
          <p:pic>
            <p:nvPicPr>
              <p:cNvPr id="50" name="Entrada de lápiz 49">
                <a:extLst>
                  <a:ext uri="{FF2B5EF4-FFF2-40B4-BE49-F238E27FC236}">
                    <a16:creationId xmlns:a16="http://schemas.microsoft.com/office/drawing/2014/main" id="{B0FEC7D5-2D7C-EB17-D9BD-195A9F7049A1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8065344" y="4834488"/>
                <a:ext cx="826920" cy="10944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upo 53">
            <a:extLst>
              <a:ext uri="{FF2B5EF4-FFF2-40B4-BE49-F238E27FC236}">
                <a16:creationId xmlns:a16="http://schemas.microsoft.com/office/drawing/2014/main" id="{28858F0F-53A8-B40C-F2B8-8947492647E7}"/>
              </a:ext>
            </a:extLst>
          </p:cNvPr>
          <p:cNvGrpSpPr/>
          <p:nvPr/>
        </p:nvGrpSpPr>
        <p:grpSpPr>
          <a:xfrm>
            <a:off x="8119704" y="5437488"/>
            <a:ext cx="1134720" cy="146880"/>
            <a:chOff x="8119704" y="5437488"/>
            <a:chExt cx="1134720" cy="14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CBB18976-6E09-4C86-531E-CAF59C7CE4CB}"/>
                    </a:ext>
                  </a:extLst>
                </p14:cNvPr>
                <p14:cNvContentPartPr/>
                <p14:nvPr/>
              </p14:nvContentPartPr>
              <p14:xfrm>
                <a:off x="8119704" y="5570688"/>
                <a:ext cx="1134720" cy="13680"/>
              </p14:xfrm>
            </p:contentPart>
          </mc:Choice>
          <mc:Fallback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CBB18976-6E09-4C86-531E-CAF59C7CE4C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101704" y="5552688"/>
                  <a:ext cx="11703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52" name="Entrada de lápiz 51">
                  <a:extLst>
                    <a:ext uri="{FF2B5EF4-FFF2-40B4-BE49-F238E27FC236}">
                      <a16:creationId xmlns:a16="http://schemas.microsoft.com/office/drawing/2014/main" id="{F0E24423-3A66-1EAC-D2FE-B679CDBA3592}"/>
                    </a:ext>
                  </a:extLst>
                </p14:cNvPr>
                <p14:cNvContentPartPr/>
                <p14:nvPr/>
              </p14:nvContentPartPr>
              <p14:xfrm>
                <a:off x="9094944" y="5437488"/>
                <a:ext cx="360" cy="360"/>
              </p14:xfrm>
            </p:contentPart>
          </mc:Choice>
          <mc:Fallback>
            <p:pic>
              <p:nvPicPr>
                <p:cNvPr id="52" name="Entrada de lápiz 51">
                  <a:extLst>
                    <a:ext uri="{FF2B5EF4-FFF2-40B4-BE49-F238E27FC236}">
                      <a16:creationId xmlns:a16="http://schemas.microsoft.com/office/drawing/2014/main" id="{F0E24423-3A66-1EAC-D2FE-B679CDBA359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077304" y="541948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9BB93AB9-314C-B7EB-D795-301D2644D6B7}"/>
                    </a:ext>
                  </a:extLst>
                </p14:cNvPr>
                <p14:cNvContentPartPr/>
                <p14:nvPr/>
              </p14:nvContentPartPr>
              <p14:xfrm>
                <a:off x="9094944" y="5498328"/>
                <a:ext cx="360" cy="360"/>
              </p14:xfrm>
            </p:contentPart>
          </mc:Choice>
          <mc:Fallback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9BB93AB9-314C-B7EB-D795-301D2644D6B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077304" y="5480688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55" name="Entrada de lápiz 54">
                <a:extLst>
                  <a:ext uri="{FF2B5EF4-FFF2-40B4-BE49-F238E27FC236}">
                    <a16:creationId xmlns:a16="http://schemas.microsoft.com/office/drawing/2014/main" id="{4C6B7E1D-6FE3-BF5D-0F5B-464EC3380888}"/>
                  </a:ext>
                </a:extLst>
              </p14:cNvPr>
              <p14:cNvContentPartPr/>
              <p14:nvPr/>
            </p14:nvContentPartPr>
            <p14:xfrm>
              <a:off x="8838984" y="4754568"/>
              <a:ext cx="360" cy="360"/>
            </p14:xfrm>
          </p:contentPart>
        </mc:Choice>
        <mc:Fallback>
          <p:pic>
            <p:nvPicPr>
              <p:cNvPr id="55" name="Entrada de lápiz 54">
                <a:extLst>
                  <a:ext uri="{FF2B5EF4-FFF2-40B4-BE49-F238E27FC236}">
                    <a16:creationId xmlns:a16="http://schemas.microsoft.com/office/drawing/2014/main" id="{4C6B7E1D-6FE3-BF5D-0F5B-464EC3380888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8821344" y="473692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56" name="Entrada de lápiz 55">
                <a:extLst>
                  <a:ext uri="{FF2B5EF4-FFF2-40B4-BE49-F238E27FC236}">
                    <a16:creationId xmlns:a16="http://schemas.microsoft.com/office/drawing/2014/main" id="{900A784C-F6B8-7D78-9F8D-D00B2DD39506}"/>
                  </a:ext>
                </a:extLst>
              </p14:cNvPr>
              <p14:cNvContentPartPr/>
              <p14:nvPr/>
            </p14:nvContentPartPr>
            <p14:xfrm>
              <a:off x="8826744" y="4839888"/>
              <a:ext cx="360" cy="360"/>
            </p14:xfrm>
          </p:contentPart>
        </mc:Choice>
        <mc:Fallback>
          <p:pic>
            <p:nvPicPr>
              <p:cNvPr id="56" name="Entrada de lápiz 55">
                <a:extLst>
                  <a:ext uri="{FF2B5EF4-FFF2-40B4-BE49-F238E27FC236}">
                    <a16:creationId xmlns:a16="http://schemas.microsoft.com/office/drawing/2014/main" id="{900A784C-F6B8-7D78-9F8D-D00B2DD39506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8809104" y="482224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58" name="Entrada de lápiz 57">
                <a:extLst>
                  <a:ext uri="{FF2B5EF4-FFF2-40B4-BE49-F238E27FC236}">
                    <a16:creationId xmlns:a16="http://schemas.microsoft.com/office/drawing/2014/main" id="{E9B6655C-C7F6-6A82-1215-8C0ECC33225F}"/>
                  </a:ext>
                </a:extLst>
              </p14:cNvPr>
              <p14:cNvContentPartPr/>
              <p14:nvPr/>
            </p14:nvContentPartPr>
            <p14:xfrm>
              <a:off x="9534144" y="5778768"/>
              <a:ext cx="780480" cy="720"/>
            </p14:xfrm>
          </p:contentPart>
        </mc:Choice>
        <mc:Fallback>
          <p:pic>
            <p:nvPicPr>
              <p:cNvPr id="58" name="Entrada de lápiz 57">
                <a:extLst>
                  <a:ext uri="{FF2B5EF4-FFF2-40B4-BE49-F238E27FC236}">
                    <a16:creationId xmlns:a16="http://schemas.microsoft.com/office/drawing/2014/main" id="{E9B6655C-C7F6-6A82-1215-8C0ECC33225F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9516144" y="5742768"/>
                <a:ext cx="81612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0892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</Words>
  <Application>Microsoft Office PowerPoint</Application>
  <PresentationFormat>Personalizado</PresentationFormat>
  <Paragraphs>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                ANTIMICOTICOS</vt:lpstr>
      <vt:lpstr>                          ANTIMICOTICOS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agri...... ccarhuas rodriguez</cp:lastModifiedBy>
  <cp:revision>5</cp:revision>
  <dcterms:created xsi:type="dcterms:W3CDTF">2006-08-16T00:00:00Z</dcterms:created>
  <dcterms:modified xsi:type="dcterms:W3CDTF">2026-08-31T20:58:59Z</dcterms:modified>
</cp:coreProperties>
</file>