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73" r:id="rId3"/>
    <p:sldId id="258" r:id="rId4"/>
    <p:sldId id="259" r:id="rId5"/>
    <p:sldId id="277" r:id="rId6"/>
    <p:sldId id="274" r:id="rId7"/>
    <p:sldId id="257" r:id="rId8"/>
    <p:sldId id="260" r:id="rId9"/>
    <p:sldId id="266" r:id="rId10"/>
    <p:sldId id="261" r:id="rId11"/>
    <p:sldId id="290" r:id="rId12"/>
    <p:sldId id="281" r:id="rId13"/>
    <p:sldId id="283" r:id="rId14"/>
    <p:sldId id="262" r:id="rId15"/>
    <p:sldId id="264" r:id="rId16"/>
    <p:sldId id="272" r:id="rId17"/>
    <p:sldId id="275" r:id="rId18"/>
    <p:sldId id="276" r:id="rId19"/>
    <p:sldId id="287" r:id="rId20"/>
    <p:sldId id="263" r:id="rId21"/>
    <p:sldId id="269" r:id="rId22"/>
    <p:sldId id="267" r:id="rId23"/>
    <p:sldId id="288" r:id="rId24"/>
    <p:sldId id="268" r:id="rId25"/>
    <p:sldId id="279" r:id="rId26"/>
    <p:sldId id="278" r:id="rId27"/>
    <p:sldId id="282" r:id="rId28"/>
    <p:sldId id="280" r:id="rId29"/>
    <p:sldId id="284" r:id="rId30"/>
    <p:sldId id="285" r:id="rId31"/>
    <p:sldId id="286" r:id="rId32"/>
    <p:sldId id="293" r:id="rId33"/>
    <p:sldId id="296" r:id="rId34"/>
    <p:sldId id="295" r:id="rId35"/>
    <p:sldId id="297" r:id="rId36"/>
    <p:sldId id="294" r:id="rId37"/>
    <p:sldId id="298" r:id="rId38"/>
    <p:sldId id="289" r:id="rId3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7E88C-0531-4184-80A9-B44B559EF353}" v="32" dt="2026-08-18T00:31:47.9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5" autoAdjust="0"/>
    <p:restoredTop sz="94660"/>
  </p:normalViewPr>
  <p:slideViewPr>
    <p:cSldViewPr>
      <p:cViewPr varScale="1">
        <p:scale>
          <a:sx n="91" d="100"/>
          <a:sy n="91" d="100"/>
        </p:scale>
        <p:origin x="12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Penice" userId="e5408ebbaa8a32a0" providerId="LiveId" clId="{918C0124-BDE1-4C15-B968-C5C5E9045817}"/>
    <pc:docChg chg="undo custSel addSld delSld modSld sldOrd">
      <pc:chgData name="Sara Penice" userId="e5408ebbaa8a32a0" providerId="LiveId" clId="{918C0124-BDE1-4C15-B968-C5C5E9045817}" dt="2026-08-18T00:48:28.584" v="428" actId="2696"/>
      <pc:docMkLst>
        <pc:docMk/>
      </pc:docMkLst>
      <pc:sldChg chg="modSp mod">
        <pc:chgData name="Sara Penice" userId="e5408ebbaa8a32a0" providerId="LiveId" clId="{918C0124-BDE1-4C15-B968-C5C5E9045817}" dt="2026-08-17T22:18:05.145" v="7" actId="1076"/>
        <pc:sldMkLst>
          <pc:docMk/>
          <pc:sldMk cId="1802244937" sldId="256"/>
        </pc:sldMkLst>
        <pc:spChg chg="mod">
          <ac:chgData name="Sara Penice" userId="e5408ebbaa8a32a0" providerId="LiveId" clId="{918C0124-BDE1-4C15-B968-C5C5E9045817}" dt="2026-08-17T22:17:54.989" v="6" actId="1076"/>
          <ac:spMkLst>
            <pc:docMk/>
            <pc:sldMk cId="1802244937" sldId="256"/>
            <ac:spMk id="5" creationId="{00000000-0000-0000-0000-000000000000}"/>
          </ac:spMkLst>
        </pc:spChg>
        <pc:spChg chg="mod">
          <ac:chgData name="Sara Penice" userId="e5408ebbaa8a32a0" providerId="LiveId" clId="{918C0124-BDE1-4C15-B968-C5C5E9045817}" dt="2026-08-17T22:17:42.281" v="5" actId="207"/>
          <ac:spMkLst>
            <pc:docMk/>
            <pc:sldMk cId="1802244937" sldId="256"/>
            <ac:spMk id="7" creationId="{00000000-0000-0000-0000-000000000000}"/>
          </ac:spMkLst>
        </pc:spChg>
        <pc:picChg chg="mod">
          <ac:chgData name="Sara Penice" userId="e5408ebbaa8a32a0" providerId="LiveId" clId="{918C0124-BDE1-4C15-B968-C5C5E9045817}" dt="2026-08-17T22:18:05.145" v="7" actId="1076"/>
          <ac:picMkLst>
            <pc:docMk/>
            <pc:sldMk cId="1802244937" sldId="256"/>
            <ac:picMk id="2051" creationId="{00000000-0000-0000-0000-000000000000}"/>
          </ac:picMkLst>
        </pc:picChg>
      </pc:sldChg>
      <pc:sldChg chg="modSp">
        <pc:chgData name="Sara Penice" userId="e5408ebbaa8a32a0" providerId="LiveId" clId="{918C0124-BDE1-4C15-B968-C5C5E9045817}" dt="2026-08-17T23:59:18.945" v="47" actId="1076"/>
        <pc:sldMkLst>
          <pc:docMk/>
          <pc:sldMk cId="1813662661" sldId="263"/>
        </pc:sldMkLst>
        <pc:picChg chg="mod">
          <ac:chgData name="Sara Penice" userId="e5408ebbaa8a32a0" providerId="LiveId" clId="{918C0124-BDE1-4C15-B968-C5C5E9045817}" dt="2026-08-17T23:59:18.945" v="47" actId="1076"/>
          <ac:picMkLst>
            <pc:docMk/>
            <pc:sldMk cId="1813662661" sldId="263"/>
            <ac:picMk id="1026" creationId="{00000000-0000-0000-0000-000000000000}"/>
          </ac:picMkLst>
        </pc:picChg>
      </pc:sldChg>
      <pc:sldChg chg="modSp mod">
        <pc:chgData name="Sara Penice" userId="e5408ebbaa8a32a0" providerId="LiveId" clId="{918C0124-BDE1-4C15-B968-C5C5E9045817}" dt="2026-08-18T00:00:04.672" v="56" actId="1076"/>
        <pc:sldMkLst>
          <pc:docMk/>
          <pc:sldMk cId="499065953" sldId="269"/>
        </pc:sldMkLst>
        <pc:spChg chg="mod">
          <ac:chgData name="Sara Penice" userId="e5408ebbaa8a32a0" providerId="LiveId" clId="{918C0124-BDE1-4C15-B968-C5C5E9045817}" dt="2026-08-18T00:00:02.340" v="55" actId="27636"/>
          <ac:spMkLst>
            <pc:docMk/>
            <pc:sldMk cId="499065953" sldId="269"/>
            <ac:spMk id="6" creationId="{00000000-0000-0000-0000-000000000000}"/>
          </ac:spMkLst>
        </pc:spChg>
        <pc:picChg chg="mod">
          <ac:chgData name="Sara Penice" userId="e5408ebbaa8a32a0" providerId="LiveId" clId="{918C0124-BDE1-4C15-B968-C5C5E9045817}" dt="2026-08-18T00:00:04.672" v="56" actId="1076"/>
          <ac:picMkLst>
            <pc:docMk/>
            <pc:sldMk cId="499065953" sldId="269"/>
            <ac:picMk id="1026" creationId="{00000000-0000-0000-0000-000000000000}"/>
          </ac:picMkLst>
        </pc:picChg>
      </pc:sldChg>
      <pc:sldChg chg="modSp">
        <pc:chgData name="Sara Penice" userId="e5408ebbaa8a32a0" providerId="LiveId" clId="{918C0124-BDE1-4C15-B968-C5C5E9045817}" dt="2026-08-17T23:58:38.675" v="43" actId="14100"/>
        <pc:sldMkLst>
          <pc:docMk/>
          <pc:sldMk cId="47892789" sldId="272"/>
        </pc:sldMkLst>
        <pc:picChg chg="mod">
          <ac:chgData name="Sara Penice" userId="e5408ebbaa8a32a0" providerId="LiveId" clId="{918C0124-BDE1-4C15-B968-C5C5E9045817}" dt="2026-08-17T23:58:38.675" v="43" actId="14100"/>
          <ac:picMkLst>
            <pc:docMk/>
            <pc:sldMk cId="47892789" sldId="272"/>
            <ac:picMk id="4098" creationId="{00000000-0000-0000-0000-000000000000}"/>
          </ac:picMkLst>
        </pc:picChg>
      </pc:sldChg>
      <pc:sldChg chg="modSp mod">
        <pc:chgData name="Sara Penice" userId="e5408ebbaa8a32a0" providerId="LiveId" clId="{918C0124-BDE1-4C15-B968-C5C5E9045817}" dt="2026-08-17T23:58:48.205" v="44" actId="1076"/>
        <pc:sldMkLst>
          <pc:docMk/>
          <pc:sldMk cId="81161889" sldId="275"/>
        </pc:sldMkLst>
        <pc:spChg chg="mod">
          <ac:chgData name="Sara Penice" userId="e5408ebbaa8a32a0" providerId="LiveId" clId="{918C0124-BDE1-4C15-B968-C5C5E9045817}" dt="2026-08-17T23:58:48.205" v="44" actId="1076"/>
          <ac:spMkLst>
            <pc:docMk/>
            <pc:sldMk cId="81161889" sldId="275"/>
            <ac:spMk id="2" creationId="{00000000-0000-0000-0000-000000000000}"/>
          </ac:spMkLst>
        </pc:spChg>
      </pc:sldChg>
      <pc:sldChg chg="addSp delSp modSp mod">
        <pc:chgData name="Sara Penice" userId="e5408ebbaa8a32a0" providerId="LiveId" clId="{918C0124-BDE1-4C15-B968-C5C5E9045817}" dt="2026-08-17T23:37:11.045" v="20" actId="20577"/>
        <pc:sldMkLst>
          <pc:docMk/>
          <pc:sldMk cId="3909826138" sldId="277"/>
        </pc:sldMkLst>
        <pc:spChg chg="mod">
          <ac:chgData name="Sara Penice" userId="e5408ebbaa8a32a0" providerId="LiveId" clId="{918C0124-BDE1-4C15-B968-C5C5E9045817}" dt="2026-08-17T23:37:11.045" v="20" actId="20577"/>
          <ac:spMkLst>
            <pc:docMk/>
            <pc:sldMk cId="3909826138" sldId="277"/>
            <ac:spMk id="3" creationId="{00000000-0000-0000-0000-000000000000}"/>
          </ac:spMkLst>
        </pc:spChg>
        <pc:graphicFrameChg chg="add del modGraphic">
          <ac:chgData name="Sara Penice" userId="e5408ebbaa8a32a0" providerId="LiveId" clId="{918C0124-BDE1-4C15-B968-C5C5E9045817}" dt="2026-08-17T22:19:28.951" v="9" actId="27309"/>
          <ac:graphicFrameMkLst>
            <pc:docMk/>
            <pc:sldMk cId="3909826138" sldId="277"/>
            <ac:graphicFrameMk id="5" creationId="{6D974CE9-38E0-4082-DBF7-8823B62A741E}"/>
          </ac:graphicFrameMkLst>
        </pc:graphicFrameChg>
      </pc:sldChg>
      <pc:sldChg chg="modSp mod">
        <pc:chgData name="Sara Penice" userId="e5408ebbaa8a32a0" providerId="LiveId" clId="{918C0124-BDE1-4C15-B968-C5C5E9045817}" dt="2026-08-18T00:31:14.261" v="309" actId="14100"/>
        <pc:sldMkLst>
          <pc:docMk/>
          <pc:sldMk cId="4001616815" sldId="278"/>
        </pc:sldMkLst>
        <pc:spChg chg="mod">
          <ac:chgData name="Sara Penice" userId="e5408ebbaa8a32a0" providerId="LiveId" clId="{918C0124-BDE1-4C15-B968-C5C5E9045817}" dt="2026-08-18T00:31:10.459" v="308" actId="1076"/>
          <ac:spMkLst>
            <pc:docMk/>
            <pc:sldMk cId="4001616815" sldId="278"/>
            <ac:spMk id="6" creationId="{00000000-0000-0000-0000-000000000000}"/>
          </ac:spMkLst>
        </pc:spChg>
        <pc:spChg chg="mod">
          <ac:chgData name="Sara Penice" userId="e5408ebbaa8a32a0" providerId="LiveId" clId="{918C0124-BDE1-4C15-B968-C5C5E9045817}" dt="2026-08-18T00:31:14.261" v="309" actId="14100"/>
          <ac:spMkLst>
            <pc:docMk/>
            <pc:sldMk cId="4001616815" sldId="278"/>
            <ac:spMk id="7" creationId="{00000000-0000-0000-0000-000000000000}"/>
          </ac:spMkLst>
        </pc:spChg>
        <pc:picChg chg="mod">
          <ac:chgData name="Sara Penice" userId="e5408ebbaa8a32a0" providerId="LiveId" clId="{918C0124-BDE1-4C15-B968-C5C5E9045817}" dt="2026-08-18T00:30:51.395" v="302" actId="1076"/>
          <ac:picMkLst>
            <pc:docMk/>
            <pc:sldMk cId="4001616815" sldId="278"/>
            <ac:picMk id="2053" creationId="{00000000-0000-0000-0000-000000000000}"/>
          </ac:picMkLst>
        </pc:picChg>
        <pc:picChg chg="mod">
          <ac:chgData name="Sara Penice" userId="e5408ebbaa8a32a0" providerId="LiveId" clId="{918C0124-BDE1-4C15-B968-C5C5E9045817}" dt="2026-08-18T00:30:46.535" v="301" actId="14100"/>
          <ac:picMkLst>
            <pc:docMk/>
            <pc:sldMk cId="4001616815" sldId="278"/>
            <ac:picMk id="2054" creationId="{00000000-0000-0000-0000-000000000000}"/>
          </ac:picMkLst>
        </pc:picChg>
      </pc:sldChg>
      <pc:sldChg chg="modSp mod">
        <pc:chgData name="Sara Penice" userId="e5408ebbaa8a32a0" providerId="LiveId" clId="{918C0124-BDE1-4C15-B968-C5C5E9045817}" dt="2026-08-18T00:31:47.966" v="317" actId="1076"/>
        <pc:sldMkLst>
          <pc:docMk/>
          <pc:sldMk cId="577321391" sldId="279"/>
        </pc:sldMkLst>
        <pc:spChg chg="mod">
          <ac:chgData name="Sara Penice" userId="e5408ebbaa8a32a0" providerId="LiveId" clId="{918C0124-BDE1-4C15-B968-C5C5E9045817}" dt="2026-08-18T00:31:31.358" v="314" actId="403"/>
          <ac:spMkLst>
            <pc:docMk/>
            <pc:sldMk cId="577321391" sldId="279"/>
            <ac:spMk id="5" creationId="{00000000-0000-0000-0000-000000000000}"/>
          </ac:spMkLst>
        </pc:spChg>
        <pc:spChg chg="mod">
          <ac:chgData name="Sara Penice" userId="e5408ebbaa8a32a0" providerId="LiveId" clId="{918C0124-BDE1-4C15-B968-C5C5E9045817}" dt="2026-08-18T00:31:28.100" v="312" actId="14100"/>
          <ac:spMkLst>
            <pc:docMk/>
            <pc:sldMk cId="577321391" sldId="279"/>
            <ac:spMk id="7" creationId="{00000000-0000-0000-0000-000000000000}"/>
          </ac:spMkLst>
        </pc:spChg>
        <pc:picChg chg="mod">
          <ac:chgData name="Sara Penice" userId="e5408ebbaa8a32a0" providerId="LiveId" clId="{918C0124-BDE1-4C15-B968-C5C5E9045817}" dt="2026-08-18T00:31:47.966" v="317" actId="1076"/>
          <ac:picMkLst>
            <pc:docMk/>
            <pc:sldMk cId="577321391" sldId="279"/>
            <ac:picMk id="3075" creationId="{00000000-0000-0000-0000-000000000000}"/>
          </ac:picMkLst>
        </pc:picChg>
        <pc:picChg chg="mod">
          <ac:chgData name="Sara Penice" userId="e5408ebbaa8a32a0" providerId="LiveId" clId="{918C0124-BDE1-4C15-B968-C5C5E9045817}" dt="2026-08-18T00:31:38.789" v="316" actId="1076"/>
          <ac:picMkLst>
            <pc:docMk/>
            <pc:sldMk cId="577321391" sldId="279"/>
            <ac:picMk id="3077" creationId="{00000000-0000-0000-0000-000000000000}"/>
          </ac:picMkLst>
        </pc:picChg>
      </pc:sldChg>
      <pc:sldChg chg="addSp modSp mod">
        <pc:chgData name="Sara Penice" userId="e5408ebbaa8a32a0" providerId="LiveId" clId="{918C0124-BDE1-4C15-B968-C5C5E9045817}" dt="2026-08-18T00:42:10.625" v="385" actId="1076"/>
        <pc:sldMkLst>
          <pc:docMk/>
          <pc:sldMk cId="1453311193" sldId="282"/>
        </pc:sldMkLst>
        <pc:picChg chg="add mod">
          <ac:chgData name="Sara Penice" userId="e5408ebbaa8a32a0" providerId="LiveId" clId="{918C0124-BDE1-4C15-B968-C5C5E9045817}" dt="2026-08-18T00:42:10.625" v="385" actId="1076"/>
          <ac:picMkLst>
            <pc:docMk/>
            <pc:sldMk cId="1453311193" sldId="282"/>
            <ac:picMk id="5" creationId="{53A240C2-C554-BF32-3AC9-1B7D20272A2F}"/>
          </ac:picMkLst>
        </pc:picChg>
      </pc:sldChg>
      <pc:sldChg chg="modSp mod">
        <pc:chgData name="Sara Penice" userId="e5408ebbaa8a32a0" providerId="LiveId" clId="{918C0124-BDE1-4C15-B968-C5C5E9045817}" dt="2026-08-17T23:53:25.800" v="36" actId="20577"/>
        <pc:sldMkLst>
          <pc:docMk/>
          <pc:sldMk cId="1370139289" sldId="283"/>
        </pc:sldMkLst>
        <pc:spChg chg="mod">
          <ac:chgData name="Sara Penice" userId="e5408ebbaa8a32a0" providerId="LiveId" clId="{918C0124-BDE1-4C15-B968-C5C5E9045817}" dt="2026-08-17T23:53:25.800" v="36" actId="20577"/>
          <ac:spMkLst>
            <pc:docMk/>
            <pc:sldMk cId="1370139289" sldId="283"/>
            <ac:spMk id="3" creationId="{00000000-0000-0000-0000-000000000000}"/>
          </ac:spMkLst>
        </pc:spChg>
      </pc:sldChg>
      <pc:sldChg chg="addSp delSp modSp mod">
        <pc:chgData name="Sara Penice" userId="e5408ebbaa8a32a0" providerId="LiveId" clId="{918C0124-BDE1-4C15-B968-C5C5E9045817}" dt="2026-08-18T00:39:01.572" v="380" actId="1076"/>
        <pc:sldMkLst>
          <pc:docMk/>
          <pc:sldMk cId="3170178109" sldId="284"/>
        </pc:sldMkLst>
        <pc:picChg chg="mod">
          <ac:chgData name="Sara Penice" userId="e5408ebbaa8a32a0" providerId="LiveId" clId="{918C0124-BDE1-4C15-B968-C5C5E9045817}" dt="2026-08-18T00:39:01.572" v="380" actId="1076"/>
          <ac:picMkLst>
            <pc:docMk/>
            <pc:sldMk cId="3170178109" sldId="284"/>
            <ac:picMk id="4" creationId="{00000000-0000-0000-0000-000000000000}"/>
          </ac:picMkLst>
        </pc:picChg>
        <pc:picChg chg="mod">
          <ac:chgData name="Sara Penice" userId="e5408ebbaa8a32a0" providerId="LiveId" clId="{918C0124-BDE1-4C15-B968-C5C5E9045817}" dt="2026-08-18T00:38:44.104" v="373" actId="14100"/>
          <ac:picMkLst>
            <pc:docMk/>
            <pc:sldMk cId="3170178109" sldId="284"/>
            <ac:picMk id="5" creationId="{00000000-0000-0000-0000-000000000000}"/>
          </ac:picMkLst>
        </pc:picChg>
        <pc:picChg chg="add del mod">
          <ac:chgData name="Sara Penice" userId="e5408ebbaa8a32a0" providerId="LiveId" clId="{918C0124-BDE1-4C15-B968-C5C5E9045817}" dt="2026-08-18T00:35:22.748" v="338" actId="22"/>
          <ac:picMkLst>
            <pc:docMk/>
            <pc:sldMk cId="3170178109" sldId="284"/>
            <ac:picMk id="7" creationId="{47C09BAA-199E-2385-22E7-CD4DD6E77CE8}"/>
          </ac:picMkLst>
        </pc:picChg>
        <pc:picChg chg="add mod">
          <ac:chgData name="Sara Penice" userId="e5408ebbaa8a32a0" providerId="LiveId" clId="{918C0124-BDE1-4C15-B968-C5C5E9045817}" dt="2026-08-18T00:38:41.623" v="372" actId="1076"/>
          <ac:picMkLst>
            <pc:docMk/>
            <pc:sldMk cId="3170178109" sldId="284"/>
            <ac:picMk id="9" creationId="{D538D168-73F8-56FD-C8DC-56AE068E3F44}"/>
          </ac:picMkLst>
        </pc:picChg>
        <pc:picChg chg="add mod">
          <ac:chgData name="Sara Penice" userId="e5408ebbaa8a32a0" providerId="LiveId" clId="{918C0124-BDE1-4C15-B968-C5C5E9045817}" dt="2026-08-18T00:38:57.691" v="377" actId="1076"/>
          <ac:picMkLst>
            <pc:docMk/>
            <pc:sldMk cId="3170178109" sldId="284"/>
            <ac:picMk id="11" creationId="{F63D8811-5BAE-606A-AF3B-BC5AE204CA52}"/>
          </ac:picMkLst>
        </pc:picChg>
      </pc:sldChg>
      <pc:sldChg chg="addSp modSp mod">
        <pc:chgData name="Sara Penice" userId="e5408ebbaa8a32a0" providerId="LiveId" clId="{918C0124-BDE1-4C15-B968-C5C5E9045817}" dt="2026-08-18T00:34:14.611" v="331" actId="1076"/>
        <pc:sldMkLst>
          <pc:docMk/>
          <pc:sldMk cId="129745770" sldId="285"/>
        </pc:sldMkLst>
        <pc:spChg chg="mod">
          <ac:chgData name="Sara Penice" userId="e5408ebbaa8a32a0" providerId="LiveId" clId="{918C0124-BDE1-4C15-B968-C5C5E9045817}" dt="2026-08-18T00:34:09.873" v="329" actId="14100"/>
          <ac:spMkLst>
            <pc:docMk/>
            <pc:sldMk cId="129745770" sldId="285"/>
            <ac:spMk id="3" creationId="{00000000-0000-0000-0000-000000000000}"/>
          </ac:spMkLst>
        </pc:spChg>
        <pc:picChg chg="add mod modCrop">
          <ac:chgData name="Sara Penice" userId="e5408ebbaa8a32a0" providerId="LiveId" clId="{918C0124-BDE1-4C15-B968-C5C5E9045817}" dt="2026-08-18T00:34:14.611" v="331" actId="1076"/>
          <ac:picMkLst>
            <pc:docMk/>
            <pc:sldMk cId="129745770" sldId="285"/>
            <ac:picMk id="5" creationId="{40A9558B-0330-194F-C7DE-CBFE74B90FD9}"/>
          </ac:picMkLst>
        </pc:picChg>
      </pc:sldChg>
      <pc:sldChg chg="addSp modSp mod">
        <pc:chgData name="Sara Penice" userId="e5408ebbaa8a32a0" providerId="LiveId" clId="{918C0124-BDE1-4C15-B968-C5C5E9045817}" dt="2026-08-18T00:08:14.093" v="72" actId="1076"/>
        <pc:sldMkLst>
          <pc:docMk/>
          <pc:sldMk cId="3798061564" sldId="286"/>
        </pc:sldMkLst>
        <pc:spChg chg="mod">
          <ac:chgData name="Sara Penice" userId="e5408ebbaa8a32a0" providerId="LiveId" clId="{918C0124-BDE1-4C15-B968-C5C5E9045817}" dt="2026-08-18T00:03:00.325" v="70" actId="20577"/>
          <ac:spMkLst>
            <pc:docMk/>
            <pc:sldMk cId="3798061564" sldId="286"/>
            <ac:spMk id="3" creationId="{00000000-0000-0000-0000-000000000000}"/>
          </ac:spMkLst>
        </pc:spChg>
        <pc:picChg chg="add mod">
          <ac:chgData name="Sara Penice" userId="e5408ebbaa8a32a0" providerId="LiveId" clId="{918C0124-BDE1-4C15-B968-C5C5E9045817}" dt="2026-08-18T00:08:14.093" v="72" actId="1076"/>
          <ac:picMkLst>
            <pc:docMk/>
            <pc:sldMk cId="3798061564" sldId="286"/>
            <ac:picMk id="5" creationId="{BC264685-3788-C95A-A4B7-621997F8DE69}"/>
          </ac:picMkLst>
        </pc:picChg>
      </pc:sldChg>
      <pc:sldChg chg="ord">
        <pc:chgData name="Sara Penice" userId="e5408ebbaa8a32a0" providerId="LiveId" clId="{918C0124-BDE1-4C15-B968-C5C5E9045817}" dt="2026-08-18T00:18:45.677" v="92"/>
        <pc:sldMkLst>
          <pc:docMk/>
          <pc:sldMk cId="1750934450" sldId="289"/>
        </pc:sldMkLst>
      </pc:sldChg>
      <pc:sldChg chg="modSp new del mod">
        <pc:chgData name="Sara Penice" userId="e5408ebbaa8a32a0" providerId="LiveId" clId="{918C0124-BDE1-4C15-B968-C5C5E9045817}" dt="2026-08-18T00:18:41.538" v="89" actId="2696"/>
        <pc:sldMkLst>
          <pc:docMk/>
          <pc:sldMk cId="897152821" sldId="291"/>
        </pc:sldMkLst>
        <pc:spChg chg="mod">
          <ac:chgData name="Sara Penice" userId="e5408ebbaa8a32a0" providerId="LiveId" clId="{918C0124-BDE1-4C15-B968-C5C5E9045817}" dt="2026-08-18T00:16:03.946" v="88" actId="20577"/>
          <ac:spMkLst>
            <pc:docMk/>
            <pc:sldMk cId="897152821" sldId="291"/>
            <ac:spMk id="3" creationId="{CF7DC21F-2BDD-FC4F-03C5-AC596A6F50B7}"/>
          </ac:spMkLst>
        </pc:spChg>
      </pc:sldChg>
      <pc:sldChg chg="addSp delSp modSp new del mod">
        <pc:chgData name="Sara Penice" userId="e5408ebbaa8a32a0" providerId="LiveId" clId="{918C0124-BDE1-4C15-B968-C5C5E9045817}" dt="2026-08-17T23:58:01.625" v="41" actId="2696"/>
        <pc:sldMkLst>
          <pc:docMk/>
          <pc:sldMk cId="1043938047" sldId="291"/>
        </pc:sldMkLst>
        <pc:spChg chg="del">
          <ac:chgData name="Sara Penice" userId="e5408ebbaa8a32a0" providerId="LiveId" clId="{918C0124-BDE1-4C15-B968-C5C5E9045817}" dt="2026-08-17T23:57:38.595" v="38" actId="22"/>
          <ac:spMkLst>
            <pc:docMk/>
            <pc:sldMk cId="1043938047" sldId="291"/>
            <ac:spMk id="3" creationId="{9F068EB0-E881-1DA9-3678-E977397A86B9}"/>
          </ac:spMkLst>
        </pc:spChg>
        <pc:picChg chg="add mod ord">
          <ac:chgData name="Sara Penice" userId="e5408ebbaa8a32a0" providerId="LiveId" clId="{918C0124-BDE1-4C15-B968-C5C5E9045817}" dt="2026-08-17T23:57:42.619" v="40" actId="14100"/>
          <ac:picMkLst>
            <pc:docMk/>
            <pc:sldMk cId="1043938047" sldId="291"/>
            <ac:picMk id="5" creationId="{8FF01806-F99A-24CA-62FF-7244B4135883}"/>
          </ac:picMkLst>
        </pc:picChg>
      </pc:sldChg>
      <pc:sldChg chg="new del">
        <pc:chgData name="Sara Penice" userId="e5408ebbaa8a32a0" providerId="LiveId" clId="{918C0124-BDE1-4C15-B968-C5C5E9045817}" dt="2026-08-18T00:19:01.801" v="99" actId="2696"/>
        <pc:sldMkLst>
          <pc:docMk/>
          <pc:sldMk cId="2373666177" sldId="291"/>
        </pc:sldMkLst>
      </pc:sldChg>
      <pc:sldChg chg="new del ord">
        <pc:chgData name="Sara Penice" userId="e5408ebbaa8a32a0" providerId="LiveId" clId="{918C0124-BDE1-4C15-B968-C5C5E9045817}" dt="2026-08-18T00:19:04.006" v="100" actId="2696"/>
        <pc:sldMkLst>
          <pc:docMk/>
          <pc:sldMk cId="500418894" sldId="292"/>
        </pc:sldMkLst>
      </pc:sldChg>
      <pc:sldChg chg="modSp new mod ord">
        <pc:chgData name="Sara Penice" userId="e5408ebbaa8a32a0" providerId="LiveId" clId="{918C0124-BDE1-4C15-B968-C5C5E9045817}" dt="2026-08-18T00:19:59.260" v="151" actId="27636"/>
        <pc:sldMkLst>
          <pc:docMk/>
          <pc:sldMk cId="1482710442" sldId="293"/>
        </pc:sldMkLst>
        <pc:spChg chg="mod">
          <ac:chgData name="Sara Penice" userId="e5408ebbaa8a32a0" providerId="LiveId" clId="{918C0124-BDE1-4C15-B968-C5C5E9045817}" dt="2026-08-18T00:19:36.257" v="147" actId="313"/>
          <ac:spMkLst>
            <pc:docMk/>
            <pc:sldMk cId="1482710442" sldId="293"/>
            <ac:spMk id="2" creationId="{DCB08057-BFE7-0B97-5CD0-F41AE21D2362}"/>
          </ac:spMkLst>
        </pc:spChg>
        <pc:spChg chg="mod">
          <ac:chgData name="Sara Penice" userId="e5408ebbaa8a32a0" providerId="LiveId" clId="{918C0124-BDE1-4C15-B968-C5C5E9045817}" dt="2026-08-18T00:19:59.260" v="151" actId="27636"/>
          <ac:spMkLst>
            <pc:docMk/>
            <pc:sldMk cId="1482710442" sldId="293"/>
            <ac:spMk id="3" creationId="{AF43F65B-67D7-372C-D03A-E19A7F6D0DAE}"/>
          </ac:spMkLst>
        </pc:spChg>
      </pc:sldChg>
      <pc:sldChg chg="modSp new mod ord">
        <pc:chgData name="Sara Penice" userId="e5408ebbaa8a32a0" providerId="LiveId" clId="{918C0124-BDE1-4C15-B968-C5C5E9045817}" dt="2026-08-18T00:20:31.048" v="165" actId="27636"/>
        <pc:sldMkLst>
          <pc:docMk/>
          <pc:sldMk cId="2139634472" sldId="294"/>
        </pc:sldMkLst>
        <pc:spChg chg="mod">
          <ac:chgData name="Sara Penice" userId="e5408ebbaa8a32a0" providerId="LiveId" clId="{918C0124-BDE1-4C15-B968-C5C5E9045817}" dt="2026-08-18T00:20:31.048" v="165" actId="27636"/>
          <ac:spMkLst>
            <pc:docMk/>
            <pc:sldMk cId="2139634472" sldId="294"/>
            <ac:spMk id="3" creationId="{F72C0F8E-AE1F-9AF6-2325-EAD6D57114EF}"/>
          </ac:spMkLst>
        </pc:spChg>
      </pc:sldChg>
      <pc:sldChg chg="modSp new mod ord">
        <pc:chgData name="Sara Penice" userId="e5408ebbaa8a32a0" providerId="LiveId" clId="{918C0124-BDE1-4C15-B968-C5C5E9045817}" dt="2026-08-18T00:20:43.919" v="167" actId="27636"/>
        <pc:sldMkLst>
          <pc:docMk/>
          <pc:sldMk cId="3738821466" sldId="295"/>
        </pc:sldMkLst>
        <pc:spChg chg="mod">
          <ac:chgData name="Sara Penice" userId="e5408ebbaa8a32a0" providerId="LiveId" clId="{918C0124-BDE1-4C15-B968-C5C5E9045817}" dt="2026-08-18T00:20:43.919" v="167" actId="27636"/>
          <ac:spMkLst>
            <pc:docMk/>
            <pc:sldMk cId="3738821466" sldId="295"/>
            <ac:spMk id="3" creationId="{8C46F668-579D-D325-07F4-3F59BFBC2F76}"/>
          </ac:spMkLst>
        </pc:spChg>
      </pc:sldChg>
      <pc:sldChg chg="modSp new mod">
        <pc:chgData name="Sara Penice" userId="e5408ebbaa8a32a0" providerId="LiveId" clId="{918C0124-BDE1-4C15-B968-C5C5E9045817}" dt="2026-08-18T00:28:14.524" v="231" actId="313"/>
        <pc:sldMkLst>
          <pc:docMk/>
          <pc:sldMk cId="2951397422" sldId="296"/>
        </pc:sldMkLst>
        <pc:spChg chg="mod">
          <ac:chgData name="Sara Penice" userId="e5408ebbaa8a32a0" providerId="LiveId" clId="{918C0124-BDE1-4C15-B968-C5C5E9045817}" dt="2026-08-18T00:28:14.524" v="231" actId="313"/>
          <ac:spMkLst>
            <pc:docMk/>
            <pc:sldMk cId="2951397422" sldId="296"/>
            <ac:spMk id="2" creationId="{B59682F1-BEC0-5AC9-EDB5-F738BF2A58BE}"/>
          </ac:spMkLst>
        </pc:spChg>
        <pc:spChg chg="mod">
          <ac:chgData name="Sara Penice" userId="e5408ebbaa8a32a0" providerId="LiveId" clId="{918C0124-BDE1-4C15-B968-C5C5E9045817}" dt="2026-08-18T00:22:49.802" v="172" actId="27636"/>
          <ac:spMkLst>
            <pc:docMk/>
            <pc:sldMk cId="2951397422" sldId="296"/>
            <ac:spMk id="3" creationId="{61E3C322-4CB4-DA45-BFF8-11BD7479A95C}"/>
          </ac:spMkLst>
        </pc:spChg>
      </pc:sldChg>
      <pc:sldChg chg="modSp new mod">
        <pc:chgData name="Sara Penice" userId="e5408ebbaa8a32a0" providerId="LiveId" clId="{918C0124-BDE1-4C15-B968-C5C5E9045817}" dt="2026-08-18T00:28:25.610" v="248" actId="20577"/>
        <pc:sldMkLst>
          <pc:docMk/>
          <pc:sldMk cId="4005919928" sldId="297"/>
        </pc:sldMkLst>
        <pc:spChg chg="mod">
          <ac:chgData name="Sara Penice" userId="e5408ebbaa8a32a0" providerId="LiveId" clId="{918C0124-BDE1-4C15-B968-C5C5E9045817}" dt="2026-08-18T00:28:25.610" v="248" actId="20577"/>
          <ac:spMkLst>
            <pc:docMk/>
            <pc:sldMk cId="4005919928" sldId="297"/>
            <ac:spMk id="2" creationId="{2DB0D651-2388-74D9-2B57-419FA0984BE4}"/>
          </ac:spMkLst>
        </pc:spChg>
        <pc:spChg chg="mod">
          <ac:chgData name="Sara Penice" userId="e5408ebbaa8a32a0" providerId="LiveId" clId="{918C0124-BDE1-4C15-B968-C5C5E9045817}" dt="2026-08-18T00:24:40.159" v="196" actId="27636"/>
          <ac:spMkLst>
            <pc:docMk/>
            <pc:sldMk cId="4005919928" sldId="297"/>
            <ac:spMk id="3" creationId="{558E106A-8A61-9C76-78E2-2FD411142722}"/>
          </ac:spMkLst>
        </pc:spChg>
      </pc:sldChg>
      <pc:sldChg chg="modSp new mod">
        <pc:chgData name="Sara Penice" userId="e5408ebbaa8a32a0" providerId="LiveId" clId="{918C0124-BDE1-4C15-B968-C5C5E9045817}" dt="2026-08-18T00:29:39.570" v="297" actId="20577"/>
        <pc:sldMkLst>
          <pc:docMk/>
          <pc:sldMk cId="3395160787" sldId="298"/>
        </pc:sldMkLst>
        <pc:spChg chg="mod">
          <ac:chgData name="Sara Penice" userId="e5408ebbaa8a32a0" providerId="LiveId" clId="{918C0124-BDE1-4C15-B968-C5C5E9045817}" dt="2026-08-18T00:29:09.201" v="281"/>
          <ac:spMkLst>
            <pc:docMk/>
            <pc:sldMk cId="3395160787" sldId="298"/>
            <ac:spMk id="2" creationId="{6E2E8AEB-A996-8A14-C3EE-BF25A9DC3AEB}"/>
          </ac:spMkLst>
        </pc:spChg>
        <pc:spChg chg="mod">
          <ac:chgData name="Sara Penice" userId="e5408ebbaa8a32a0" providerId="LiveId" clId="{918C0124-BDE1-4C15-B968-C5C5E9045817}" dt="2026-08-18T00:29:39.570" v="297" actId="20577"/>
          <ac:spMkLst>
            <pc:docMk/>
            <pc:sldMk cId="3395160787" sldId="298"/>
            <ac:spMk id="3" creationId="{FE7DB263-3E4E-7FB9-3B51-3A56871D9507}"/>
          </ac:spMkLst>
        </pc:spChg>
      </pc:sldChg>
      <pc:sldChg chg="addSp delSp modSp new del mod ord">
        <pc:chgData name="Sara Penice" userId="e5408ebbaa8a32a0" providerId="LiveId" clId="{918C0124-BDE1-4C15-B968-C5C5E9045817}" dt="2026-08-18T00:48:06.681" v="427" actId="2696"/>
        <pc:sldMkLst>
          <pc:docMk/>
          <pc:sldMk cId="744897032" sldId="299"/>
        </pc:sldMkLst>
        <pc:spChg chg="del">
          <ac:chgData name="Sara Penice" userId="e5408ebbaa8a32a0" providerId="LiveId" clId="{918C0124-BDE1-4C15-B968-C5C5E9045817}" dt="2026-08-18T00:43:23.822" v="389" actId="22"/>
          <ac:spMkLst>
            <pc:docMk/>
            <pc:sldMk cId="744897032" sldId="299"/>
            <ac:spMk id="3" creationId="{BDCD17E3-7C8C-771A-371F-637717942C23}"/>
          </ac:spMkLst>
        </pc:spChg>
        <pc:spChg chg="add del mod">
          <ac:chgData name="Sara Penice" userId="e5408ebbaa8a32a0" providerId="LiveId" clId="{918C0124-BDE1-4C15-B968-C5C5E9045817}" dt="2026-08-18T00:44:41.637" v="401" actId="478"/>
          <ac:spMkLst>
            <pc:docMk/>
            <pc:sldMk cId="744897032" sldId="299"/>
            <ac:spMk id="9" creationId="{30A17561-8021-E9BE-2D0E-3B89238C8667}"/>
          </ac:spMkLst>
        </pc:spChg>
        <pc:picChg chg="add del mod ord">
          <ac:chgData name="Sara Penice" userId="e5408ebbaa8a32a0" providerId="LiveId" clId="{918C0124-BDE1-4C15-B968-C5C5E9045817}" dt="2026-08-18T00:44:27.931" v="396" actId="478"/>
          <ac:picMkLst>
            <pc:docMk/>
            <pc:sldMk cId="744897032" sldId="299"/>
            <ac:picMk id="5" creationId="{ADE0839C-C678-223C-8421-0D68DFB5489F}"/>
          </ac:picMkLst>
        </pc:picChg>
        <pc:picChg chg="add del mod">
          <ac:chgData name="Sara Penice" userId="e5408ebbaa8a32a0" providerId="LiveId" clId="{918C0124-BDE1-4C15-B968-C5C5E9045817}" dt="2026-08-18T00:47:08.654" v="414" actId="21"/>
          <ac:picMkLst>
            <pc:docMk/>
            <pc:sldMk cId="744897032" sldId="299"/>
            <ac:picMk id="7" creationId="{03596E50-53C7-3B34-F864-103AD8DF3A7F}"/>
          </ac:picMkLst>
        </pc:picChg>
        <pc:picChg chg="add del mod">
          <ac:chgData name="Sara Penice" userId="e5408ebbaa8a32a0" providerId="LiveId" clId="{918C0124-BDE1-4C15-B968-C5C5E9045817}" dt="2026-08-18T00:47:46.317" v="418" actId="21"/>
          <ac:picMkLst>
            <pc:docMk/>
            <pc:sldMk cId="744897032" sldId="299"/>
            <ac:picMk id="11" creationId="{8D2DAB10-64A5-5B48-4DD9-6B15E9B9059E}"/>
          </ac:picMkLst>
        </pc:picChg>
      </pc:sldChg>
      <pc:sldChg chg="addSp modSp new del mod">
        <pc:chgData name="Sara Penice" userId="e5408ebbaa8a32a0" providerId="LiveId" clId="{918C0124-BDE1-4C15-B968-C5C5E9045817}" dt="2026-08-18T00:48:28.584" v="428" actId="2696"/>
        <pc:sldMkLst>
          <pc:docMk/>
          <pc:sldMk cId="3986869311" sldId="300"/>
        </pc:sldMkLst>
        <pc:picChg chg="add mod">
          <ac:chgData name="Sara Penice" userId="e5408ebbaa8a32a0" providerId="LiveId" clId="{918C0124-BDE1-4C15-B968-C5C5E9045817}" dt="2026-08-18T00:47:59.055" v="426" actId="1076"/>
          <ac:picMkLst>
            <pc:docMk/>
            <pc:sldMk cId="3986869311" sldId="300"/>
            <ac:picMk id="3" creationId="{D9B62230-0F00-7343-341F-CF518014B18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D4F0E2-EA67-4847-A2E0-F1D48E279211}" type="doc">
      <dgm:prSet loTypeId="urn:microsoft.com/office/officeart/2005/8/layout/process1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8E9FBECA-2D86-4002-BC44-6B4B000897FE}">
      <dgm:prSet custT="1"/>
      <dgm:spPr/>
      <dgm:t>
        <a:bodyPr/>
        <a:lstStyle/>
        <a:p>
          <a:pPr rtl="0"/>
          <a:r>
            <a:rPr lang="es-AR" sz="2400" dirty="0"/>
            <a:t>Tratar la hipoxemia y evitar la hipoxia tisular.</a:t>
          </a:r>
        </a:p>
      </dgm:t>
    </dgm:pt>
    <dgm:pt modelId="{57E9D36F-653A-4970-81C2-DCB6B135F2ED}" type="parTrans" cxnId="{8E9F51F2-3B14-4F38-BC4A-C4FDF0AC4C2F}">
      <dgm:prSet/>
      <dgm:spPr/>
      <dgm:t>
        <a:bodyPr/>
        <a:lstStyle/>
        <a:p>
          <a:endParaRPr lang="es-AR"/>
        </a:p>
      </dgm:t>
    </dgm:pt>
    <dgm:pt modelId="{EB284091-72F3-456E-B55F-CA0ED88ADE21}" type="sibTrans" cxnId="{8E9F51F2-3B14-4F38-BC4A-C4FDF0AC4C2F}">
      <dgm:prSet/>
      <dgm:spPr/>
      <dgm:t>
        <a:bodyPr/>
        <a:lstStyle/>
        <a:p>
          <a:endParaRPr lang="es-AR"/>
        </a:p>
      </dgm:t>
    </dgm:pt>
    <dgm:pt modelId="{CA4C1D0B-E18F-4C53-A4C9-398A7A934F8B}">
      <dgm:prSet custT="1"/>
      <dgm:spPr/>
      <dgm:t>
        <a:bodyPr/>
        <a:lstStyle/>
        <a:p>
          <a:pPr rtl="0"/>
          <a:r>
            <a:rPr lang="es-AR" sz="2000" dirty="0"/>
            <a:t>D</a:t>
          </a:r>
          <a:r>
            <a:rPr lang="es-AR" sz="2400" dirty="0"/>
            <a:t>isminución del trabajo pulmonar</a:t>
          </a:r>
          <a:r>
            <a:rPr lang="es-AR" sz="2800" dirty="0"/>
            <a:t>.</a:t>
          </a:r>
        </a:p>
      </dgm:t>
    </dgm:pt>
    <dgm:pt modelId="{D15245CD-85B6-4D00-8F97-40BB94E569E1}" type="parTrans" cxnId="{49D2F5AE-B26E-45B7-82B1-52CD44278618}">
      <dgm:prSet/>
      <dgm:spPr/>
      <dgm:t>
        <a:bodyPr/>
        <a:lstStyle/>
        <a:p>
          <a:endParaRPr lang="es-AR"/>
        </a:p>
      </dgm:t>
    </dgm:pt>
    <dgm:pt modelId="{D64282DE-AE6D-49BF-9461-D74ECEDD21F9}" type="sibTrans" cxnId="{49D2F5AE-B26E-45B7-82B1-52CD44278618}">
      <dgm:prSet/>
      <dgm:spPr/>
      <dgm:t>
        <a:bodyPr/>
        <a:lstStyle/>
        <a:p>
          <a:endParaRPr lang="es-AR"/>
        </a:p>
      </dgm:t>
    </dgm:pt>
    <dgm:pt modelId="{24561C6A-A7B0-41DA-A65D-90376D986C49}">
      <dgm:prSet/>
      <dgm:spPr/>
      <dgm:t>
        <a:bodyPr/>
        <a:lstStyle/>
        <a:p>
          <a:pPr rtl="0"/>
          <a:r>
            <a:rPr lang="es-AR" dirty="0"/>
            <a:t>Disminución del trabajo miocardio.</a:t>
          </a:r>
        </a:p>
      </dgm:t>
    </dgm:pt>
    <dgm:pt modelId="{92FDE074-C1AC-4376-9F70-E88D0D90A2A5}" type="parTrans" cxnId="{6D13F1F1-08E2-42EF-88C5-D2447292BB65}">
      <dgm:prSet/>
      <dgm:spPr/>
      <dgm:t>
        <a:bodyPr/>
        <a:lstStyle/>
        <a:p>
          <a:endParaRPr lang="es-AR"/>
        </a:p>
      </dgm:t>
    </dgm:pt>
    <dgm:pt modelId="{C5D6591F-5325-4A13-B2F6-84BAF70C4554}" type="sibTrans" cxnId="{6D13F1F1-08E2-42EF-88C5-D2447292BB65}">
      <dgm:prSet/>
      <dgm:spPr/>
      <dgm:t>
        <a:bodyPr/>
        <a:lstStyle/>
        <a:p>
          <a:endParaRPr lang="es-AR"/>
        </a:p>
      </dgm:t>
    </dgm:pt>
    <dgm:pt modelId="{E1B665A8-182E-4C4C-AA18-8039384D6FB9}" type="pres">
      <dgm:prSet presAssocID="{28D4F0E2-EA67-4847-A2E0-F1D48E279211}" presName="Name0" presStyleCnt="0">
        <dgm:presLayoutVars>
          <dgm:dir/>
          <dgm:resizeHandles val="exact"/>
        </dgm:presLayoutVars>
      </dgm:prSet>
      <dgm:spPr/>
    </dgm:pt>
    <dgm:pt modelId="{86BED738-6428-4386-8951-4F4B9C579BE6}" type="pres">
      <dgm:prSet presAssocID="{8E9FBECA-2D86-4002-BC44-6B4B000897FE}" presName="node" presStyleLbl="node1" presStyleIdx="0" presStyleCnt="3" custScaleX="149039" custScaleY="114195">
        <dgm:presLayoutVars>
          <dgm:bulletEnabled val="1"/>
        </dgm:presLayoutVars>
      </dgm:prSet>
      <dgm:spPr/>
    </dgm:pt>
    <dgm:pt modelId="{0AD03BE6-AF9B-4418-9DA0-6621FFC81865}" type="pres">
      <dgm:prSet presAssocID="{EB284091-72F3-456E-B55F-CA0ED88ADE21}" presName="sibTrans" presStyleLbl="sibTrans2D1" presStyleIdx="0" presStyleCnt="2"/>
      <dgm:spPr/>
    </dgm:pt>
    <dgm:pt modelId="{060997D1-EFB6-4737-8023-ECB2E1E33256}" type="pres">
      <dgm:prSet presAssocID="{EB284091-72F3-456E-B55F-CA0ED88ADE21}" presName="connectorText" presStyleLbl="sibTrans2D1" presStyleIdx="0" presStyleCnt="2"/>
      <dgm:spPr/>
    </dgm:pt>
    <dgm:pt modelId="{EBB48588-DA68-487E-8DFF-8EB0F76D8B20}" type="pres">
      <dgm:prSet presAssocID="{CA4C1D0B-E18F-4C53-A4C9-398A7A934F8B}" presName="node" presStyleLbl="node1" presStyleIdx="1" presStyleCnt="3" custScaleX="140524" custScaleY="118699">
        <dgm:presLayoutVars>
          <dgm:bulletEnabled val="1"/>
        </dgm:presLayoutVars>
      </dgm:prSet>
      <dgm:spPr/>
    </dgm:pt>
    <dgm:pt modelId="{BC4AF20F-9475-4960-A512-8D418F942C08}" type="pres">
      <dgm:prSet presAssocID="{D64282DE-AE6D-49BF-9461-D74ECEDD21F9}" presName="sibTrans" presStyleLbl="sibTrans2D1" presStyleIdx="1" presStyleCnt="2"/>
      <dgm:spPr/>
    </dgm:pt>
    <dgm:pt modelId="{6A6B611F-0881-4198-ADA3-9AB2E3591349}" type="pres">
      <dgm:prSet presAssocID="{D64282DE-AE6D-49BF-9461-D74ECEDD21F9}" presName="connectorText" presStyleLbl="sibTrans2D1" presStyleIdx="1" presStyleCnt="2"/>
      <dgm:spPr/>
    </dgm:pt>
    <dgm:pt modelId="{811808CC-FDB3-41C0-8CB8-60100F67D42D}" type="pres">
      <dgm:prSet presAssocID="{24561C6A-A7B0-41DA-A65D-90376D986C49}" presName="node" presStyleLbl="node1" presStyleIdx="2" presStyleCnt="3" custScaleX="124845" custScaleY="119912">
        <dgm:presLayoutVars>
          <dgm:bulletEnabled val="1"/>
        </dgm:presLayoutVars>
      </dgm:prSet>
      <dgm:spPr/>
    </dgm:pt>
  </dgm:ptLst>
  <dgm:cxnLst>
    <dgm:cxn modelId="{46C1C121-1A2F-4AF3-B1F7-8C6A1FEF1CB0}" type="presOf" srcId="{EB284091-72F3-456E-B55F-CA0ED88ADE21}" destId="{0AD03BE6-AF9B-4418-9DA0-6621FFC81865}" srcOrd="0" destOrd="0" presId="urn:microsoft.com/office/officeart/2005/8/layout/process1"/>
    <dgm:cxn modelId="{E2C72B36-44E1-4944-AF4B-9D6416BBC189}" type="presOf" srcId="{28D4F0E2-EA67-4847-A2E0-F1D48E279211}" destId="{E1B665A8-182E-4C4C-AA18-8039384D6FB9}" srcOrd="0" destOrd="0" presId="urn:microsoft.com/office/officeart/2005/8/layout/process1"/>
    <dgm:cxn modelId="{3E53265B-7B26-4FB2-999A-D5A0D34FE6F4}" type="presOf" srcId="{EB284091-72F3-456E-B55F-CA0ED88ADE21}" destId="{060997D1-EFB6-4737-8023-ECB2E1E33256}" srcOrd="1" destOrd="0" presId="urn:microsoft.com/office/officeart/2005/8/layout/process1"/>
    <dgm:cxn modelId="{918CC847-6C0A-465D-ACFC-24CA43A0C908}" type="presOf" srcId="{8E9FBECA-2D86-4002-BC44-6B4B000897FE}" destId="{86BED738-6428-4386-8951-4F4B9C579BE6}" srcOrd="0" destOrd="0" presId="urn:microsoft.com/office/officeart/2005/8/layout/process1"/>
    <dgm:cxn modelId="{A3DCA268-0C24-4651-B94E-DF79E93C84F6}" type="presOf" srcId="{CA4C1D0B-E18F-4C53-A4C9-398A7A934F8B}" destId="{EBB48588-DA68-487E-8DFF-8EB0F76D8B20}" srcOrd="0" destOrd="0" presId="urn:microsoft.com/office/officeart/2005/8/layout/process1"/>
    <dgm:cxn modelId="{5DD7EE48-B437-4F46-9A09-578B96720158}" type="presOf" srcId="{24561C6A-A7B0-41DA-A65D-90376D986C49}" destId="{811808CC-FDB3-41C0-8CB8-60100F67D42D}" srcOrd="0" destOrd="0" presId="urn:microsoft.com/office/officeart/2005/8/layout/process1"/>
    <dgm:cxn modelId="{C7B6B099-CD28-4A2F-A3A1-A99EE407D2F2}" type="presOf" srcId="{D64282DE-AE6D-49BF-9461-D74ECEDD21F9}" destId="{6A6B611F-0881-4198-ADA3-9AB2E3591349}" srcOrd="1" destOrd="0" presId="urn:microsoft.com/office/officeart/2005/8/layout/process1"/>
    <dgm:cxn modelId="{49D2F5AE-B26E-45B7-82B1-52CD44278618}" srcId="{28D4F0E2-EA67-4847-A2E0-F1D48E279211}" destId="{CA4C1D0B-E18F-4C53-A4C9-398A7A934F8B}" srcOrd="1" destOrd="0" parTransId="{D15245CD-85B6-4D00-8F97-40BB94E569E1}" sibTransId="{D64282DE-AE6D-49BF-9461-D74ECEDD21F9}"/>
    <dgm:cxn modelId="{99DB32CE-3BC5-4346-A103-85AB6C076727}" type="presOf" srcId="{D64282DE-AE6D-49BF-9461-D74ECEDD21F9}" destId="{BC4AF20F-9475-4960-A512-8D418F942C08}" srcOrd="0" destOrd="0" presId="urn:microsoft.com/office/officeart/2005/8/layout/process1"/>
    <dgm:cxn modelId="{6D13F1F1-08E2-42EF-88C5-D2447292BB65}" srcId="{28D4F0E2-EA67-4847-A2E0-F1D48E279211}" destId="{24561C6A-A7B0-41DA-A65D-90376D986C49}" srcOrd="2" destOrd="0" parTransId="{92FDE074-C1AC-4376-9F70-E88D0D90A2A5}" sibTransId="{C5D6591F-5325-4A13-B2F6-84BAF70C4554}"/>
    <dgm:cxn modelId="{8E9F51F2-3B14-4F38-BC4A-C4FDF0AC4C2F}" srcId="{28D4F0E2-EA67-4847-A2E0-F1D48E279211}" destId="{8E9FBECA-2D86-4002-BC44-6B4B000897FE}" srcOrd="0" destOrd="0" parTransId="{57E9D36F-653A-4970-81C2-DCB6B135F2ED}" sibTransId="{EB284091-72F3-456E-B55F-CA0ED88ADE21}"/>
    <dgm:cxn modelId="{DB83DFEB-0319-4A54-B6E4-0561D4B305CD}" type="presParOf" srcId="{E1B665A8-182E-4C4C-AA18-8039384D6FB9}" destId="{86BED738-6428-4386-8951-4F4B9C579BE6}" srcOrd="0" destOrd="0" presId="urn:microsoft.com/office/officeart/2005/8/layout/process1"/>
    <dgm:cxn modelId="{80D2B8E0-70E7-443E-81C8-1D5200C61706}" type="presParOf" srcId="{E1B665A8-182E-4C4C-AA18-8039384D6FB9}" destId="{0AD03BE6-AF9B-4418-9DA0-6621FFC81865}" srcOrd="1" destOrd="0" presId="urn:microsoft.com/office/officeart/2005/8/layout/process1"/>
    <dgm:cxn modelId="{007799EB-F2D5-4C36-9D62-3263FA484DF4}" type="presParOf" srcId="{0AD03BE6-AF9B-4418-9DA0-6621FFC81865}" destId="{060997D1-EFB6-4737-8023-ECB2E1E33256}" srcOrd="0" destOrd="0" presId="urn:microsoft.com/office/officeart/2005/8/layout/process1"/>
    <dgm:cxn modelId="{7799B59E-FF96-482E-806B-7B36E960F3F7}" type="presParOf" srcId="{E1B665A8-182E-4C4C-AA18-8039384D6FB9}" destId="{EBB48588-DA68-487E-8DFF-8EB0F76D8B20}" srcOrd="2" destOrd="0" presId="urn:microsoft.com/office/officeart/2005/8/layout/process1"/>
    <dgm:cxn modelId="{84D66CD0-9CC0-4785-B0B6-95C7CF481495}" type="presParOf" srcId="{E1B665A8-182E-4C4C-AA18-8039384D6FB9}" destId="{BC4AF20F-9475-4960-A512-8D418F942C08}" srcOrd="3" destOrd="0" presId="urn:microsoft.com/office/officeart/2005/8/layout/process1"/>
    <dgm:cxn modelId="{552CE410-7D37-40F5-9E94-0519F6D613F7}" type="presParOf" srcId="{BC4AF20F-9475-4960-A512-8D418F942C08}" destId="{6A6B611F-0881-4198-ADA3-9AB2E3591349}" srcOrd="0" destOrd="0" presId="urn:microsoft.com/office/officeart/2005/8/layout/process1"/>
    <dgm:cxn modelId="{7E06A1CA-A022-4D14-B2A2-2EACBCB22EC6}" type="presParOf" srcId="{E1B665A8-182E-4C4C-AA18-8039384D6FB9}" destId="{811808CC-FDB3-41C0-8CB8-60100F67D42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81C1C2-0CEA-483E-8383-29F72C07D7B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5D5D7759-B108-4457-8C0D-798227180D98}">
      <dgm:prSet phldrT="[Texto]"/>
      <dgm:spPr/>
      <dgm:t>
        <a:bodyPr/>
        <a:lstStyle/>
        <a:p>
          <a:r>
            <a:rPr lang="es-AR" dirty="0"/>
            <a:t>Hipoxemia</a:t>
          </a:r>
        </a:p>
      </dgm:t>
    </dgm:pt>
    <dgm:pt modelId="{3A11EF7B-A4D2-48D4-8A6C-92462C0E6F35}" type="parTrans" cxnId="{96B7B896-52E5-499F-BADB-6171395112DB}">
      <dgm:prSet/>
      <dgm:spPr/>
      <dgm:t>
        <a:bodyPr/>
        <a:lstStyle/>
        <a:p>
          <a:endParaRPr lang="es-AR"/>
        </a:p>
      </dgm:t>
    </dgm:pt>
    <dgm:pt modelId="{486E36F2-7144-4132-937A-9E95D2926B70}" type="sibTrans" cxnId="{96B7B896-52E5-499F-BADB-6171395112DB}">
      <dgm:prSet/>
      <dgm:spPr/>
      <dgm:t>
        <a:bodyPr/>
        <a:lstStyle/>
        <a:p>
          <a:endParaRPr lang="es-AR"/>
        </a:p>
      </dgm:t>
    </dgm:pt>
    <dgm:pt modelId="{309DDE63-EA85-4A57-A243-E39E815477E4}">
      <dgm:prSet phldrT="[Texto]" custT="1"/>
      <dgm:spPr/>
      <dgm:t>
        <a:bodyPr/>
        <a:lstStyle/>
        <a:p>
          <a:r>
            <a:rPr lang="es-AR" sz="2000" dirty="0">
              <a:latin typeface="Cambria" panose="02040503050406030204" pitchFamily="18" charset="0"/>
            </a:rPr>
            <a:t>Consiste en la disminución de la presión arterial de oxigeno (POA2) por debajo de   80 </a:t>
          </a:r>
          <a:r>
            <a:rPr lang="es-AR" sz="2000" dirty="0" err="1">
              <a:latin typeface="Cambria" panose="02040503050406030204" pitchFamily="18" charset="0"/>
            </a:rPr>
            <a:t>mmHg</a:t>
          </a:r>
          <a:r>
            <a:rPr lang="es-AR" sz="2000" dirty="0">
              <a:latin typeface="Cambria" panose="02040503050406030204" pitchFamily="18" charset="0"/>
            </a:rPr>
            <a:t>, que corresponde a una saturación de 90 % de O2</a:t>
          </a:r>
        </a:p>
      </dgm:t>
    </dgm:pt>
    <dgm:pt modelId="{980E2097-627F-4802-921A-2C7F468A6FCF}" type="parTrans" cxnId="{9F2F7A92-9FA3-439E-B6C0-2CD6E7B90EDC}">
      <dgm:prSet/>
      <dgm:spPr/>
      <dgm:t>
        <a:bodyPr/>
        <a:lstStyle/>
        <a:p>
          <a:endParaRPr lang="es-AR"/>
        </a:p>
      </dgm:t>
    </dgm:pt>
    <dgm:pt modelId="{C68663CA-87FA-4255-BDC2-4839A01650CF}" type="sibTrans" cxnId="{9F2F7A92-9FA3-439E-B6C0-2CD6E7B90EDC}">
      <dgm:prSet/>
      <dgm:spPr/>
      <dgm:t>
        <a:bodyPr/>
        <a:lstStyle/>
        <a:p>
          <a:endParaRPr lang="es-AR"/>
        </a:p>
      </dgm:t>
    </dgm:pt>
    <dgm:pt modelId="{5DD2C095-1BE3-428E-B5B4-3605071838EC}">
      <dgm:prSet phldrT="[Texto]"/>
      <dgm:spPr/>
      <dgm:t>
        <a:bodyPr/>
        <a:lstStyle/>
        <a:p>
          <a:r>
            <a:rPr lang="es-AR" dirty="0"/>
            <a:t>Hipoxia</a:t>
          </a:r>
        </a:p>
      </dgm:t>
    </dgm:pt>
    <dgm:pt modelId="{902D4257-6613-41FA-AA9F-81383CCD21FB}" type="parTrans" cxnId="{D3CEC94A-DDD7-4DCC-BF8B-9B7FCBCD29DF}">
      <dgm:prSet/>
      <dgm:spPr/>
      <dgm:t>
        <a:bodyPr/>
        <a:lstStyle/>
        <a:p>
          <a:endParaRPr lang="es-AR"/>
        </a:p>
      </dgm:t>
    </dgm:pt>
    <dgm:pt modelId="{3280AE03-B884-4DB9-AAF6-3B66191A2D42}" type="sibTrans" cxnId="{D3CEC94A-DDD7-4DCC-BF8B-9B7FCBCD29DF}">
      <dgm:prSet/>
      <dgm:spPr/>
      <dgm:t>
        <a:bodyPr/>
        <a:lstStyle/>
        <a:p>
          <a:endParaRPr lang="es-AR"/>
        </a:p>
      </dgm:t>
    </dgm:pt>
    <dgm:pt modelId="{3C4D0685-A2E8-4B62-A2F8-4F5FAA42EDDA}">
      <dgm:prSet custT="1"/>
      <dgm:spPr/>
      <dgm:t>
        <a:bodyPr/>
        <a:lstStyle/>
        <a:p>
          <a:r>
            <a:rPr lang="es-AR" sz="2000" dirty="0">
              <a:latin typeface="Cambria" panose="02040503050406030204" pitchFamily="18" charset="0"/>
            </a:rPr>
            <a:t>Consiste e el déficit en el transporte de 0</a:t>
          </a:r>
          <a:r>
            <a:rPr lang="es-AR" sz="1600" dirty="0">
              <a:latin typeface="Cambria" panose="02040503050406030204" pitchFamily="18" charset="0"/>
            </a:rPr>
            <a:t>2</a:t>
          </a:r>
          <a:r>
            <a:rPr lang="es-AR" sz="2000" dirty="0">
              <a:latin typeface="Cambria" panose="02040503050406030204" pitchFamily="18" charset="0"/>
            </a:rPr>
            <a:t>  suministrado por la sangre  hacia los tejidos.</a:t>
          </a:r>
          <a:endParaRPr lang="es-AR" sz="2800" dirty="0">
            <a:latin typeface="Cambria" panose="02040503050406030204" pitchFamily="18" charset="0"/>
          </a:endParaRPr>
        </a:p>
      </dgm:t>
    </dgm:pt>
    <dgm:pt modelId="{444D76E0-E5F2-4A57-AE0B-A8AA23AB8F43}" type="parTrans" cxnId="{98ABD498-8CCB-48BE-8F6B-ADB38525C85B}">
      <dgm:prSet/>
      <dgm:spPr/>
      <dgm:t>
        <a:bodyPr/>
        <a:lstStyle/>
        <a:p>
          <a:endParaRPr lang="es-AR"/>
        </a:p>
      </dgm:t>
    </dgm:pt>
    <dgm:pt modelId="{6B93A132-3F1C-4188-8059-2B331844F964}" type="sibTrans" cxnId="{98ABD498-8CCB-48BE-8F6B-ADB38525C85B}">
      <dgm:prSet/>
      <dgm:spPr/>
      <dgm:t>
        <a:bodyPr/>
        <a:lstStyle/>
        <a:p>
          <a:endParaRPr lang="es-AR"/>
        </a:p>
      </dgm:t>
    </dgm:pt>
    <dgm:pt modelId="{0147635C-0727-40E9-81D8-7F46E64B085C}" type="pres">
      <dgm:prSet presAssocID="{3481C1C2-0CEA-483E-8383-29F72C07D7B0}" presName="linearFlow" presStyleCnt="0">
        <dgm:presLayoutVars>
          <dgm:dir/>
          <dgm:animLvl val="lvl"/>
          <dgm:resizeHandles val="exact"/>
        </dgm:presLayoutVars>
      </dgm:prSet>
      <dgm:spPr/>
    </dgm:pt>
    <dgm:pt modelId="{A885401C-739B-41D0-ABD0-34635AAE17CD}" type="pres">
      <dgm:prSet presAssocID="{5D5D7759-B108-4457-8C0D-798227180D98}" presName="composite" presStyleCnt="0"/>
      <dgm:spPr/>
    </dgm:pt>
    <dgm:pt modelId="{699937D7-B220-4786-8EA9-B68E7EE57ADE}" type="pres">
      <dgm:prSet presAssocID="{5D5D7759-B108-4457-8C0D-798227180D98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4D334BBB-A237-4C45-9462-4560C82AE70D}" type="pres">
      <dgm:prSet presAssocID="{5D5D7759-B108-4457-8C0D-798227180D98}" presName="descendantText" presStyleLbl="alignAcc1" presStyleIdx="0" presStyleCnt="2">
        <dgm:presLayoutVars>
          <dgm:bulletEnabled val="1"/>
        </dgm:presLayoutVars>
      </dgm:prSet>
      <dgm:spPr/>
    </dgm:pt>
    <dgm:pt modelId="{4B624F77-D3A1-4013-B21B-70E36323B244}" type="pres">
      <dgm:prSet presAssocID="{486E36F2-7144-4132-937A-9E95D2926B70}" presName="sp" presStyleCnt="0"/>
      <dgm:spPr/>
    </dgm:pt>
    <dgm:pt modelId="{1A5CFD24-8614-436B-B9A7-9651D437F414}" type="pres">
      <dgm:prSet presAssocID="{5DD2C095-1BE3-428E-B5B4-3605071838EC}" presName="composite" presStyleCnt="0"/>
      <dgm:spPr/>
    </dgm:pt>
    <dgm:pt modelId="{FA91E0CF-49D7-4E79-A899-29E51DE7BEE5}" type="pres">
      <dgm:prSet presAssocID="{5DD2C095-1BE3-428E-B5B4-3605071838EC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B9460BA-3DE3-4A5A-9235-F5098683D087}" type="pres">
      <dgm:prSet presAssocID="{5DD2C095-1BE3-428E-B5B4-3605071838EC}" presName="descendantText" presStyleLbl="alignAcc1" presStyleIdx="1" presStyleCnt="2" custLinFactNeighborX="2604" custLinFactNeighborY="-2821">
        <dgm:presLayoutVars>
          <dgm:bulletEnabled val="1"/>
        </dgm:presLayoutVars>
      </dgm:prSet>
      <dgm:spPr/>
    </dgm:pt>
  </dgm:ptLst>
  <dgm:cxnLst>
    <dgm:cxn modelId="{E6DDEF1B-DC92-48E8-A709-335961EE75D3}" type="presOf" srcId="{5D5D7759-B108-4457-8C0D-798227180D98}" destId="{699937D7-B220-4786-8EA9-B68E7EE57ADE}" srcOrd="0" destOrd="0" presId="urn:microsoft.com/office/officeart/2005/8/layout/chevron2"/>
    <dgm:cxn modelId="{579B6B2E-E776-4FA6-89C4-97D665235739}" type="presOf" srcId="{3481C1C2-0CEA-483E-8383-29F72C07D7B0}" destId="{0147635C-0727-40E9-81D8-7F46E64B085C}" srcOrd="0" destOrd="0" presId="urn:microsoft.com/office/officeart/2005/8/layout/chevron2"/>
    <dgm:cxn modelId="{E9FB7432-1569-47E6-93B1-5757774A64D3}" type="presOf" srcId="{309DDE63-EA85-4A57-A243-E39E815477E4}" destId="{4D334BBB-A237-4C45-9462-4560C82AE70D}" srcOrd="0" destOrd="0" presId="urn:microsoft.com/office/officeart/2005/8/layout/chevron2"/>
    <dgm:cxn modelId="{D3CEC94A-DDD7-4DCC-BF8B-9B7FCBCD29DF}" srcId="{3481C1C2-0CEA-483E-8383-29F72C07D7B0}" destId="{5DD2C095-1BE3-428E-B5B4-3605071838EC}" srcOrd="1" destOrd="0" parTransId="{902D4257-6613-41FA-AA9F-81383CCD21FB}" sibTransId="{3280AE03-B884-4DB9-AAF6-3B66191A2D42}"/>
    <dgm:cxn modelId="{9F2F7A92-9FA3-439E-B6C0-2CD6E7B90EDC}" srcId="{5D5D7759-B108-4457-8C0D-798227180D98}" destId="{309DDE63-EA85-4A57-A243-E39E815477E4}" srcOrd="0" destOrd="0" parTransId="{980E2097-627F-4802-921A-2C7F468A6FCF}" sibTransId="{C68663CA-87FA-4255-BDC2-4839A01650CF}"/>
    <dgm:cxn modelId="{96B7B896-52E5-499F-BADB-6171395112DB}" srcId="{3481C1C2-0CEA-483E-8383-29F72C07D7B0}" destId="{5D5D7759-B108-4457-8C0D-798227180D98}" srcOrd="0" destOrd="0" parTransId="{3A11EF7B-A4D2-48D4-8A6C-92462C0E6F35}" sibTransId="{486E36F2-7144-4132-937A-9E95D2926B70}"/>
    <dgm:cxn modelId="{98ABD498-8CCB-48BE-8F6B-ADB38525C85B}" srcId="{5DD2C095-1BE3-428E-B5B4-3605071838EC}" destId="{3C4D0685-A2E8-4B62-A2F8-4F5FAA42EDDA}" srcOrd="0" destOrd="0" parTransId="{444D76E0-E5F2-4A57-AE0B-A8AA23AB8F43}" sibTransId="{6B93A132-3F1C-4188-8059-2B331844F964}"/>
    <dgm:cxn modelId="{542206C5-5143-453F-9E44-38F3E5005120}" type="presOf" srcId="{3C4D0685-A2E8-4B62-A2F8-4F5FAA42EDDA}" destId="{6B9460BA-3DE3-4A5A-9235-F5098683D087}" srcOrd="0" destOrd="0" presId="urn:microsoft.com/office/officeart/2005/8/layout/chevron2"/>
    <dgm:cxn modelId="{FEB6BCE5-1127-4020-BD26-9A3F1D00685E}" type="presOf" srcId="{5DD2C095-1BE3-428E-B5B4-3605071838EC}" destId="{FA91E0CF-49D7-4E79-A899-29E51DE7BEE5}" srcOrd="0" destOrd="0" presId="urn:microsoft.com/office/officeart/2005/8/layout/chevron2"/>
    <dgm:cxn modelId="{0333A86A-5D0E-41E2-AF20-9C7E6D0F426F}" type="presParOf" srcId="{0147635C-0727-40E9-81D8-7F46E64B085C}" destId="{A885401C-739B-41D0-ABD0-34635AAE17CD}" srcOrd="0" destOrd="0" presId="urn:microsoft.com/office/officeart/2005/8/layout/chevron2"/>
    <dgm:cxn modelId="{32AC88CB-8E7E-4DC2-8F91-2345B3343B5F}" type="presParOf" srcId="{A885401C-739B-41D0-ABD0-34635AAE17CD}" destId="{699937D7-B220-4786-8EA9-B68E7EE57ADE}" srcOrd="0" destOrd="0" presId="urn:microsoft.com/office/officeart/2005/8/layout/chevron2"/>
    <dgm:cxn modelId="{69294831-A135-40AC-9EBF-9E646725775E}" type="presParOf" srcId="{A885401C-739B-41D0-ABD0-34635AAE17CD}" destId="{4D334BBB-A237-4C45-9462-4560C82AE70D}" srcOrd="1" destOrd="0" presId="urn:microsoft.com/office/officeart/2005/8/layout/chevron2"/>
    <dgm:cxn modelId="{05F19F7B-DE58-4323-92E6-E5124D722248}" type="presParOf" srcId="{0147635C-0727-40E9-81D8-7F46E64B085C}" destId="{4B624F77-D3A1-4013-B21B-70E36323B244}" srcOrd="1" destOrd="0" presId="urn:microsoft.com/office/officeart/2005/8/layout/chevron2"/>
    <dgm:cxn modelId="{70EA6724-3479-45E8-92EA-F381475D9143}" type="presParOf" srcId="{0147635C-0727-40E9-81D8-7F46E64B085C}" destId="{1A5CFD24-8614-436B-B9A7-9651D437F414}" srcOrd="2" destOrd="0" presId="urn:microsoft.com/office/officeart/2005/8/layout/chevron2"/>
    <dgm:cxn modelId="{7C627E68-4527-4A93-823C-BBAAF9713E15}" type="presParOf" srcId="{1A5CFD24-8614-436B-B9A7-9651D437F414}" destId="{FA91E0CF-49D7-4E79-A899-29E51DE7BEE5}" srcOrd="0" destOrd="0" presId="urn:microsoft.com/office/officeart/2005/8/layout/chevron2"/>
    <dgm:cxn modelId="{D34B2655-191B-4B5F-8565-932F0CF9225B}" type="presParOf" srcId="{1A5CFD24-8614-436B-B9A7-9651D437F414}" destId="{6B9460BA-3DE3-4A5A-9235-F5098683D0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261D6A-3FF1-4BC5-8C2E-E7F110ED09B3}" type="doc">
      <dgm:prSet loTypeId="urn:microsoft.com/office/officeart/2005/8/layout/arrow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A0703FC5-432A-464D-9D5F-501410F30A36}">
      <dgm:prSet phldrT="[Texto]"/>
      <dgm:spPr/>
      <dgm:t>
        <a:bodyPr/>
        <a:lstStyle/>
        <a:p>
          <a:r>
            <a:rPr lang="es-AR" dirty="0"/>
            <a:t>ALTO flujo</a:t>
          </a:r>
        </a:p>
      </dgm:t>
    </dgm:pt>
    <dgm:pt modelId="{2E602BC5-F0BF-4F89-9A86-60C772E65087}" type="parTrans" cxnId="{5B7A7796-BBA1-4C4C-A825-F5BB902C8A5E}">
      <dgm:prSet/>
      <dgm:spPr/>
      <dgm:t>
        <a:bodyPr/>
        <a:lstStyle/>
        <a:p>
          <a:endParaRPr lang="es-AR"/>
        </a:p>
      </dgm:t>
    </dgm:pt>
    <dgm:pt modelId="{019396D5-ECA2-48B7-A4C6-F6FB697DC241}" type="sibTrans" cxnId="{5B7A7796-BBA1-4C4C-A825-F5BB902C8A5E}">
      <dgm:prSet/>
      <dgm:spPr/>
      <dgm:t>
        <a:bodyPr/>
        <a:lstStyle/>
        <a:p>
          <a:endParaRPr lang="es-AR"/>
        </a:p>
      </dgm:t>
    </dgm:pt>
    <dgm:pt modelId="{6AA7EC32-92A4-44E6-8B11-CB664064A37B}">
      <dgm:prSet phldrT="[Texto]"/>
      <dgm:spPr/>
      <dgm:t>
        <a:bodyPr/>
        <a:lstStyle/>
        <a:p>
          <a:r>
            <a:rPr lang="es-AR" dirty="0"/>
            <a:t> BAJO flujo</a:t>
          </a:r>
        </a:p>
      </dgm:t>
    </dgm:pt>
    <dgm:pt modelId="{F9C3B9BB-92BE-4C10-B634-3EE2449C1399}" type="parTrans" cxnId="{EA66EFE3-A38D-4D19-BE99-B094A7DEFA57}">
      <dgm:prSet/>
      <dgm:spPr/>
      <dgm:t>
        <a:bodyPr/>
        <a:lstStyle/>
        <a:p>
          <a:endParaRPr lang="es-AR"/>
        </a:p>
      </dgm:t>
    </dgm:pt>
    <dgm:pt modelId="{A3280CEC-BFE4-4408-A79D-87DB1B8BAFC7}" type="sibTrans" cxnId="{EA66EFE3-A38D-4D19-BE99-B094A7DEFA57}">
      <dgm:prSet/>
      <dgm:spPr/>
      <dgm:t>
        <a:bodyPr/>
        <a:lstStyle/>
        <a:p>
          <a:endParaRPr lang="es-AR"/>
        </a:p>
      </dgm:t>
    </dgm:pt>
    <dgm:pt modelId="{A72ABC22-F520-415A-906E-A5C0B84CC1FE}">
      <dgm:prSet/>
      <dgm:spPr/>
      <dgm:t>
        <a:bodyPr/>
        <a:lstStyle/>
        <a:p>
          <a:endParaRPr lang="es-AR"/>
        </a:p>
      </dgm:t>
    </dgm:pt>
    <dgm:pt modelId="{5EEB59E7-96F6-42E9-8A84-76B03CD84228}" type="parTrans" cxnId="{A381A55D-5C77-4FA4-B97E-EE159A4C92A4}">
      <dgm:prSet/>
      <dgm:spPr/>
      <dgm:t>
        <a:bodyPr/>
        <a:lstStyle/>
        <a:p>
          <a:endParaRPr lang="es-AR"/>
        </a:p>
      </dgm:t>
    </dgm:pt>
    <dgm:pt modelId="{FF3CEC8A-DE03-4BD7-85D4-2168E00BCB39}" type="sibTrans" cxnId="{A381A55D-5C77-4FA4-B97E-EE159A4C92A4}">
      <dgm:prSet/>
      <dgm:spPr/>
      <dgm:t>
        <a:bodyPr/>
        <a:lstStyle/>
        <a:p>
          <a:endParaRPr lang="es-AR"/>
        </a:p>
      </dgm:t>
    </dgm:pt>
    <dgm:pt modelId="{B75BAAED-5BD3-420B-9FE3-5891D65C1C55}">
      <dgm:prSet/>
      <dgm:spPr/>
      <dgm:t>
        <a:bodyPr/>
        <a:lstStyle/>
        <a:p>
          <a:endParaRPr lang="es-AR"/>
        </a:p>
      </dgm:t>
    </dgm:pt>
    <dgm:pt modelId="{93100C1F-C774-4A66-96E9-D23335313F41}" type="parTrans" cxnId="{5619997A-64AA-4938-86E9-BFAEA31EADFD}">
      <dgm:prSet/>
      <dgm:spPr/>
      <dgm:t>
        <a:bodyPr/>
        <a:lstStyle/>
        <a:p>
          <a:endParaRPr lang="es-AR"/>
        </a:p>
      </dgm:t>
    </dgm:pt>
    <dgm:pt modelId="{7E8E6451-A4F4-4A38-AFD4-3BEA89E25715}" type="sibTrans" cxnId="{5619997A-64AA-4938-86E9-BFAEA31EADFD}">
      <dgm:prSet/>
      <dgm:spPr/>
      <dgm:t>
        <a:bodyPr/>
        <a:lstStyle/>
        <a:p>
          <a:endParaRPr lang="es-AR"/>
        </a:p>
      </dgm:t>
    </dgm:pt>
    <dgm:pt modelId="{BECBC466-2613-4A40-93EE-65E8594EF229}" type="pres">
      <dgm:prSet presAssocID="{21261D6A-3FF1-4BC5-8C2E-E7F110ED09B3}" presName="compositeShape" presStyleCnt="0">
        <dgm:presLayoutVars>
          <dgm:chMax val="2"/>
          <dgm:dir/>
          <dgm:resizeHandles val="exact"/>
        </dgm:presLayoutVars>
      </dgm:prSet>
      <dgm:spPr/>
    </dgm:pt>
    <dgm:pt modelId="{A70432A0-6CF2-4336-ACB3-059015048606}" type="pres">
      <dgm:prSet presAssocID="{A0703FC5-432A-464D-9D5F-501410F30A36}" presName="upArrow" presStyleLbl="node1" presStyleIdx="0" presStyleCnt="2" custLinFactNeighborX="496" custLinFactNeighborY="-2295"/>
      <dgm:spPr/>
    </dgm:pt>
    <dgm:pt modelId="{5FCB3BA0-48EF-4547-AC40-3C2E4D3AE19F}" type="pres">
      <dgm:prSet presAssocID="{A0703FC5-432A-464D-9D5F-501410F30A36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C4E1F1A0-FD47-4EA1-BF99-467FA59A96CA}" type="pres">
      <dgm:prSet presAssocID="{6AA7EC32-92A4-44E6-8B11-CB664064A37B}" presName="downArrow" presStyleLbl="node1" presStyleIdx="1" presStyleCnt="2"/>
      <dgm:spPr/>
    </dgm:pt>
    <dgm:pt modelId="{3F1B7FC1-C5EF-4A8D-9767-100E24782A4A}" type="pres">
      <dgm:prSet presAssocID="{6AA7EC32-92A4-44E6-8B11-CB664064A37B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56A6501B-7820-47C8-AC0C-7719E22DD803}" type="presOf" srcId="{A0703FC5-432A-464D-9D5F-501410F30A36}" destId="{5FCB3BA0-48EF-4547-AC40-3C2E4D3AE19F}" srcOrd="0" destOrd="0" presId="urn:microsoft.com/office/officeart/2005/8/layout/arrow4"/>
    <dgm:cxn modelId="{3F3CB623-6555-4607-80AC-1405050544D5}" type="presOf" srcId="{21261D6A-3FF1-4BC5-8C2E-E7F110ED09B3}" destId="{BECBC466-2613-4A40-93EE-65E8594EF229}" srcOrd="0" destOrd="0" presId="urn:microsoft.com/office/officeart/2005/8/layout/arrow4"/>
    <dgm:cxn modelId="{A381A55D-5C77-4FA4-B97E-EE159A4C92A4}" srcId="{21261D6A-3FF1-4BC5-8C2E-E7F110ED09B3}" destId="{A72ABC22-F520-415A-906E-A5C0B84CC1FE}" srcOrd="2" destOrd="0" parTransId="{5EEB59E7-96F6-42E9-8A84-76B03CD84228}" sibTransId="{FF3CEC8A-DE03-4BD7-85D4-2168E00BCB39}"/>
    <dgm:cxn modelId="{5619997A-64AA-4938-86E9-BFAEA31EADFD}" srcId="{21261D6A-3FF1-4BC5-8C2E-E7F110ED09B3}" destId="{B75BAAED-5BD3-420B-9FE3-5891D65C1C55}" srcOrd="3" destOrd="0" parTransId="{93100C1F-C774-4A66-96E9-D23335313F41}" sibTransId="{7E8E6451-A4F4-4A38-AFD4-3BEA89E25715}"/>
    <dgm:cxn modelId="{5B7A7796-BBA1-4C4C-A825-F5BB902C8A5E}" srcId="{21261D6A-3FF1-4BC5-8C2E-E7F110ED09B3}" destId="{A0703FC5-432A-464D-9D5F-501410F30A36}" srcOrd="0" destOrd="0" parTransId="{2E602BC5-F0BF-4F89-9A86-60C772E65087}" sibTransId="{019396D5-ECA2-48B7-A4C6-F6FB697DC241}"/>
    <dgm:cxn modelId="{273059BE-66D3-47F7-B654-43AB8DD68F0A}" type="presOf" srcId="{6AA7EC32-92A4-44E6-8B11-CB664064A37B}" destId="{3F1B7FC1-C5EF-4A8D-9767-100E24782A4A}" srcOrd="0" destOrd="0" presId="urn:microsoft.com/office/officeart/2005/8/layout/arrow4"/>
    <dgm:cxn modelId="{EA66EFE3-A38D-4D19-BE99-B094A7DEFA57}" srcId="{21261D6A-3FF1-4BC5-8C2E-E7F110ED09B3}" destId="{6AA7EC32-92A4-44E6-8B11-CB664064A37B}" srcOrd="1" destOrd="0" parTransId="{F9C3B9BB-92BE-4C10-B634-3EE2449C1399}" sibTransId="{A3280CEC-BFE4-4408-A79D-87DB1B8BAFC7}"/>
    <dgm:cxn modelId="{88B7C945-18C2-4BEE-8E29-CB3E13CE6C44}" type="presParOf" srcId="{BECBC466-2613-4A40-93EE-65E8594EF229}" destId="{A70432A0-6CF2-4336-ACB3-059015048606}" srcOrd="0" destOrd="0" presId="urn:microsoft.com/office/officeart/2005/8/layout/arrow4"/>
    <dgm:cxn modelId="{F2FDCDF1-815D-4A3C-8634-8D76AD60C6F8}" type="presParOf" srcId="{BECBC466-2613-4A40-93EE-65E8594EF229}" destId="{5FCB3BA0-48EF-4547-AC40-3C2E4D3AE19F}" srcOrd="1" destOrd="0" presId="urn:microsoft.com/office/officeart/2005/8/layout/arrow4"/>
    <dgm:cxn modelId="{C6844BBF-15D1-413B-8028-5CC65AB28893}" type="presParOf" srcId="{BECBC466-2613-4A40-93EE-65E8594EF229}" destId="{C4E1F1A0-FD47-4EA1-BF99-467FA59A96CA}" srcOrd="2" destOrd="0" presId="urn:microsoft.com/office/officeart/2005/8/layout/arrow4"/>
    <dgm:cxn modelId="{90757D94-C55E-4585-B52D-1857D2846307}" type="presParOf" srcId="{BECBC466-2613-4A40-93EE-65E8594EF229}" destId="{3F1B7FC1-C5EF-4A8D-9767-100E24782A4A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ED738-6428-4386-8951-4F4B9C579BE6}">
      <dsp:nvSpPr>
        <dsp:cNvPr id="0" name=""/>
        <dsp:cNvSpPr/>
      </dsp:nvSpPr>
      <dsp:spPr>
        <a:xfrm>
          <a:off x="5807" y="502285"/>
          <a:ext cx="2273149" cy="2446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400" kern="1200" dirty="0"/>
            <a:t>Tratar la hipoxemia y evitar la hipoxia tisular.</a:t>
          </a:r>
        </a:p>
      </dsp:txBody>
      <dsp:txXfrm>
        <a:off x="72385" y="568863"/>
        <a:ext cx="2139993" cy="2312968"/>
      </dsp:txXfrm>
    </dsp:sp>
    <dsp:sp modelId="{0AD03BE6-AF9B-4418-9DA0-6621FFC81865}">
      <dsp:nvSpPr>
        <dsp:cNvPr id="0" name=""/>
        <dsp:cNvSpPr/>
      </dsp:nvSpPr>
      <dsp:spPr>
        <a:xfrm>
          <a:off x="2431477" y="1536222"/>
          <a:ext cx="323343" cy="378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700" kern="1200"/>
        </a:p>
      </dsp:txBody>
      <dsp:txXfrm>
        <a:off x="2431477" y="1611872"/>
        <a:ext cx="226340" cy="226950"/>
      </dsp:txXfrm>
    </dsp:sp>
    <dsp:sp modelId="{EBB48588-DA68-487E-8DFF-8EB0F76D8B20}">
      <dsp:nvSpPr>
        <dsp:cNvPr id="0" name=""/>
        <dsp:cNvSpPr/>
      </dsp:nvSpPr>
      <dsp:spPr>
        <a:xfrm>
          <a:off x="2889039" y="454046"/>
          <a:ext cx="2143278" cy="2542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kern="1200" dirty="0"/>
            <a:t>D</a:t>
          </a:r>
          <a:r>
            <a:rPr lang="es-AR" sz="2400" kern="1200" dirty="0"/>
            <a:t>isminución del trabajo pulmonar</a:t>
          </a:r>
          <a:r>
            <a:rPr lang="es-AR" sz="2800" kern="1200" dirty="0"/>
            <a:t>.</a:t>
          </a:r>
        </a:p>
      </dsp:txBody>
      <dsp:txXfrm>
        <a:off x="2951813" y="516820"/>
        <a:ext cx="2017730" cy="2417055"/>
      </dsp:txXfrm>
    </dsp:sp>
    <dsp:sp modelId="{BC4AF20F-9475-4960-A512-8D418F942C08}">
      <dsp:nvSpPr>
        <dsp:cNvPr id="0" name=""/>
        <dsp:cNvSpPr/>
      </dsp:nvSpPr>
      <dsp:spPr>
        <a:xfrm>
          <a:off x="5184838" y="1536222"/>
          <a:ext cx="323343" cy="3782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700" kern="1200"/>
        </a:p>
      </dsp:txBody>
      <dsp:txXfrm>
        <a:off x="5184838" y="1611872"/>
        <a:ext cx="226340" cy="226950"/>
      </dsp:txXfrm>
    </dsp:sp>
    <dsp:sp modelId="{811808CC-FDB3-41C0-8CB8-60100F67D42D}">
      <dsp:nvSpPr>
        <dsp:cNvPr id="0" name=""/>
        <dsp:cNvSpPr/>
      </dsp:nvSpPr>
      <dsp:spPr>
        <a:xfrm>
          <a:off x="5642399" y="441054"/>
          <a:ext cx="1904141" cy="2568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100" kern="1200" dirty="0"/>
            <a:t>Disminución del trabajo miocardio.</a:t>
          </a:r>
        </a:p>
      </dsp:txBody>
      <dsp:txXfrm>
        <a:off x="5698169" y="496824"/>
        <a:ext cx="1792601" cy="24570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937D7-B220-4786-8EA9-B68E7EE57ADE}">
      <dsp:nvSpPr>
        <dsp:cNvPr id="0" name=""/>
        <dsp:cNvSpPr/>
      </dsp:nvSpPr>
      <dsp:spPr>
        <a:xfrm rot="5400000">
          <a:off x="-363661" y="367279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600" kern="1200" dirty="0"/>
            <a:t>Hipoxemia</a:t>
          </a:r>
        </a:p>
      </dsp:txBody>
      <dsp:txXfrm rot="-5400000">
        <a:off x="1" y="852162"/>
        <a:ext cx="1697087" cy="727323"/>
      </dsp:txXfrm>
    </dsp:sp>
    <dsp:sp modelId="{4D334BBB-A237-4C45-9462-4560C82AE70D}">
      <dsp:nvSpPr>
        <dsp:cNvPr id="0" name=""/>
        <dsp:cNvSpPr/>
      </dsp:nvSpPr>
      <dsp:spPr>
        <a:xfrm rot="5400000">
          <a:off x="4312729" y="-2612023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kern="1200" dirty="0">
              <a:latin typeface="Cambria" panose="02040503050406030204" pitchFamily="18" charset="0"/>
            </a:rPr>
            <a:t>Consiste en la disminución de la presión arterial de oxigeno (POA2) por debajo de   80 </a:t>
          </a:r>
          <a:r>
            <a:rPr lang="es-AR" sz="2000" kern="1200" dirty="0" err="1">
              <a:latin typeface="Cambria" panose="02040503050406030204" pitchFamily="18" charset="0"/>
            </a:rPr>
            <a:t>mmHg</a:t>
          </a:r>
          <a:r>
            <a:rPr lang="es-AR" sz="2000" kern="1200" dirty="0">
              <a:latin typeface="Cambria" panose="02040503050406030204" pitchFamily="18" charset="0"/>
            </a:rPr>
            <a:t>, que corresponde a una saturación de 90 % de O2</a:t>
          </a:r>
        </a:p>
      </dsp:txBody>
      <dsp:txXfrm rot="-5400000">
        <a:off x="1697088" y="80545"/>
        <a:ext cx="6730223" cy="1422012"/>
      </dsp:txXfrm>
    </dsp:sp>
    <dsp:sp modelId="{FA91E0CF-49D7-4E79-A899-29E51DE7BEE5}">
      <dsp:nvSpPr>
        <dsp:cNvPr id="0" name=""/>
        <dsp:cNvSpPr/>
      </dsp:nvSpPr>
      <dsp:spPr>
        <a:xfrm rot="5400000">
          <a:off x="-363661" y="2507633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600" kern="1200" dirty="0"/>
            <a:t>Hipoxia</a:t>
          </a:r>
        </a:p>
      </dsp:txBody>
      <dsp:txXfrm rot="-5400000">
        <a:off x="1" y="2992516"/>
        <a:ext cx="1697087" cy="727323"/>
      </dsp:txXfrm>
    </dsp:sp>
    <dsp:sp modelId="{6B9460BA-3DE3-4A5A-9235-F5098683D087}">
      <dsp:nvSpPr>
        <dsp:cNvPr id="0" name=""/>
        <dsp:cNvSpPr/>
      </dsp:nvSpPr>
      <dsp:spPr>
        <a:xfrm rot="5400000">
          <a:off x="4312729" y="-516125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AR" sz="2000" kern="1200" dirty="0">
              <a:latin typeface="Cambria" panose="02040503050406030204" pitchFamily="18" charset="0"/>
            </a:rPr>
            <a:t>Consiste e el déficit en el transporte de 0</a:t>
          </a:r>
          <a:r>
            <a:rPr lang="es-AR" sz="1600" kern="1200" dirty="0">
              <a:latin typeface="Cambria" panose="02040503050406030204" pitchFamily="18" charset="0"/>
            </a:rPr>
            <a:t>2</a:t>
          </a:r>
          <a:r>
            <a:rPr lang="es-AR" sz="2000" kern="1200" dirty="0">
              <a:latin typeface="Cambria" panose="02040503050406030204" pitchFamily="18" charset="0"/>
            </a:rPr>
            <a:t>  suministrado por la sangre  hacia los tejidos.</a:t>
          </a:r>
          <a:endParaRPr lang="es-AR" sz="2800" kern="1200" dirty="0">
            <a:latin typeface="Cambria" panose="02040503050406030204" pitchFamily="18" charset="0"/>
          </a:endParaRPr>
        </a:p>
      </dsp:txBody>
      <dsp:txXfrm rot="-5400000">
        <a:off x="1697088" y="2176443"/>
        <a:ext cx="6730223" cy="1422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432A0-6CF2-4336-ACB3-059015048606}">
      <dsp:nvSpPr>
        <dsp:cNvPr id="0" name=""/>
        <dsp:cNvSpPr/>
      </dsp:nvSpPr>
      <dsp:spPr>
        <a:xfrm>
          <a:off x="18597" y="0"/>
          <a:ext cx="2806398" cy="219456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CB3BA0-48EF-4547-AC40-3C2E4D3AE19F}">
      <dsp:nvSpPr>
        <dsp:cNvPr id="0" name=""/>
        <dsp:cNvSpPr/>
      </dsp:nvSpPr>
      <dsp:spPr>
        <a:xfrm>
          <a:off x="2895267" y="0"/>
          <a:ext cx="4762373" cy="219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6500" kern="1200" dirty="0"/>
            <a:t>ALTO flujo</a:t>
          </a:r>
        </a:p>
      </dsp:txBody>
      <dsp:txXfrm>
        <a:off x="2895267" y="0"/>
        <a:ext cx="4762373" cy="2194560"/>
      </dsp:txXfrm>
    </dsp:sp>
    <dsp:sp modelId="{C4E1F1A0-FD47-4EA1-BF99-467FA59A96CA}">
      <dsp:nvSpPr>
        <dsp:cNvPr id="0" name=""/>
        <dsp:cNvSpPr/>
      </dsp:nvSpPr>
      <dsp:spPr>
        <a:xfrm>
          <a:off x="846596" y="2377439"/>
          <a:ext cx="2806398" cy="219456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1B7FC1-C5EF-4A8D-9767-100E24782A4A}">
      <dsp:nvSpPr>
        <dsp:cNvPr id="0" name=""/>
        <dsp:cNvSpPr/>
      </dsp:nvSpPr>
      <dsp:spPr>
        <a:xfrm>
          <a:off x="3737187" y="2377439"/>
          <a:ext cx="4762373" cy="219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0" rIns="462280" bIns="46228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6500" kern="1200" dirty="0"/>
            <a:t> BAJO flujo</a:t>
          </a:r>
        </a:p>
      </dsp:txBody>
      <dsp:txXfrm>
        <a:off x="3737187" y="2377439"/>
        <a:ext cx="4762373" cy="2194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AR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9DDB35C-0062-475C-9FDE-3C739115D60A}" type="datetimeFigureOut">
              <a:rPr lang="es-AR" smtClean="0"/>
              <a:t>17/8/2026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4380A91-86F3-4D82-B33E-449AEEA6A052}" type="slidenum">
              <a:rPr lang="es-AR" smtClean="0"/>
              <a:t>‹Nº›</a:t>
            </a:fld>
            <a:endParaRPr lang="es-AR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57900"/>
            <a:ext cx="4446494" cy="322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727457" y="2498843"/>
            <a:ext cx="7776864" cy="648072"/>
          </a:xfrm>
        </p:spPr>
        <p:txBody>
          <a:bodyPr>
            <a:normAutofit/>
          </a:bodyPr>
          <a:lstStyle/>
          <a:p>
            <a:pPr algn="ctr"/>
            <a:r>
              <a:rPr lang="es-AR" sz="3200" dirty="0"/>
              <a:t>Cuidados de Enfermería</a:t>
            </a:r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440706" cy="1800200"/>
          </a:xfrm>
        </p:spPr>
        <p:txBody>
          <a:bodyPr>
            <a:normAutofit/>
          </a:bodyPr>
          <a:lstStyle/>
          <a:p>
            <a:r>
              <a:rPr lang="es-AR" sz="6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</a:rPr>
              <a:t>OXIGENOTERAPIA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95636" y="358316"/>
            <a:ext cx="7092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Escuela Superior de Enfermería “Cecilia Grierson</a:t>
            </a:r>
            <a:r>
              <a:rPr lang="es-AR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364088" y="6315018"/>
            <a:ext cx="3570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Prof. Lic. Sara l. Penice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 t="9447" r="10676" b="11905"/>
          <a:stretch/>
        </p:blipFill>
        <p:spPr bwMode="auto">
          <a:xfrm>
            <a:off x="279529" y="177854"/>
            <a:ext cx="1132115" cy="1161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244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¿Cuando se esta en hipoxemia?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68553389"/>
              </p:ext>
            </p:extLst>
          </p:nvPr>
        </p:nvGraphicFramePr>
        <p:xfrm>
          <a:off x="827584" y="2060849"/>
          <a:ext cx="7408862" cy="309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4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3347">
                <a:tc>
                  <a:txBody>
                    <a:bodyPr/>
                    <a:lstStyle/>
                    <a:p>
                      <a:r>
                        <a:rPr lang="es-AR" dirty="0"/>
                        <a:t>Niveles</a:t>
                      </a:r>
                      <a:r>
                        <a:rPr lang="es-AR" baseline="0" dirty="0"/>
                        <a:t> de O2 en sangre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PaO2</a:t>
                      </a:r>
                      <a:r>
                        <a:rPr lang="es-AR" baseline="0" dirty="0"/>
                        <a:t> ( presión parcial de O2 en sangre) [</a:t>
                      </a:r>
                      <a:r>
                        <a:rPr lang="es-AR" baseline="0" dirty="0" err="1"/>
                        <a:t>mmHg</a:t>
                      </a:r>
                      <a:r>
                        <a:rPr lang="es-AR" baseline="0" dirty="0"/>
                        <a:t>]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749">
                <a:tc>
                  <a:txBody>
                    <a:bodyPr/>
                    <a:lstStyle/>
                    <a:p>
                      <a:r>
                        <a:rPr lang="es-AR" dirty="0"/>
                        <a:t>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80</a:t>
                      </a:r>
                      <a:r>
                        <a:rPr lang="es-AR" baseline="0" dirty="0"/>
                        <a:t> a 100 </a:t>
                      </a:r>
                      <a:r>
                        <a:rPr lang="es-AR" baseline="0" dirty="0" err="1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749">
                <a:tc>
                  <a:txBody>
                    <a:bodyPr/>
                    <a:lstStyle/>
                    <a:p>
                      <a:r>
                        <a:rPr lang="es-AR" dirty="0"/>
                        <a:t>Hipoxemia leve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60 a 70 </a:t>
                      </a:r>
                      <a:r>
                        <a:rPr lang="es-AR" dirty="0" err="1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749">
                <a:tc>
                  <a:txBody>
                    <a:bodyPr/>
                    <a:lstStyle/>
                    <a:p>
                      <a:r>
                        <a:rPr lang="es-AR" dirty="0"/>
                        <a:t>Hipoxemia moderada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40 a 59 </a:t>
                      </a:r>
                      <a:r>
                        <a:rPr lang="es-AR" dirty="0" err="1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749">
                <a:tc>
                  <a:txBody>
                    <a:bodyPr/>
                    <a:lstStyle/>
                    <a:p>
                      <a:r>
                        <a:rPr lang="es-AR" dirty="0"/>
                        <a:t>Hipoxemia grave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Bajo 40 </a:t>
                      </a:r>
                      <a:r>
                        <a:rPr lang="es-AR" dirty="0" err="1"/>
                        <a:t>mmHg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433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1043608" y="332656"/>
            <a:ext cx="7344816" cy="583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59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Precauciones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El O2 es un medicamento se administra solo con prescripción médica.</a:t>
            </a:r>
          </a:p>
          <a:p>
            <a:endParaRPr lang="es-AR" dirty="0"/>
          </a:p>
          <a:p>
            <a:r>
              <a:rPr lang="es-AR" dirty="0"/>
              <a:t>El aumento de la FiO2 (fracción inspirada) no aumenta la cantidad de oxigeno a eritrocitos o plasma.</a:t>
            </a:r>
          </a:p>
        </p:txBody>
      </p:sp>
    </p:spTree>
    <p:extLst>
      <p:ext uri="{BB962C8B-B14F-4D97-AF65-F5344CB8AC3E}">
        <p14:creationId xmlns:p14="http://schemas.microsoft.com/office/powerpoint/2010/main" val="37564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Precaucione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En pacientes con EPOC o con</a:t>
            </a:r>
          </a:p>
          <a:p>
            <a:pPr marL="0" indent="0">
              <a:buNone/>
            </a:pPr>
            <a:r>
              <a:rPr lang="es-AR" b="1" dirty="0"/>
              <a:t>hipoventilación</a:t>
            </a:r>
            <a:r>
              <a:rPr lang="es-AR" dirty="0"/>
              <a:t> la administración de O2 tiene que</a:t>
            </a:r>
          </a:p>
          <a:p>
            <a:pPr marL="0" indent="0">
              <a:buNone/>
            </a:pPr>
            <a:r>
              <a:rPr lang="es-AR" dirty="0"/>
              <a:t>ser </a:t>
            </a:r>
            <a:r>
              <a:rPr lang="es-AR" b="1" dirty="0"/>
              <a:t>graduada</a:t>
            </a:r>
            <a:r>
              <a:rPr lang="es-AR" dirty="0"/>
              <a:t> comenzando con baja concentraciones.</a:t>
            </a:r>
          </a:p>
          <a:p>
            <a:r>
              <a:rPr lang="es-AR" dirty="0"/>
              <a:t>Si se administra demasiado oxígeno y se normaliza por completo sus niveles en sangre, el cerebro interpreta que "ya no necesita respirar". La respiración se vuelve muy lenta y superficial, el CO₂ se acumula a niveles tóxicos y el paciente entra en coma (narcosis por CO₂).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7013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Tipos de sistemas</a:t>
            </a:r>
          </a:p>
        </p:txBody>
      </p:sp>
      <p:graphicFrame>
        <p:nvGraphicFramePr>
          <p:cNvPr id="14" name="1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7449738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194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Bajo flujo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72067" y="1988840"/>
            <a:ext cx="7408333" cy="4137323"/>
          </a:xfrm>
        </p:spPr>
        <p:txBody>
          <a:bodyPr>
            <a:normAutofit fontScale="92500" lnSpcReduction="10000"/>
          </a:bodyPr>
          <a:lstStyle/>
          <a:p>
            <a:r>
              <a:rPr lang="es-AR" dirty="0"/>
              <a:t>NO proporciona la totalidad del gas inspirado y parte del aire inspirado debe ser tomado del medio ambiente.</a:t>
            </a:r>
          </a:p>
          <a:p>
            <a:r>
              <a:rPr lang="es-AR" dirty="0"/>
              <a:t>El método se utiliza cuando la FR es menor de 20 respiratorio X min y cuando el patrón respiratorio es estable.</a:t>
            </a:r>
          </a:p>
          <a:p>
            <a:endParaRPr lang="es-AR" dirty="0"/>
          </a:p>
          <a:p>
            <a:r>
              <a:rPr lang="es-A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Cánula Nasal</a:t>
            </a:r>
          </a:p>
          <a:p>
            <a:r>
              <a:rPr lang="es-A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Mascara Simple</a:t>
            </a:r>
          </a:p>
          <a:p>
            <a:r>
              <a:rPr lang="es-A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Mascara con reservorio</a:t>
            </a:r>
          </a:p>
        </p:txBody>
      </p:sp>
      <p:sp>
        <p:nvSpPr>
          <p:cNvPr id="4" name="3 Flecha abajo"/>
          <p:cNvSpPr/>
          <p:nvPr/>
        </p:nvSpPr>
        <p:spPr>
          <a:xfrm>
            <a:off x="2123728" y="476672"/>
            <a:ext cx="1224136" cy="978408"/>
          </a:xfrm>
          <a:prstGeom prst="downArrow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0355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Cánula nasal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988840"/>
            <a:ext cx="7200800" cy="396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92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Cánula nasal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10773" y="1484784"/>
            <a:ext cx="7516357" cy="4896544"/>
          </a:xfrm>
        </p:spPr>
        <p:txBody>
          <a:bodyPr>
            <a:normAutofit/>
          </a:bodyPr>
          <a:lstStyle/>
          <a:p>
            <a:r>
              <a:rPr lang="es-AR" b="1" dirty="0"/>
              <a:t>Ventajas:</a:t>
            </a:r>
          </a:p>
          <a:p>
            <a:r>
              <a:rPr lang="es-AR" dirty="0"/>
              <a:t>Cómoda, bien tolerada</a:t>
            </a:r>
          </a:p>
          <a:p>
            <a:r>
              <a:rPr lang="es-AR" dirty="0"/>
              <a:t>El paciente puede comer y beber.</a:t>
            </a:r>
          </a:p>
          <a:p>
            <a:r>
              <a:rPr lang="es-AR" dirty="0"/>
              <a:t>Puede ser usada con humidificadores.</a:t>
            </a:r>
          </a:p>
          <a:p>
            <a:r>
              <a:rPr lang="es-AR" dirty="0"/>
              <a:t>Puede usarse en pacientes con EPOC:</a:t>
            </a:r>
          </a:p>
          <a:p>
            <a:r>
              <a:rPr lang="es-AR" b="1" dirty="0"/>
              <a:t>Desventajas:</a:t>
            </a:r>
          </a:p>
          <a:p>
            <a:r>
              <a:rPr lang="es-AR" dirty="0"/>
              <a:t>Puede producir presión sobre la nariz y/o el pabellón auricular</a:t>
            </a:r>
          </a:p>
          <a:p>
            <a:r>
              <a:rPr lang="es-AR" dirty="0"/>
              <a:t>Puede producir resequedad e irritación de la mucosa nasal.</a:t>
            </a:r>
          </a:p>
        </p:txBody>
      </p:sp>
    </p:spTree>
    <p:extLst>
      <p:ext uri="{BB962C8B-B14F-4D97-AF65-F5344CB8AC3E}">
        <p14:creationId xmlns:p14="http://schemas.microsoft.com/office/powerpoint/2010/main" val="81161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74" y="1340768"/>
            <a:ext cx="4116737" cy="2692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Mascaras de bajo Flujo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378430"/>
            <a:ext cx="3649995" cy="493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74" y="4033114"/>
            <a:ext cx="4116737" cy="227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260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Concentración de O2 administrado por Cánula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/>
          <a:srcRect t="17179"/>
          <a:stretch/>
        </p:blipFill>
        <p:spPr bwMode="auto">
          <a:xfrm>
            <a:off x="301752" y="1628800"/>
            <a:ext cx="8534400" cy="39166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0642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Definición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72067" y="1988840"/>
            <a:ext cx="7804389" cy="4137323"/>
          </a:xfrm>
        </p:spPr>
        <p:txBody>
          <a:bodyPr>
            <a:normAutofit/>
          </a:bodyPr>
          <a:lstStyle/>
          <a:p>
            <a:r>
              <a:rPr lang="es-AR" sz="3200" dirty="0"/>
              <a:t>Es la administración de O2 medicinal a concentraciones mayores  a 21% con  la intención de tratar para prevenir  los síntomas o manifestaciones de la hipoxia.</a:t>
            </a:r>
          </a:p>
        </p:txBody>
      </p:sp>
    </p:spTree>
    <p:extLst>
      <p:ext uri="{BB962C8B-B14F-4D97-AF65-F5344CB8AC3E}">
        <p14:creationId xmlns:p14="http://schemas.microsoft.com/office/powerpoint/2010/main" val="1014105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5400" dirty="0"/>
              <a:t>Alto flujo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El paciente respira la totalidad del gas  suministrado.</a:t>
            </a:r>
          </a:p>
          <a:p>
            <a:endParaRPr lang="es-AR" dirty="0"/>
          </a:p>
          <a:p>
            <a:r>
              <a:rPr lang="es-AR" dirty="0"/>
              <a:t>Se utilizan el mecanismo Venturi, para succionar el aire del medio ambiente y mezclarlo con el flujo de 02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5" name="4 Flecha arriba"/>
          <p:cNvSpPr/>
          <p:nvPr/>
        </p:nvSpPr>
        <p:spPr>
          <a:xfrm>
            <a:off x="1907704" y="495513"/>
            <a:ext cx="1086988" cy="978408"/>
          </a:xfrm>
          <a:prstGeom prst="upArrow">
            <a:avLst>
              <a:gd name="adj1" fmla="val 50000"/>
              <a:gd name="adj2" fmla="val 51483"/>
            </a:avLst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29000"/>
            <a:ext cx="6336704" cy="274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662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Alto flujo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280920" cy="46142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Ventajas</a:t>
            </a:r>
          </a:p>
          <a:p>
            <a:r>
              <a:rPr lang="es-AR" dirty="0"/>
              <a:t>Aporta concentraciones de O2  que varían desde 24 a 50% con flujo de 4 a 8 litros x´ en dosis mas exactas.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Desventajas</a:t>
            </a:r>
          </a:p>
          <a:p>
            <a:r>
              <a:rPr lang="es-AR" dirty="0"/>
              <a:t>Limitante de movimiento</a:t>
            </a:r>
          </a:p>
          <a:p>
            <a:r>
              <a:rPr lang="es-AR" dirty="0"/>
              <a:t>Se debe retirar para que el paciente coma.</a:t>
            </a:r>
          </a:p>
          <a:p>
            <a:r>
              <a:rPr lang="es-AR" dirty="0"/>
              <a:t>A largo plazo puede provocar sensación de confinamiento.</a:t>
            </a:r>
          </a:p>
          <a:p>
            <a:r>
              <a:rPr lang="es-AR" dirty="0"/>
              <a:t>Puede producir sequedad o irritación de los ojos.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952" y="2891815"/>
            <a:ext cx="1800200" cy="180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065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Mascara de Venturi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7632848" cy="468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004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FiO2 %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3175" t="2847" r="1587" b="3790"/>
          <a:stretch/>
        </p:blipFill>
        <p:spPr>
          <a:xfrm>
            <a:off x="320364" y="1622436"/>
            <a:ext cx="6214464" cy="404044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2324" r="23612"/>
          <a:stretch/>
        </p:blipFill>
        <p:spPr>
          <a:xfrm>
            <a:off x="6516216" y="1412775"/>
            <a:ext cx="2315419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87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84232" cy="530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33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Fuentes de administración de Oxigeno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28" y="1186726"/>
            <a:ext cx="3816424" cy="3020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7"/>
          <a:stretch/>
        </p:blipFill>
        <p:spPr bwMode="auto">
          <a:xfrm>
            <a:off x="739930" y="4406738"/>
            <a:ext cx="4211401" cy="1918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964596" y="213800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/>
              <a:t>Por cilindros o balas de Oxigeno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964596" y="4581128"/>
            <a:ext cx="38715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/>
              <a:t>Sistema central : Consolas con sistema de vacío, oxigeno y aire comprimido</a:t>
            </a:r>
          </a:p>
        </p:txBody>
      </p:sp>
    </p:spTree>
    <p:extLst>
      <p:ext uri="{BB962C8B-B14F-4D97-AF65-F5344CB8AC3E}">
        <p14:creationId xmlns:p14="http://schemas.microsoft.com/office/powerpoint/2010/main" val="5773213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Accesorios auxiliares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952" y="1487559"/>
            <a:ext cx="4107504" cy="29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2" y="1487559"/>
            <a:ext cx="4054224" cy="302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01752" y="4797152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/>
              <a:t>Manómetro de presión: Indica la presión 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427984" y="4908224"/>
            <a:ext cx="4408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/>
              <a:t>Flujómetro o caudalímetro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2400" dirty="0"/>
              <a:t>Humidificador</a:t>
            </a:r>
          </a:p>
        </p:txBody>
      </p:sp>
    </p:spTree>
    <p:extLst>
      <p:ext uri="{BB962C8B-B14F-4D97-AF65-F5344CB8AC3E}">
        <p14:creationId xmlns:p14="http://schemas.microsoft.com/office/powerpoint/2010/main" val="4001616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Principios para su administración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Dosificada</a:t>
            </a:r>
          </a:p>
          <a:p>
            <a:endParaRPr lang="es-AR" dirty="0"/>
          </a:p>
          <a:p>
            <a:r>
              <a:rPr lang="es-AR" dirty="0"/>
              <a:t>Controlada</a:t>
            </a:r>
          </a:p>
          <a:p>
            <a:endParaRPr lang="es-AR" dirty="0"/>
          </a:p>
          <a:p>
            <a:r>
              <a:rPr lang="es-AR" dirty="0"/>
              <a:t>Humidificada</a:t>
            </a:r>
          </a:p>
          <a:p>
            <a:endParaRPr lang="es-AR" dirty="0"/>
          </a:p>
          <a:p>
            <a:r>
              <a:rPr lang="es-AR" dirty="0"/>
              <a:t>La administración  depende del paciente, su severidad, cuadro, causas de hipoxemia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3A240C2-C554-BF32-3AC9-1B7D20272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1412776"/>
            <a:ext cx="2592935" cy="291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1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Toxicidad por oxigeno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Esta dada por la administración de oxigeno en concentraciones altas ( mas de 50%) en periodo prolongado.</a:t>
            </a:r>
          </a:p>
          <a:p>
            <a:pPr marL="0" indent="0">
              <a:buNone/>
            </a:pPr>
            <a:r>
              <a:rPr lang="es-AR" b="1" dirty="0"/>
              <a:t>Signos y síntomas</a:t>
            </a:r>
          </a:p>
          <a:p>
            <a:r>
              <a:rPr lang="es-AR" dirty="0"/>
              <a:t>Dolor </a:t>
            </a:r>
            <a:r>
              <a:rPr lang="es-AR" dirty="0" err="1"/>
              <a:t>subesternal</a:t>
            </a:r>
            <a:endParaRPr lang="es-AR" dirty="0"/>
          </a:p>
          <a:p>
            <a:r>
              <a:rPr lang="es-AR" dirty="0"/>
              <a:t>Parestesias de las extremidades, </a:t>
            </a:r>
          </a:p>
          <a:p>
            <a:r>
              <a:rPr lang="es-AR" dirty="0"/>
              <a:t>Disnea</a:t>
            </a:r>
          </a:p>
          <a:p>
            <a:r>
              <a:rPr lang="es-AR" dirty="0"/>
              <a:t>Inquietud</a:t>
            </a:r>
          </a:p>
          <a:p>
            <a:r>
              <a:rPr lang="es-AR" dirty="0"/>
              <a:t>Fatiga</a:t>
            </a:r>
          </a:p>
          <a:p>
            <a:r>
              <a:rPr lang="es-AR" dirty="0"/>
              <a:t>Malestar general</a:t>
            </a:r>
          </a:p>
          <a:p>
            <a:endParaRPr lang="es-A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645" y="4077072"/>
            <a:ext cx="3226027" cy="219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55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Acciones de Enfermería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/>
              <a:t>Control de :</a:t>
            </a:r>
          </a:p>
          <a:p>
            <a:r>
              <a:rPr lang="es-AR" dirty="0"/>
              <a:t>Valorar  la profundidad de las respiraciones y la FR</a:t>
            </a:r>
          </a:p>
          <a:p>
            <a:r>
              <a:rPr lang="es-AR" dirty="0"/>
              <a:t>Signos vitales</a:t>
            </a:r>
          </a:p>
          <a:p>
            <a:r>
              <a:rPr lang="es-AR" dirty="0"/>
              <a:t>Estado de conciencia</a:t>
            </a:r>
          </a:p>
          <a:p>
            <a:r>
              <a:rPr lang="es-AR" dirty="0"/>
              <a:t>Saturación de O2</a:t>
            </a:r>
          </a:p>
          <a:p>
            <a:r>
              <a:rPr lang="es-AR" dirty="0"/>
              <a:t>Gasometría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471137"/>
            <a:ext cx="2166733" cy="17196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20" y="2569207"/>
            <a:ext cx="2073432" cy="121806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538D168-73F8-56FD-C8DC-56AE068E3F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20" y="3774831"/>
            <a:ext cx="2073432" cy="243627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63D8811-5BAE-606A-AF3B-BC5AE204C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744" y="3344227"/>
            <a:ext cx="2772496" cy="281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7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Objetivo de la oxigenoterapia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3450371"/>
              </p:ext>
            </p:extLst>
          </p:nvPr>
        </p:nvGraphicFramePr>
        <p:xfrm>
          <a:off x="827584" y="2492896"/>
          <a:ext cx="7552349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7931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Cuidados de enfermería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014664" cy="4572000"/>
          </a:xfrm>
        </p:spPr>
        <p:txBody>
          <a:bodyPr/>
          <a:lstStyle/>
          <a:p>
            <a:r>
              <a:rPr lang="es-AR" dirty="0"/>
              <a:t>Controlar regularmente la posición correcta del dispositivo.</a:t>
            </a:r>
          </a:p>
          <a:p>
            <a:r>
              <a:rPr lang="es-AR" dirty="0"/>
              <a:t>Comprobar que la cinta no irrita el cuero cabelludo ni los pabellones auriculares.</a:t>
            </a:r>
          </a:p>
          <a:p>
            <a:r>
              <a:rPr lang="es-AR" dirty="0"/>
              <a:t>Vigilar que no haya fugas de oxígeno por fuera de la mascarilla (especialmente hacia los ojos).</a:t>
            </a:r>
          </a:p>
          <a:p>
            <a:r>
              <a:rPr lang="es-AR" dirty="0"/>
              <a:t>Valorar las mucosas nasal y labial y lubricar según necesidad.</a:t>
            </a:r>
          </a:p>
          <a:p>
            <a:r>
              <a:rPr lang="es-AR" dirty="0"/>
              <a:t>Realizar limpieza de los dispositivo o reemplazo de los mismos.</a:t>
            </a:r>
          </a:p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0A9558B-0330-194F-C7DE-CBFE74B90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12" b="12287"/>
          <a:stretch>
            <a:fillRect/>
          </a:stretch>
        </p:blipFill>
        <p:spPr>
          <a:xfrm>
            <a:off x="6948264" y="1988840"/>
            <a:ext cx="2014535" cy="128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57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AR" dirty="0"/>
              <a:t>Detectar desconexión del sistema de suministro</a:t>
            </a:r>
          </a:p>
          <a:p>
            <a:r>
              <a:rPr lang="es-AR" dirty="0"/>
              <a:t>El agotamiento de la fuente de O2</a:t>
            </a:r>
          </a:p>
          <a:p>
            <a:r>
              <a:rPr lang="es-AR" dirty="0"/>
              <a:t>La acumulación de secreciones con reducción de la luz de la vía aérea.</a:t>
            </a:r>
          </a:p>
          <a:p>
            <a:r>
              <a:rPr lang="es-AR" dirty="0"/>
              <a:t>La infección respiratoria por falta de adecuadas condiciones de asepsia en los dispositivos</a:t>
            </a:r>
          </a:p>
          <a:p>
            <a:endParaRPr lang="es-A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Cuidados de </a:t>
            </a:r>
            <a:r>
              <a:rPr lang="es-AR" dirty="0" err="1"/>
              <a:t>Enfermeria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264685-3788-C95A-A4B7-621997F8D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4326064"/>
            <a:ext cx="382905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61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08057-BFE7-0B97-5CD0-F41AE21D2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Algunos diagnósticos enfermeros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43F65B-67D7-372C-D03A-E19A7F6D0DA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sz="2800" b="1" dirty="0"/>
              <a:t>Diagnóstico: Deterioro del intercambio de gases</a:t>
            </a:r>
          </a:p>
          <a:p>
            <a:pPr lvl="0"/>
            <a:r>
              <a:rPr lang="es-AR" sz="2800" b="1" dirty="0"/>
              <a:t>Relacionado con (Causas / Etiología):</a:t>
            </a:r>
            <a:r>
              <a:rPr lang="es-AR" sz="2800" dirty="0"/>
              <a:t> Desequilibrio en la ventilación-perfusión y cambios en la membrana alveolocapilar debido al daño alveolar crónico.</a:t>
            </a:r>
          </a:p>
          <a:p>
            <a:pPr lvl="0"/>
            <a:r>
              <a:rPr lang="es-AR" sz="2800" b="1" dirty="0"/>
              <a:t>Manifestado por (Signos y Síntomas):</a:t>
            </a:r>
            <a:endParaRPr lang="es-AR" sz="2800" dirty="0"/>
          </a:p>
          <a:p>
            <a:pPr lvl="1"/>
            <a:r>
              <a:rPr lang="es-AR" sz="2400" dirty="0"/>
              <a:t>Saturación de oxígeno baja (hipoxemia).</a:t>
            </a:r>
          </a:p>
          <a:p>
            <a:pPr lvl="1"/>
            <a:r>
              <a:rPr lang="es-AR" sz="2400" dirty="0"/>
              <a:t>Presión parcial de dióxido de carbono elevada (hipercapnia).</a:t>
            </a:r>
          </a:p>
          <a:p>
            <a:pPr lvl="1"/>
            <a:r>
              <a:rPr lang="es-AR" sz="2400" dirty="0"/>
              <a:t>Respiración rápida (taquipnea).</a:t>
            </a:r>
          </a:p>
          <a:p>
            <a:pPr lvl="1"/>
            <a:r>
              <a:rPr lang="es-AR" sz="2400" dirty="0"/>
              <a:t>Coloración azulada en labios o dedos (cianosis).</a:t>
            </a:r>
          </a:p>
          <a:p>
            <a:pPr lvl="1"/>
            <a:r>
              <a:rPr lang="es-AR" sz="2400" dirty="0"/>
              <a:t>Somnolencia, confusión o letargo.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82710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682F1-BEC0-5AC9-EDB5-F738BF2A5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26" y="476672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es-AR" sz="3600" b="1" dirty="0"/>
              <a:t>Acciones de enfermería: </a:t>
            </a:r>
            <a:br>
              <a:rPr lang="es-AR" sz="3600" b="1" dirty="0"/>
            </a:br>
            <a:r>
              <a:rPr lang="es-AR" sz="3600" b="1" dirty="0"/>
              <a:t>Deterioro del intercambio de gases</a:t>
            </a:r>
            <a:br>
              <a:rPr lang="es-AR" sz="3600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E3C322-4CB4-DA45-BFF8-11BD7479A95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AR" sz="2800" i="1" dirty="0"/>
              <a:t>Dirigido a corregir la hipoxemia/hipercapnia y controlar la taquipnea o somnolencia.</a:t>
            </a:r>
            <a:endParaRPr lang="es-AR" sz="2800" dirty="0"/>
          </a:p>
          <a:p>
            <a:pPr lvl="0"/>
            <a:r>
              <a:rPr lang="es-AR" sz="2800" b="1" dirty="0"/>
              <a:t>Administración y control de Oxigenoterapia:</a:t>
            </a:r>
            <a:endParaRPr lang="es-AR" sz="2800" dirty="0"/>
          </a:p>
          <a:p>
            <a:pPr lvl="1"/>
            <a:r>
              <a:rPr lang="es-AR" sz="2400" dirty="0"/>
              <a:t>Colocar y mantener el dispositivo indicado (ej. Máscara Venturi al 24% o 28% o cánula nasal a 1-2 L/min).</a:t>
            </a:r>
          </a:p>
          <a:p>
            <a:pPr lvl="1"/>
            <a:r>
              <a:rPr lang="es-AR" sz="2400" b="1" dirty="0"/>
              <a:t>Fijar la meta de saturación:</a:t>
            </a:r>
            <a:r>
              <a:rPr lang="es-AR" sz="2400" dirty="0"/>
              <a:t> Mantener la SpO₂ estrictamente entre </a:t>
            </a:r>
            <a:r>
              <a:rPr lang="es-AR" sz="2400" b="1" dirty="0"/>
              <a:t>88% y 92%</a:t>
            </a:r>
            <a:r>
              <a:rPr lang="es-AR" sz="2400" dirty="0"/>
              <a:t> (en pacientes con EPOC) para no anular el estímulo respiratorio.</a:t>
            </a:r>
          </a:p>
          <a:p>
            <a:pPr lvl="0"/>
            <a:r>
              <a:rPr lang="es-AR" sz="2800" b="1" dirty="0"/>
              <a:t>Monitorización Respiratoria y Neurológica:</a:t>
            </a:r>
            <a:endParaRPr lang="es-AR" sz="2800" dirty="0"/>
          </a:p>
          <a:p>
            <a:pPr lvl="1"/>
            <a:r>
              <a:rPr lang="es-AR" sz="2400" dirty="0"/>
              <a:t>Controlar la frecuencia y profundidad de la respiración cada 2 horas o según estado del paciente.</a:t>
            </a:r>
          </a:p>
          <a:p>
            <a:pPr lvl="1"/>
            <a:r>
              <a:rPr lang="es-AR" sz="2400" dirty="0"/>
              <a:t>Evaluar el estado de conciencia de forma continua: vigilar la aparición de somnolencia, confusión o cefalea (signos directos de retención de CO₂).</a:t>
            </a:r>
          </a:p>
          <a:p>
            <a:pPr lvl="0"/>
            <a:r>
              <a:rPr lang="es-AR" sz="2800" b="1" dirty="0"/>
              <a:t>Vigilancia de Parámetros Analíticos:</a:t>
            </a:r>
            <a:endParaRPr lang="es-AR" sz="2800" dirty="0"/>
          </a:p>
          <a:p>
            <a:pPr lvl="1"/>
            <a:r>
              <a:rPr lang="es-AR" sz="2400" dirty="0"/>
              <a:t>Colaborar en la toma de muestras para </a:t>
            </a:r>
            <a:r>
              <a:rPr lang="es-AR" sz="2400" b="1" dirty="0"/>
              <a:t>gasometría arterial</a:t>
            </a:r>
            <a:r>
              <a:rPr lang="es-AR" sz="2400" dirty="0"/>
              <a:t> y verificar los niveles de </a:t>
            </a:r>
            <a:r>
              <a:rPr lang="es-AR" sz="2400" dirty="0" err="1"/>
              <a:t>PaO</a:t>
            </a:r>
            <a:r>
              <a:rPr lang="es-AR" sz="2400" dirty="0"/>
              <a:t>₂, </a:t>
            </a:r>
            <a:r>
              <a:rPr lang="es-AR" sz="2400" dirty="0" err="1"/>
              <a:t>PaCO</a:t>
            </a:r>
            <a:r>
              <a:rPr lang="es-AR" sz="2400" dirty="0"/>
              <a:t>₂ y pH en sangre.</a:t>
            </a:r>
          </a:p>
          <a:p>
            <a:pPr lvl="0"/>
            <a:r>
              <a:rPr lang="es-AR" sz="2800" b="1" dirty="0"/>
              <a:t>Posicionamiento Terapéutico:</a:t>
            </a:r>
            <a:endParaRPr lang="es-AR" sz="2800" dirty="0"/>
          </a:p>
          <a:p>
            <a:pPr lvl="1"/>
            <a:r>
              <a:rPr lang="es-AR" sz="2400" dirty="0"/>
              <a:t>Colocar al paciente en posición </a:t>
            </a:r>
            <a:r>
              <a:rPr lang="es-AR" sz="2400" b="1" dirty="0"/>
              <a:t>Fowler (45°) o Semi-Fowler (30°)</a:t>
            </a:r>
            <a:r>
              <a:rPr lang="es-AR" sz="2400" dirty="0"/>
              <a:t> para optimizar la mecánica diafragmática y mejorar la </a:t>
            </a:r>
            <a:r>
              <a:rPr lang="es-AR" sz="2400" dirty="0" err="1"/>
              <a:t>ventilac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51397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9F856C-CB2F-7BA2-0591-07EDCB91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46F668-579D-D325-07F4-3F59BFBC2F7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s-AR" sz="2800" b="1" dirty="0"/>
              <a:t>2. Diagnóstico: Limpieza ineficaz de las vías aéreas</a:t>
            </a:r>
          </a:p>
          <a:p>
            <a:pPr lvl="0"/>
            <a:r>
              <a:rPr lang="es-AR" sz="2800" b="1" dirty="0"/>
              <a:t>Relacionado con (Causas / Etiología):</a:t>
            </a:r>
            <a:r>
              <a:rPr lang="es-AR" sz="2800" dirty="0"/>
              <a:t> Hiperproducción de moco, retención de secreciones espesas y espasmo de las vías aéreas.</a:t>
            </a:r>
          </a:p>
          <a:p>
            <a:pPr lvl="0"/>
            <a:r>
              <a:rPr lang="es-AR" sz="2800" b="1" dirty="0"/>
              <a:t>Manifestado por (Signos y Síntomas):</a:t>
            </a:r>
            <a:endParaRPr lang="es-AR" sz="2800" dirty="0"/>
          </a:p>
          <a:p>
            <a:pPr lvl="1"/>
            <a:r>
              <a:rPr lang="es-AR" sz="2400" dirty="0"/>
              <a:t>Tos ineficaz o ausencia de tos voluntaria.</a:t>
            </a:r>
          </a:p>
          <a:p>
            <a:pPr lvl="1"/>
            <a:r>
              <a:rPr lang="es-AR" sz="2400" dirty="0"/>
              <a:t>Ruidos pulmonares anormales (sibilancias, </a:t>
            </a:r>
            <a:r>
              <a:rPr lang="es-AR" sz="2400" dirty="0" err="1"/>
              <a:t>roncus</a:t>
            </a:r>
            <a:r>
              <a:rPr lang="es-AR" sz="2400" dirty="0"/>
              <a:t> o estertores).</a:t>
            </a:r>
          </a:p>
          <a:p>
            <a:pPr lvl="1"/>
            <a:r>
              <a:rPr lang="es-AR" sz="2400" dirty="0"/>
              <a:t>Dificultad para respirar (disnea).</a:t>
            </a:r>
          </a:p>
          <a:p>
            <a:pPr lvl="1"/>
            <a:r>
              <a:rPr lang="es-AR" sz="2400" dirty="0"/>
              <a:t>Presencia de esputo/flema abundante y difícil de expulsar.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38821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0D651-2388-74D9-2B57-419FA0984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98072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s-AR" sz="3600" b="1" dirty="0"/>
              <a:t>Acciones de enfermería :</a:t>
            </a:r>
            <a:br>
              <a:rPr lang="es-AR" sz="3600" b="1" dirty="0"/>
            </a:br>
            <a:r>
              <a:rPr lang="es-AR" sz="3600" b="1" dirty="0"/>
              <a:t>Limpieza ineficaz de las vías aéreas</a:t>
            </a:r>
            <a:br>
              <a:rPr lang="es-AR" sz="3600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8E106A-8A61-9C76-78E2-2FD41114272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AR" sz="2800" i="1" dirty="0"/>
              <a:t>Dirigido a fluidificar el moco espeso, facilitar su expulsión y eliminar los ruidos pulmonares anormales.</a:t>
            </a:r>
            <a:endParaRPr lang="es-AR" sz="2800" dirty="0"/>
          </a:p>
          <a:p>
            <a:pPr lvl="0"/>
            <a:r>
              <a:rPr lang="es-AR" sz="2800" b="1" dirty="0"/>
              <a:t>Fomento de la Eliminación de Secreciones:</a:t>
            </a:r>
            <a:endParaRPr lang="es-AR" sz="2800" dirty="0"/>
          </a:p>
          <a:p>
            <a:pPr lvl="1"/>
            <a:r>
              <a:rPr lang="es-AR" sz="2400" dirty="0"/>
              <a:t>Enseñar y supervisar la técnica de </a:t>
            </a:r>
            <a:r>
              <a:rPr lang="es-AR" sz="2400" b="1" dirty="0"/>
              <a:t>tos dirigida:</a:t>
            </a:r>
            <a:r>
              <a:rPr lang="es-AR" sz="2400" dirty="0"/>
              <a:t> solicitar al paciente que respire profundo, retenga el aire 2 segundos y tosa con fuerza desde el abdomen dos veces seguidas.</a:t>
            </a:r>
          </a:p>
          <a:p>
            <a:pPr lvl="1"/>
            <a:r>
              <a:rPr lang="es-AR" sz="2400" dirty="0"/>
              <a:t>Entrenar en la </a:t>
            </a:r>
            <a:r>
              <a:rPr lang="es-AR" sz="2400" b="1" dirty="0"/>
              <a:t>respiración con labios fruncidos</a:t>
            </a:r>
            <a:r>
              <a:rPr lang="es-AR" sz="2400" dirty="0"/>
              <a:t> durante la espiración para evitar el colapso prematuro de la vía aérea.</a:t>
            </a:r>
          </a:p>
          <a:p>
            <a:pPr lvl="0"/>
            <a:r>
              <a:rPr lang="es-AR" sz="2800" b="1" dirty="0"/>
              <a:t>Administración de Terapia Inhalatoria:</a:t>
            </a:r>
            <a:endParaRPr lang="es-AR" sz="2800" dirty="0"/>
          </a:p>
          <a:p>
            <a:pPr lvl="1"/>
            <a:r>
              <a:rPr lang="es-AR" sz="2400" dirty="0"/>
              <a:t>Administrar broncodilatadores y mucolíticos prescritos utilizando </a:t>
            </a:r>
            <a:r>
              <a:rPr lang="es-AR" sz="2400" b="1" dirty="0"/>
              <a:t>aerocámara (espaciador)</a:t>
            </a:r>
            <a:r>
              <a:rPr lang="es-AR" sz="2400" dirty="0"/>
              <a:t>, asegurando que el paciente mantenga la apnea de 10 segundos tras la inhalación.</a:t>
            </a:r>
          </a:p>
          <a:p>
            <a:pPr lvl="1"/>
            <a:r>
              <a:rPr lang="es-AR" sz="2400" dirty="0"/>
              <a:t>Realizar nebulizaciones con solución fisiológica si está indicado para ayudar a hidratar la vía aérea de forma directa.</a:t>
            </a:r>
          </a:p>
          <a:p>
            <a:pPr lvl="0"/>
            <a:r>
              <a:rPr lang="es-AR" sz="2800" b="1" dirty="0"/>
              <a:t>Manejo de la Hidratación:</a:t>
            </a:r>
            <a:endParaRPr lang="es-AR" sz="2800" dirty="0"/>
          </a:p>
          <a:p>
            <a:pPr lvl="1"/>
            <a:r>
              <a:rPr lang="es-AR" sz="2400" dirty="0"/>
              <a:t>Garantizar un aporte de líquidos por vía oral de 1.5 a 2 litros diarios (si no existe contraindicación cardíaca o renal) para disminuir la viscosidad del moco.</a:t>
            </a:r>
          </a:p>
          <a:p>
            <a:pPr lvl="0"/>
            <a:r>
              <a:rPr lang="es-AR" sz="2800" b="1" dirty="0"/>
              <a:t>Auscultación Periódica:</a:t>
            </a:r>
            <a:endParaRPr lang="es-AR" sz="2800" dirty="0"/>
          </a:p>
          <a:p>
            <a:pPr lvl="1"/>
            <a:r>
              <a:rPr lang="es-AR" sz="2400" dirty="0"/>
              <a:t>Escuchar los campos pulmonares antes y después de las intervenciones (o de la tos) para evaluar la movilización de secreciones y la disminución de sibilancias o </a:t>
            </a:r>
            <a:r>
              <a:rPr lang="es-AR" sz="2400" dirty="0" err="1"/>
              <a:t>roncus</a:t>
            </a:r>
            <a:r>
              <a:rPr lang="es-AR" sz="2400" dirty="0"/>
              <a:t>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059199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3ED1A-9815-F007-BAD6-3CE052536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2C0F8E-AE1F-9AF6-2325-EAD6D57114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sz="2800" b="1" dirty="0"/>
              <a:t>3. Diagnóstico: Patrón de respiración ineficaz</a:t>
            </a:r>
          </a:p>
          <a:p>
            <a:pPr lvl="0"/>
            <a:r>
              <a:rPr lang="es-AR" sz="2800" b="1" dirty="0"/>
              <a:t>Relacionado con (Causas / Etiología):</a:t>
            </a:r>
            <a:r>
              <a:rPr lang="es-AR" sz="2800" dirty="0"/>
              <a:t> Fatiga de los músculos respiratorios, deformidad de la pared torácica (tórax en tonel) e hiperinsuflación pulmonar.</a:t>
            </a:r>
          </a:p>
          <a:p>
            <a:pPr lvl="0"/>
            <a:r>
              <a:rPr lang="es-AR" sz="2800" b="1" dirty="0"/>
              <a:t>Manifestado por (Signos y Síntomas):</a:t>
            </a:r>
            <a:endParaRPr lang="es-AR" sz="2800" dirty="0"/>
          </a:p>
          <a:p>
            <a:pPr lvl="1"/>
            <a:r>
              <a:rPr lang="es-AR" sz="2400" dirty="0"/>
              <a:t>Uso de músculos accesorios para respirar (tiraje intercostal o aleteo nasal).</a:t>
            </a:r>
          </a:p>
          <a:p>
            <a:pPr lvl="1"/>
            <a:r>
              <a:rPr lang="es-AR" sz="2400" dirty="0"/>
              <a:t>Fase de espiración prolongada (tardan más en sacar el aire que en meterlo).</a:t>
            </a:r>
          </a:p>
          <a:p>
            <a:pPr lvl="1"/>
            <a:r>
              <a:rPr lang="es-AR" sz="2400" dirty="0"/>
              <a:t>Adopción de la posición de trípode (sentado inclinado hacia adelante).</a:t>
            </a:r>
          </a:p>
          <a:p>
            <a:pPr lvl="1"/>
            <a:r>
              <a:rPr lang="es-AR" sz="2400" dirty="0"/>
              <a:t>Respiración con los labios fruncidos.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39634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E8AEB-A996-8A14-C3EE-BF25A9DC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Acciones de enfermería:</a:t>
            </a:r>
            <a:br>
              <a:rPr lang="es-AR" dirty="0"/>
            </a:br>
            <a:r>
              <a:rPr lang="es-AR" sz="3600" b="1" dirty="0"/>
              <a:t>Patrón de respiración ineficaz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7DB263-3E4E-7FB9-3B51-3A56871D95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AR" b="1" dirty="0"/>
              <a:t>Ayuda a la Ventilación y Fisioterapia Respiratoria</a:t>
            </a:r>
          </a:p>
          <a:p>
            <a:pPr lvl="0"/>
            <a:r>
              <a:rPr lang="es-AR" b="1" dirty="0"/>
              <a:t>Posicionamiento Fowler alta:</a:t>
            </a:r>
            <a:r>
              <a:rPr lang="es-AR" dirty="0"/>
              <a:t> Colocar al paciente sentado a 90° o inclinado hacia adelante apoyando los brazos sobre una mesa auxiliar. Esta postura relaja los músculos del cuello y hombros, optimiza el descenso del diafragma y facilita la mecánica respiratoria.</a:t>
            </a:r>
          </a:p>
          <a:p>
            <a:pPr lvl="0"/>
            <a:r>
              <a:rPr lang="es-AR" b="1" dirty="0"/>
              <a:t>Entrenamiento en Respiración Diafragmática (Abdominal):</a:t>
            </a:r>
            <a:r>
              <a:rPr lang="es-AR" dirty="0"/>
              <a:t> Instruir al paciente a colocar una mano en el pecho y otra en el abdomen, enseñándole a expandir el abdomen al inspirar y contraerlo al espirar, disminuyendo así el uso de los músculos accesorios del cuello.</a:t>
            </a:r>
          </a:p>
          <a:p>
            <a:pPr lvl="0"/>
            <a:r>
              <a:rPr lang="es-AR" b="1" dirty="0"/>
              <a:t>Enseñanza de la Respiración con Labios Fruncidos:</a:t>
            </a:r>
            <a:r>
              <a:rPr lang="es-AR" dirty="0"/>
              <a:t> Indicar al paciente que inspire por la nariz y exhale lentamente el aire por la boca con los labios semicerrados (como si fuera a apagar una vela). Esto genera una presión positiva al final de la espiración que mantiene los bronquiolos abiertos y reduce la hiperinsuflación pulmonar.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95160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lguna vez has oido que no se puede vivir sin amor? Pues el oxigeno es mas  importante - | Meme W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00877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934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O2 =Medicamento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/>
          </a:bodyPr>
          <a:lstStyle/>
          <a:p>
            <a:r>
              <a:rPr lang="es-AR" sz="3600" dirty="0"/>
              <a:t>Indicaciones </a:t>
            </a:r>
          </a:p>
          <a:p>
            <a:r>
              <a:rPr lang="es-AR" sz="3600" dirty="0"/>
              <a:t>Dosis</a:t>
            </a:r>
          </a:p>
          <a:p>
            <a:r>
              <a:rPr lang="es-AR" sz="3600" dirty="0"/>
              <a:t>Contraindicaciones</a:t>
            </a:r>
          </a:p>
          <a:p>
            <a:r>
              <a:rPr lang="es-AR" sz="3600" dirty="0"/>
              <a:t>Efectos adversos</a:t>
            </a:r>
          </a:p>
          <a:p>
            <a:r>
              <a:rPr lang="es-AR" sz="3600" dirty="0"/>
              <a:t>Toxicidad</a:t>
            </a:r>
          </a:p>
        </p:txBody>
      </p:sp>
    </p:spTree>
    <p:extLst>
      <p:ext uri="{BB962C8B-B14F-4D97-AF65-F5344CB8AC3E}">
        <p14:creationId xmlns:p14="http://schemas.microsoft.com/office/powerpoint/2010/main" val="1445832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Indicaciones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/>
              <a:t>Disminución de la cantidad de O2 o de la presión parcial de O2 en la inspiración.</a:t>
            </a:r>
          </a:p>
          <a:p>
            <a:r>
              <a:rPr lang="es-AR" dirty="0"/>
              <a:t>Disminución de la ventilación alveolar.</a:t>
            </a:r>
          </a:p>
          <a:p>
            <a:r>
              <a:rPr lang="es-AR" dirty="0"/>
              <a:t>Alteración de la relación ventilación/perfusión</a:t>
            </a:r>
          </a:p>
          <a:p>
            <a:r>
              <a:rPr lang="es-AR" dirty="0"/>
              <a:t>Aumento del </a:t>
            </a:r>
            <a:r>
              <a:rPr lang="es-AR" dirty="0" err="1"/>
              <a:t>shunt</a:t>
            </a:r>
            <a:r>
              <a:rPr lang="es-AR" dirty="0"/>
              <a:t> intrapulmonar </a:t>
            </a:r>
          </a:p>
          <a:p>
            <a:r>
              <a:rPr lang="es-AR" dirty="0"/>
              <a:t>Descenso del gasto cardíaco</a:t>
            </a:r>
          </a:p>
          <a:p>
            <a:r>
              <a:rPr lang="es-AR" dirty="0"/>
              <a:t>Shock</a:t>
            </a:r>
          </a:p>
          <a:p>
            <a:r>
              <a:rPr lang="es-AR" dirty="0"/>
              <a:t>Hipovolemia</a:t>
            </a:r>
          </a:p>
          <a:p>
            <a:r>
              <a:rPr lang="es-AR" dirty="0"/>
              <a:t>Disminución de la hemoglobina.</a:t>
            </a:r>
          </a:p>
          <a:p>
            <a:pPr marL="0" indent="0">
              <a:buNone/>
            </a:pPr>
            <a:r>
              <a:rPr lang="es-AR" dirty="0"/>
              <a:t>(</a:t>
            </a:r>
            <a:r>
              <a:rPr lang="es-ES" dirty="0"/>
              <a:t>Hombres adultos: &lt; 13 g/</a:t>
            </a:r>
            <a:r>
              <a:rPr lang="es-ES" dirty="0" err="1"/>
              <a:t>dL</a:t>
            </a:r>
            <a:r>
              <a:rPr lang="es-ES" dirty="0"/>
              <a:t> -Mujeres adultas (no embarazadas): &lt; 12 g/</a:t>
            </a:r>
            <a:r>
              <a:rPr lang="es-ES" dirty="0" err="1"/>
              <a:t>dL</a:t>
            </a:r>
            <a:r>
              <a:rPr lang="es-ES" dirty="0"/>
              <a:t>-Mujeres embarazadas: &lt; 11 g/</a:t>
            </a:r>
            <a:r>
              <a:rPr lang="es-ES" dirty="0" err="1"/>
              <a:t>dL</a:t>
            </a:r>
            <a:endParaRPr lang="es-AR" dirty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9826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Efectos Adversos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27584" y="1340768"/>
            <a:ext cx="7848872" cy="4608512"/>
          </a:xfrm>
        </p:spPr>
        <p:txBody>
          <a:bodyPr>
            <a:noAutofit/>
          </a:bodyPr>
          <a:lstStyle/>
          <a:p>
            <a:r>
              <a:rPr lang="es-AR" sz="2800" dirty="0"/>
              <a:t>Atelectasia por reabsorción (FIO2&gt;50%)</a:t>
            </a:r>
          </a:p>
          <a:p>
            <a:r>
              <a:rPr lang="es-AR" sz="2800" dirty="0"/>
              <a:t>Irritación/resequedad mucosas</a:t>
            </a:r>
          </a:p>
          <a:p>
            <a:r>
              <a:rPr lang="es-AR" sz="2800" dirty="0"/>
              <a:t>Epistaxis</a:t>
            </a:r>
          </a:p>
          <a:p>
            <a:r>
              <a:rPr lang="es-AR" sz="2800" dirty="0"/>
              <a:t>Rinitis</a:t>
            </a:r>
          </a:p>
          <a:p>
            <a:r>
              <a:rPr lang="es-AR" sz="2800" dirty="0"/>
              <a:t>Odinofagia</a:t>
            </a:r>
          </a:p>
          <a:p>
            <a:r>
              <a:rPr lang="es-AR" sz="2800" dirty="0"/>
              <a:t>Traqueítis</a:t>
            </a:r>
          </a:p>
          <a:p>
            <a:r>
              <a:rPr lang="es-AR" sz="2800" dirty="0"/>
              <a:t>Hipotensión refleja o vasodilatación Vasoconstricción sistémica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77" y="1916832"/>
            <a:ext cx="22479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20342"/>
            <a:ext cx="152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790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Conceptos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51371843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82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Causas de hipoxemia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"/>
          </p:nvPr>
        </p:nvSpPr>
        <p:spPr>
          <a:xfrm>
            <a:off x="899592" y="2204864"/>
            <a:ext cx="7408333" cy="3882744"/>
          </a:xfrm>
        </p:spPr>
        <p:txBody>
          <a:bodyPr>
            <a:normAutofit/>
          </a:bodyPr>
          <a:lstStyle/>
          <a:p>
            <a:r>
              <a:rPr lang="es-AR" sz="2800" dirty="0"/>
              <a:t>Diminución de la presión parcial de oxigeno en el gas inspirado.</a:t>
            </a:r>
          </a:p>
          <a:p>
            <a:r>
              <a:rPr lang="es-AR" sz="2800" dirty="0"/>
              <a:t>Hipoventilación</a:t>
            </a:r>
          </a:p>
          <a:p>
            <a:r>
              <a:rPr lang="es-AR" sz="2800" dirty="0"/>
              <a:t>Alteración de la relación V/p</a:t>
            </a:r>
          </a:p>
          <a:p>
            <a:r>
              <a:rPr lang="es-AR" sz="2800" dirty="0"/>
              <a:t>Trastornos de difusión.</a:t>
            </a:r>
          </a:p>
          <a:p>
            <a:r>
              <a:rPr lang="es-AR" sz="2800" dirty="0" err="1"/>
              <a:t>Shunt</a:t>
            </a:r>
            <a:r>
              <a:rPr lang="es-AR" sz="2800" dirty="0"/>
              <a:t> intrapulmonar.</a:t>
            </a:r>
          </a:p>
        </p:txBody>
      </p:sp>
    </p:spTree>
    <p:extLst>
      <p:ext uri="{BB962C8B-B14F-4D97-AF65-F5344CB8AC3E}">
        <p14:creationId xmlns:p14="http://schemas.microsoft.com/office/powerpoint/2010/main" val="112587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Signos y síntomas de hipoxemia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81160123"/>
              </p:ext>
            </p:extLst>
          </p:nvPr>
        </p:nvGraphicFramePr>
        <p:xfrm>
          <a:off x="323528" y="1628800"/>
          <a:ext cx="8504239" cy="332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2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4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872">
                <a:tc>
                  <a:txBody>
                    <a:bodyPr/>
                    <a:lstStyle/>
                    <a:p>
                      <a:r>
                        <a:rPr lang="es-AR" dirty="0"/>
                        <a:t>Sistema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Leve a moderada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Severa</a:t>
                      </a:r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SNC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Confusión, agitación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 letargia, obnubilación</a:t>
                      </a:r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Cardíaco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Taquicardia, extrasístoles,</a:t>
                      </a:r>
                      <a:r>
                        <a:rPr lang="es-AR" baseline="0" dirty="0"/>
                        <a:t> hipotensión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Bradicardia,</a:t>
                      </a:r>
                      <a:r>
                        <a:rPr lang="es-AR" baseline="0" dirty="0"/>
                        <a:t> hipotensión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Respiratorio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Disnea, taquipnea, aumento</a:t>
                      </a:r>
                      <a:r>
                        <a:rPr lang="es-AR" baseline="0" dirty="0"/>
                        <a:t> del trabajo respiratorio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Aumento de la disnea taquipnea, posible bradipnea</a:t>
                      </a:r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Gases  arteriales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PaO2</a:t>
                      </a:r>
                      <a:r>
                        <a:rPr lang="es-AR" baseline="0" dirty="0"/>
                        <a:t>  60-80 </a:t>
                      </a:r>
                      <a:r>
                        <a:rPr lang="es-AR" baseline="0" dirty="0" err="1"/>
                        <a:t>mmHg</a:t>
                      </a:r>
                      <a:endParaRPr lang="es-AR" dirty="0"/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PaO2 &lt;60</a:t>
                      </a:r>
                      <a:r>
                        <a:rPr lang="es-AR" baseline="0" dirty="0"/>
                        <a:t> </a:t>
                      </a:r>
                      <a:r>
                        <a:rPr lang="es-AR" baseline="0" dirty="0" err="1"/>
                        <a:t>mmHg</a:t>
                      </a:r>
                      <a:endParaRPr lang="es-AR" dirty="0"/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Piel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 Frialdad</a:t>
                      </a:r>
                      <a:r>
                        <a:rPr lang="es-AR" baseline="0" dirty="0"/>
                        <a:t> </a:t>
                      </a:r>
                      <a:r>
                        <a:rPr lang="es-AR" dirty="0"/>
                        <a:t>,palidez</a:t>
                      </a:r>
                    </a:p>
                  </a:txBody>
                  <a:tcPr marL="104959" marR="104959"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Cianosis</a:t>
                      </a:r>
                    </a:p>
                  </a:txBody>
                  <a:tcPr marL="104959" marR="10495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211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1642</TotalTime>
  <Words>1710</Words>
  <Application>Microsoft Office PowerPoint</Application>
  <PresentationFormat>Presentación en pantalla (4:3)</PresentationFormat>
  <Paragraphs>215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5" baseType="lpstr">
      <vt:lpstr>Cambria</vt:lpstr>
      <vt:lpstr>Castellar</vt:lpstr>
      <vt:lpstr>Copperplate Gothic Light</vt:lpstr>
      <vt:lpstr>Georgia</vt:lpstr>
      <vt:lpstr>Wingdings</vt:lpstr>
      <vt:lpstr>Wingdings 2</vt:lpstr>
      <vt:lpstr>Civil</vt:lpstr>
      <vt:lpstr>OXIGENOTERAPIA</vt:lpstr>
      <vt:lpstr>Definición</vt:lpstr>
      <vt:lpstr>Objetivo de la oxigenoterapia</vt:lpstr>
      <vt:lpstr>O2 =Medicamento</vt:lpstr>
      <vt:lpstr>Indicaciones</vt:lpstr>
      <vt:lpstr>Efectos Adversos</vt:lpstr>
      <vt:lpstr>Conceptos</vt:lpstr>
      <vt:lpstr>Causas de hipoxemia</vt:lpstr>
      <vt:lpstr>Signos y síntomas de hipoxemia</vt:lpstr>
      <vt:lpstr>¿Cuando se esta en hipoxemia?</vt:lpstr>
      <vt:lpstr>Presentación de PowerPoint</vt:lpstr>
      <vt:lpstr>Precauciones</vt:lpstr>
      <vt:lpstr>Precaucione</vt:lpstr>
      <vt:lpstr>Tipos de sistemas</vt:lpstr>
      <vt:lpstr>Bajo flujo</vt:lpstr>
      <vt:lpstr>Cánula nasal</vt:lpstr>
      <vt:lpstr>Cánula nasal</vt:lpstr>
      <vt:lpstr>Mascaras de bajo Flujo</vt:lpstr>
      <vt:lpstr>Concentración de O2 administrado por Cánula</vt:lpstr>
      <vt:lpstr>Alto flujo</vt:lpstr>
      <vt:lpstr>Alto flujo</vt:lpstr>
      <vt:lpstr>Mascara de Venturi</vt:lpstr>
      <vt:lpstr>FiO2 %</vt:lpstr>
      <vt:lpstr>Presentación de PowerPoint</vt:lpstr>
      <vt:lpstr>Fuentes de administración de Oxigeno</vt:lpstr>
      <vt:lpstr>Accesorios auxiliares </vt:lpstr>
      <vt:lpstr>Principios para su administración</vt:lpstr>
      <vt:lpstr>Toxicidad por oxigeno</vt:lpstr>
      <vt:lpstr>Acciones de Enfermería</vt:lpstr>
      <vt:lpstr>Cuidados de enfermería</vt:lpstr>
      <vt:lpstr>Cuidados de Enfermeria</vt:lpstr>
      <vt:lpstr>Algunos diagnósticos enfermeros </vt:lpstr>
      <vt:lpstr>Acciones de enfermería:  Deterioro del intercambio de gases </vt:lpstr>
      <vt:lpstr>Presentación de PowerPoint</vt:lpstr>
      <vt:lpstr>Acciones de enfermería : Limpieza ineficaz de las vías aéreas </vt:lpstr>
      <vt:lpstr>Presentación de PowerPoint</vt:lpstr>
      <vt:lpstr>Acciones de enfermería: Patrón de respiración ineficaz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oxigenoterapia</dc:title>
  <dc:creator>salsipuedes@tutopia.com</dc:creator>
  <cp:lastModifiedBy>Sara Penice</cp:lastModifiedBy>
  <cp:revision>61</cp:revision>
  <dcterms:created xsi:type="dcterms:W3CDTF">2014-08-28T21:07:09Z</dcterms:created>
  <dcterms:modified xsi:type="dcterms:W3CDTF">2026-08-18T00:48:30Z</dcterms:modified>
</cp:coreProperties>
</file>