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6"/>
  </p:notesMasterIdLst>
  <p:handoutMasterIdLst>
    <p:handoutMasterId r:id="rId27"/>
  </p:handoutMasterIdLst>
  <p:sldIdLst>
    <p:sldId id="256" r:id="rId5"/>
    <p:sldId id="285" r:id="rId6"/>
    <p:sldId id="286" r:id="rId7"/>
    <p:sldId id="299" r:id="rId8"/>
    <p:sldId id="287" r:id="rId9"/>
    <p:sldId id="289" r:id="rId10"/>
    <p:sldId id="304" r:id="rId11"/>
    <p:sldId id="290" r:id="rId12"/>
    <p:sldId id="292" r:id="rId13"/>
    <p:sldId id="309" r:id="rId14"/>
    <p:sldId id="293" r:id="rId15"/>
    <p:sldId id="296" r:id="rId16"/>
    <p:sldId id="308" r:id="rId17"/>
    <p:sldId id="297" r:id="rId18"/>
    <p:sldId id="298" r:id="rId19"/>
    <p:sldId id="288" r:id="rId20"/>
    <p:sldId id="291" r:id="rId21"/>
    <p:sldId id="300" r:id="rId22"/>
    <p:sldId id="302" r:id="rId23"/>
    <p:sldId id="301" r:id="rId24"/>
    <p:sldId id="295" r:id="rId25"/>
  </p:sldIdLst>
  <p:sldSz cx="12192000" cy="6858000"/>
  <p:notesSz cx="6858000" cy="9144000"/>
  <p:defaultTextStyle>
    <a:defPPr rtl="0">
      <a:defRPr lang="es-ES"/>
    </a:defPPr>
    <a:lvl1pPr marL="0" algn="l" defTabSz="914400" rtl="0" eaLnBrk="1" latinLnBrk="0" hangingPunct="1">
      <a:defRPr lang="es-ES" sz="1800" kern="1200">
        <a:solidFill>
          <a:schemeClr val="tx1"/>
        </a:solidFill>
        <a:latin typeface="+mn-lt"/>
        <a:ea typeface="+mn-ea"/>
        <a:cs typeface="+mn-cs"/>
      </a:defRPr>
    </a:lvl1pPr>
    <a:lvl2pPr marL="457200" algn="l" defTabSz="914400" rtl="0" eaLnBrk="1" latinLnBrk="0" hangingPunct="1">
      <a:defRPr lang="es-ES" sz="1800" kern="1200">
        <a:solidFill>
          <a:schemeClr val="tx1"/>
        </a:solidFill>
        <a:latin typeface="+mn-lt"/>
        <a:ea typeface="+mn-ea"/>
        <a:cs typeface="+mn-cs"/>
      </a:defRPr>
    </a:lvl2pPr>
    <a:lvl3pPr marL="914400" algn="l" defTabSz="914400" rtl="0" eaLnBrk="1" latinLnBrk="0" hangingPunct="1">
      <a:defRPr lang="es-ES" sz="1800" kern="1200">
        <a:solidFill>
          <a:schemeClr val="tx1"/>
        </a:solidFill>
        <a:latin typeface="+mn-lt"/>
        <a:ea typeface="+mn-ea"/>
        <a:cs typeface="+mn-cs"/>
      </a:defRPr>
    </a:lvl3pPr>
    <a:lvl4pPr marL="1371600" algn="l" defTabSz="914400" rtl="0" eaLnBrk="1" latinLnBrk="0" hangingPunct="1">
      <a:defRPr lang="es-ES" sz="1800" kern="1200">
        <a:solidFill>
          <a:schemeClr val="tx1"/>
        </a:solidFill>
        <a:latin typeface="+mn-lt"/>
        <a:ea typeface="+mn-ea"/>
        <a:cs typeface="+mn-cs"/>
      </a:defRPr>
    </a:lvl4pPr>
    <a:lvl5pPr marL="1828800" algn="l" defTabSz="914400" rtl="0" eaLnBrk="1" latinLnBrk="0" hangingPunct="1">
      <a:defRPr lang="es-ES" sz="1800" kern="1200">
        <a:solidFill>
          <a:schemeClr val="tx1"/>
        </a:solidFill>
        <a:latin typeface="+mn-lt"/>
        <a:ea typeface="+mn-ea"/>
        <a:cs typeface="+mn-cs"/>
      </a:defRPr>
    </a:lvl5pPr>
    <a:lvl6pPr marL="2286000" algn="l" defTabSz="914400" rtl="0" eaLnBrk="1" latinLnBrk="0" hangingPunct="1">
      <a:defRPr lang="es-ES" sz="1800" kern="1200">
        <a:solidFill>
          <a:schemeClr val="tx1"/>
        </a:solidFill>
        <a:latin typeface="+mn-lt"/>
        <a:ea typeface="+mn-ea"/>
        <a:cs typeface="+mn-cs"/>
      </a:defRPr>
    </a:lvl6pPr>
    <a:lvl7pPr marL="2743200" algn="l" defTabSz="914400" rtl="0" eaLnBrk="1" latinLnBrk="0" hangingPunct="1">
      <a:defRPr lang="es-ES" sz="1800" kern="1200">
        <a:solidFill>
          <a:schemeClr val="tx1"/>
        </a:solidFill>
        <a:latin typeface="+mn-lt"/>
        <a:ea typeface="+mn-ea"/>
        <a:cs typeface="+mn-cs"/>
      </a:defRPr>
    </a:lvl7pPr>
    <a:lvl8pPr marL="3200400" algn="l" defTabSz="914400" rtl="0" eaLnBrk="1" latinLnBrk="0" hangingPunct="1">
      <a:defRPr lang="es-ES" sz="1800" kern="1200">
        <a:solidFill>
          <a:schemeClr val="tx1"/>
        </a:solidFill>
        <a:latin typeface="+mn-lt"/>
        <a:ea typeface="+mn-ea"/>
        <a:cs typeface="+mn-cs"/>
      </a:defRPr>
    </a:lvl8pPr>
    <a:lvl9pPr marL="3657600" algn="l" defTabSz="914400" rtl="0" eaLnBrk="1" latinLnBrk="0" hangingPunct="1">
      <a:defRPr lang="es-ES"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898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FFFFA6-FEDB-4DE1-908F-B911FE822B80}" v="24" dt="2026-08-18T17:36:43.934"/>
    <p1510:client id="{D45D46A4-BDDB-4241-B7A5-8FF967E09D01}" v="35" dt="2026-08-18T11:49:40.05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0655" autoAdjust="0"/>
  </p:normalViewPr>
  <p:slideViewPr>
    <p:cSldViewPr snapToGrid="0">
      <p:cViewPr varScale="1">
        <p:scale>
          <a:sx n="75" d="100"/>
          <a:sy n="75" d="100"/>
        </p:scale>
        <p:origin x="974" y="48"/>
      </p:cViewPr>
      <p:guideLst/>
    </p:cSldViewPr>
  </p:slideViewPr>
  <p:outlineViewPr>
    <p:cViewPr>
      <p:scale>
        <a:sx n="33" d="100"/>
        <a:sy n="33" d="100"/>
      </p:scale>
      <p:origin x="0" y="-2880"/>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3882" y="144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guel Nogales" userId="e02c1a9a78657e86" providerId="LiveId" clId="{42B451D5-97E9-4B4B-B73A-76606FD6FEDA}"/>
    <pc:docChg chg="undo custSel addSld delSld modSld sldOrd">
      <pc:chgData name="Miguel Nogales" userId="e02c1a9a78657e86" providerId="LiveId" clId="{42B451D5-97E9-4B4B-B73A-76606FD6FEDA}" dt="2026-08-18T17:40:17.726" v="5809" actId="20577"/>
      <pc:docMkLst>
        <pc:docMk/>
      </pc:docMkLst>
      <pc:sldChg chg="modSp mod">
        <pc:chgData name="Miguel Nogales" userId="e02c1a9a78657e86" providerId="LiveId" clId="{42B451D5-97E9-4B4B-B73A-76606FD6FEDA}" dt="2026-08-18T17:22:44.506" v="5581" actId="20577"/>
        <pc:sldMkLst>
          <pc:docMk/>
          <pc:sldMk cId="2586058810" sldId="256"/>
        </pc:sldMkLst>
        <pc:spChg chg="mod">
          <ac:chgData name="Miguel Nogales" userId="e02c1a9a78657e86" providerId="LiveId" clId="{42B451D5-97E9-4B4B-B73A-76606FD6FEDA}" dt="2026-08-18T17:22:44.506" v="5581" actId="20577"/>
          <ac:spMkLst>
            <pc:docMk/>
            <pc:sldMk cId="2586058810" sldId="256"/>
            <ac:spMk id="2" creationId="{CFE75451-6A4B-484B-9ED1-353CCE25B0F4}"/>
          </ac:spMkLst>
        </pc:spChg>
        <pc:spChg chg="mod">
          <ac:chgData name="Miguel Nogales" userId="e02c1a9a78657e86" providerId="LiveId" clId="{42B451D5-97E9-4B4B-B73A-76606FD6FEDA}" dt="2026-08-18T13:25:41.252" v="1455" actId="20577"/>
          <ac:spMkLst>
            <pc:docMk/>
            <pc:sldMk cId="2586058810" sldId="256"/>
            <ac:spMk id="6" creationId="{408E7B14-42E3-46F9-0E29-D0E8F413750C}"/>
          </ac:spMkLst>
        </pc:spChg>
      </pc:sldChg>
      <pc:sldChg chg="addSp del mod">
        <pc:chgData name="Miguel Nogales" userId="e02c1a9a78657e86" providerId="LiveId" clId="{42B451D5-97E9-4B4B-B73A-76606FD6FEDA}" dt="2026-08-18T11:51:24.097" v="1414" actId="2696"/>
        <pc:sldMkLst>
          <pc:docMk/>
          <pc:sldMk cId="1713219598" sldId="257"/>
        </pc:sldMkLst>
        <pc:spChg chg="add">
          <ac:chgData name="Miguel Nogales" userId="e02c1a9a78657e86" providerId="LiveId" clId="{42B451D5-97E9-4B4B-B73A-76606FD6FEDA}" dt="2026-08-18T11:49:31.939" v="1347" actId="22"/>
          <ac:spMkLst>
            <pc:docMk/>
            <pc:sldMk cId="1713219598" sldId="257"/>
            <ac:spMk id="6" creationId="{8E06C95C-1468-EA21-7DD8-BC832D4ADE85}"/>
          </ac:spMkLst>
        </pc:spChg>
      </pc:sldChg>
      <pc:sldChg chg="del">
        <pc:chgData name="Miguel Nogales" userId="e02c1a9a78657e86" providerId="LiveId" clId="{42B451D5-97E9-4B4B-B73A-76606FD6FEDA}" dt="2026-08-18T11:51:40.542" v="1421" actId="2696"/>
        <pc:sldMkLst>
          <pc:docMk/>
          <pc:sldMk cId="3571516367" sldId="258"/>
        </pc:sldMkLst>
      </pc:sldChg>
      <pc:sldChg chg="del">
        <pc:chgData name="Miguel Nogales" userId="e02c1a9a78657e86" providerId="LiveId" clId="{42B451D5-97E9-4B4B-B73A-76606FD6FEDA}" dt="2026-08-18T11:51:38.735" v="1420" actId="2696"/>
        <pc:sldMkLst>
          <pc:docMk/>
          <pc:sldMk cId="1742861620" sldId="266"/>
        </pc:sldMkLst>
      </pc:sldChg>
      <pc:sldChg chg="del">
        <pc:chgData name="Miguel Nogales" userId="e02c1a9a78657e86" providerId="LiveId" clId="{42B451D5-97E9-4B4B-B73A-76606FD6FEDA}" dt="2026-08-18T11:51:49.218" v="1424" actId="2696"/>
        <pc:sldMkLst>
          <pc:docMk/>
          <pc:sldMk cId="1969787568" sldId="271"/>
        </pc:sldMkLst>
      </pc:sldChg>
      <pc:sldChg chg="del">
        <pc:chgData name="Miguel Nogales" userId="e02c1a9a78657e86" providerId="LiveId" clId="{42B451D5-97E9-4B4B-B73A-76606FD6FEDA}" dt="2026-08-18T11:51:26.268" v="1415" actId="2696"/>
        <pc:sldMkLst>
          <pc:docMk/>
          <pc:sldMk cId="608796113" sldId="278"/>
        </pc:sldMkLst>
      </pc:sldChg>
      <pc:sldChg chg="del">
        <pc:chgData name="Miguel Nogales" userId="e02c1a9a78657e86" providerId="LiveId" clId="{42B451D5-97E9-4B4B-B73A-76606FD6FEDA}" dt="2026-08-18T11:51:28.985" v="1416" actId="2696"/>
        <pc:sldMkLst>
          <pc:docMk/>
          <pc:sldMk cId="2241459136" sldId="279"/>
        </pc:sldMkLst>
      </pc:sldChg>
      <pc:sldChg chg="del">
        <pc:chgData name="Miguel Nogales" userId="e02c1a9a78657e86" providerId="LiveId" clId="{42B451D5-97E9-4B4B-B73A-76606FD6FEDA}" dt="2026-08-18T11:51:33.405" v="1418" actId="2696"/>
        <pc:sldMkLst>
          <pc:docMk/>
          <pc:sldMk cId="334696707" sldId="280"/>
        </pc:sldMkLst>
      </pc:sldChg>
      <pc:sldChg chg="del">
        <pc:chgData name="Miguel Nogales" userId="e02c1a9a78657e86" providerId="LiveId" clId="{42B451D5-97E9-4B4B-B73A-76606FD6FEDA}" dt="2026-08-18T11:51:36.331" v="1419" actId="2696"/>
        <pc:sldMkLst>
          <pc:docMk/>
          <pc:sldMk cId="103458723" sldId="281"/>
        </pc:sldMkLst>
      </pc:sldChg>
      <pc:sldChg chg="del">
        <pc:chgData name="Miguel Nogales" userId="e02c1a9a78657e86" providerId="LiveId" clId="{42B451D5-97E9-4B4B-B73A-76606FD6FEDA}" dt="2026-08-18T11:51:31.725" v="1417" actId="2696"/>
        <pc:sldMkLst>
          <pc:docMk/>
          <pc:sldMk cId="636929804" sldId="282"/>
        </pc:sldMkLst>
      </pc:sldChg>
      <pc:sldChg chg="del">
        <pc:chgData name="Miguel Nogales" userId="e02c1a9a78657e86" providerId="LiveId" clId="{42B451D5-97E9-4B4B-B73A-76606FD6FEDA}" dt="2026-08-18T11:51:43.017" v="1422" actId="2696"/>
        <pc:sldMkLst>
          <pc:docMk/>
          <pc:sldMk cId="1658164610" sldId="283"/>
        </pc:sldMkLst>
      </pc:sldChg>
      <pc:sldChg chg="del">
        <pc:chgData name="Miguel Nogales" userId="e02c1a9a78657e86" providerId="LiveId" clId="{42B451D5-97E9-4B4B-B73A-76606FD6FEDA}" dt="2026-08-18T11:51:46.122" v="1423" actId="2696"/>
        <pc:sldMkLst>
          <pc:docMk/>
          <pc:sldMk cId="2403577982" sldId="284"/>
        </pc:sldMkLst>
      </pc:sldChg>
      <pc:sldChg chg="addSp modSp mod">
        <pc:chgData name="Miguel Nogales" userId="e02c1a9a78657e86" providerId="LiveId" clId="{42B451D5-97E9-4B4B-B73A-76606FD6FEDA}" dt="2026-08-18T17:24:59.122" v="5606" actId="20577"/>
        <pc:sldMkLst>
          <pc:docMk/>
          <pc:sldMk cId="2791821786" sldId="285"/>
        </pc:sldMkLst>
        <pc:spChg chg="mod">
          <ac:chgData name="Miguel Nogales" userId="e02c1a9a78657e86" providerId="LiveId" clId="{42B451D5-97E9-4B4B-B73A-76606FD6FEDA}" dt="2026-08-18T17:24:59.122" v="5606" actId="20577"/>
          <ac:spMkLst>
            <pc:docMk/>
            <pc:sldMk cId="2791821786" sldId="285"/>
            <ac:spMk id="3" creationId="{F373722C-E84E-43E2-2366-051968192644}"/>
          </ac:spMkLst>
        </pc:spChg>
        <pc:picChg chg="add mod">
          <ac:chgData name="Miguel Nogales" userId="e02c1a9a78657e86" providerId="LiveId" clId="{42B451D5-97E9-4B4B-B73A-76606FD6FEDA}" dt="2026-08-18T11:58:06.201" v="1431" actId="1076"/>
          <ac:picMkLst>
            <pc:docMk/>
            <pc:sldMk cId="2791821786" sldId="285"/>
            <ac:picMk id="9" creationId="{13573D0D-4746-36D0-288C-48B68666E484}"/>
          </ac:picMkLst>
        </pc:picChg>
        <pc:picChg chg="add mod">
          <ac:chgData name="Miguel Nogales" userId="e02c1a9a78657e86" providerId="LiveId" clId="{42B451D5-97E9-4B4B-B73A-76606FD6FEDA}" dt="2026-08-18T11:58:10.250" v="1433" actId="14100"/>
          <ac:picMkLst>
            <pc:docMk/>
            <pc:sldMk cId="2791821786" sldId="285"/>
            <ac:picMk id="11" creationId="{BA4AB29F-6408-FA88-3ECE-A6C03A686F2D}"/>
          </ac:picMkLst>
        </pc:picChg>
        <pc:picChg chg="add mod">
          <ac:chgData name="Miguel Nogales" userId="e02c1a9a78657e86" providerId="LiveId" clId="{42B451D5-97E9-4B4B-B73A-76606FD6FEDA}" dt="2026-08-18T12:01:43.742" v="1436" actId="1076"/>
          <ac:picMkLst>
            <pc:docMk/>
            <pc:sldMk cId="2791821786" sldId="285"/>
            <ac:picMk id="14" creationId="{012B4749-4790-A2A4-3A06-FEE51CE7430E}"/>
          </ac:picMkLst>
        </pc:picChg>
      </pc:sldChg>
      <pc:sldChg chg="addSp delSp modSp add mod ord">
        <pc:chgData name="Miguel Nogales" userId="e02c1a9a78657e86" providerId="LiveId" clId="{42B451D5-97E9-4B4B-B73A-76606FD6FEDA}" dt="2026-08-18T17:25:08.591" v="5628" actId="20577"/>
        <pc:sldMkLst>
          <pc:docMk/>
          <pc:sldMk cId="1531958675" sldId="286"/>
        </pc:sldMkLst>
        <pc:spChg chg="mod">
          <ac:chgData name="Miguel Nogales" userId="e02c1a9a78657e86" providerId="LiveId" clId="{42B451D5-97E9-4B4B-B73A-76606FD6FEDA}" dt="2026-08-18T17:25:08.591" v="5628" actId="20577"/>
          <ac:spMkLst>
            <pc:docMk/>
            <pc:sldMk cId="1531958675" sldId="286"/>
            <ac:spMk id="3" creationId="{71216F57-04CF-63EA-89E3-73C7386F2674}"/>
          </ac:spMkLst>
        </pc:spChg>
        <pc:spChg chg="add mod">
          <ac:chgData name="Miguel Nogales" userId="e02c1a9a78657e86" providerId="LiveId" clId="{42B451D5-97E9-4B4B-B73A-76606FD6FEDA}" dt="2026-08-18T10:54:25.664" v="9" actId="1076"/>
          <ac:spMkLst>
            <pc:docMk/>
            <pc:sldMk cId="1531958675" sldId="286"/>
            <ac:spMk id="4" creationId="{7D0C18B9-FDD8-A00D-02EC-2889557F6975}"/>
          </ac:spMkLst>
        </pc:spChg>
        <pc:spChg chg="del">
          <ac:chgData name="Miguel Nogales" userId="e02c1a9a78657e86" providerId="LiveId" clId="{42B451D5-97E9-4B4B-B73A-76606FD6FEDA}" dt="2026-08-18T10:53:35.927" v="5" actId="21"/>
          <ac:spMkLst>
            <pc:docMk/>
            <pc:sldMk cId="1531958675" sldId="286"/>
            <ac:spMk id="7" creationId="{2DBF69AB-C17D-F5A4-DB43-803DCDD8B71D}"/>
          </ac:spMkLst>
        </pc:spChg>
        <pc:picChg chg="add mod">
          <ac:chgData name="Miguel Nogales" userId="e02c1a9a78657e86" providerId="LiveId" clId="{42B451D5-97E9-4B4B-B73A-76606FD6FEDA}" dt="2026-08-18T12:05:00.468" v="1449" actId="1076"/>
          <ac:picMkLst>
            <pc:docMk/>
            <pc:sldMk cId="1531958675" sldId="286"/>
            <ac:picMk id="8" creationId="{4B53F293-B66B-B058-4BCC-9F0272B24D86}"/>
          </ac:picMkLst>
        </pc:picChg>
        <pc:picChg chg="add mod">
          <ac:chgData name="Miguel Nogales" userId="e02c1a9a78657e86" providerId="LiveId" clId="{42B451D5-97E9-4B4B-B73A-76606FD6FEDA}" dt="2026-08-18T12:04:18.626" v="1442" actId="1076"/>
          <ac:picMkLst>
            <pc:docMk/>
            <pc:sldMk cId="1531958675" sldId="286"/>
            <ac:picMk id="10" creationId="{647319B7-EA4F-1816-5F2C-2B1951815AF1}"/>
          </ac:picMkLst>
        </pc:picChg>
        <pc:picChg chg="add mod">
          <ac:chgData name="Miguel Nogales" userId="e02c1a9a78657e86" providerId="LiveId" clId="{42B451D5-97E9-4B4B-B73A-76606FD6FEDA}" dt="2026-08-18T12:04:55.258" v="1447" actId="1076"/>
          <ac:picMkLst>
            <pc:docMk/>
            <pc:sldMk cId="1531958675" sldId="286"/>
            <ac:picMk id="12" creationId="{20BF8279-A056-22DA-4643-C73CF7C9B67D}"/>
          </ac:picMkLst>
        </pc:picChg>
      </pc:sldChg>
      <pc:sldChg chg="addSp delSp modSp add mod ord">
        <pc:chgData name="Miguel Nogales" userId="e02c1a9a78657e86" providerId="LiveId" clId="{42B451D5-97E9-4B4B-B73A-76606FD6FEDA}" dt="2026-08-18T17:25:26.158" v="5672" actId="20577"/>
        <pc:sldMkLst>
          <pc:docMk/>
          <pc:sldMk cId="2804304870" sldId="287"/>
        </pc:sldMkLst>
        <pc:spChg chg="mod">
          <ac:chgData name="Miguel Nogales" userId="e02c1a9a78657e86" providerId="LiveId" clId="{42B451D5-97E9-4B4B-B73A-76606FD6FEDA}" dt="2026-08-18T17:25:26.158" v="5672" actId="20577"/>
          <ac:spMkLst>
            <pc:docMk/>
            <pc:sldMk cId="2804304870" sldId="287"/>
            <ac:spMk id="3" creationId="{A35136D1-C3E6-9B56-1D6B-E61F1AC18F36}"/>
          </ac:spMkLst>
        </pc:spChg>
        <pc:spChg chg="del mod">
          <ac:chgData name="Miguel Nogales" userId="e02c1a9a78657e86" providerId="LiveId" clId="{42B451D5-97E9-4B4B-B73A-76606FD6FEDA}" dt="2026-08-18T10:56:24.118" v="15" actId="21"/>
          <ac:spMkLst>
            <pc:docMk/>
            <pc:sldMk cId="2804304870" sldId="287"/>
            <ac:spMk id="4" creationId="{6ADA0935-B995-0CE8-F718-77AD2BE4C39D}"/>
          </ac:spMkLst>
        </pc:spChg>
        <pc:graphicFrameChg chg="add mod modGraphic">
          <ac:chgData name="Miguel Nogales" userId="e02c1a9a78657e86" providerId="LiveId" clId="{42B451D5-97E9-4B4B-B73A-76606FD6FEDA}" dt="2026-08-18T13:31:31.713" v="1515" actId="14100"/>
          <ac:graphicFrameMkLst>
            <pc:docMk/>
            <pc:sldMk cId="2804304870" sldId="287"/>
            <ac:graphicFrameMk id="4" creationId="{ED7B438B-4926-6260-ED8D-673EB663C230}"/>
          </ac:graphicFrameMkLst>
        </pc:graphicFrameChg>
        <pc:picChg chg="add del mod">
          <ac:chgData name="Miguel Nogales" userId="e02c1a9a78657e86" providerId="LiveId" clId="{42B451D5-97E9-4B4B-B73A-76606FD6FEDA}" dt="2026-08-18T13:26:53.532" v="1457" actId="21"/>
          <ac:picMkLst>
            <pc:docMk/>
            <pc:sldMk cId="2804304870" sldId="287"/>
            <ac:picMk id="2" creationId="{F000A319-87B7-788D-30FD-A1EB693C323D}"/>
          </ac:picMkLst>
        </pc:picChg>
      </pc:sldChg>
      <pc:sldChg chg="addSp delSp modSp add mod ord">
        <pc:chgData name="Miguel Nogales" userId="e02c1a9a78657e86" providerId="LiveId" clId="{42B451D5-97E9-4B4B-B73A-76606FD6FEDA}" dt="2026-08-18T17:11:48.403" v="5024" actId="13926"/>
        <pc:sldMkLst>
          <pc:docMk/>
          <pc:sldMk cId="1769294016" sldId="288"/>
        </pc:sldMkLst>
        <pc:spChg chg="add mod">
          <ac:chgData name="Miguel Nogales" userId="e02c1a9a78657e86" providerId="LiveId" clId="{42B451D5-97E9-4B4B-B73A-76606FD6FEDA}" dt="2026-08-18T17:11:48.403" v="5024" actId="13926"/>
          <ac:spMkLst>
            <pc:docMk/>
            <pc:sldMk cId="1769294016" sldId="288"/>
            <ac:spMk id="2" creationId="{B5C51390-AD8C-C776-DD5E-918D562B08DA}"/>
          </ac:spMkLst>
        </pc:spChg>
        <pc:spChg chg="mod">
          <ac:chgData name="Miguel Nogales" userId="e02c1a9a78657e86" providerId="LiveId" clId="{42B451D5-97E9-4B4B-B73A-76606FD6FEDA}" dt="2026-08-18T10:58:08.594" v="43" actId="1076"/>
          <ac:spMkLst>
            <pc:docMk/>
            <pc:sldMk cId="1769294016" sldId="288"/>
            <ac:spMk id="3" creationId="{D66B8819-52AD-359E-1365-F7992A4BE7FF}"/>
          </ac:spMkLst>
        </pc:spChg>
        <pc:spChg chg="del">
          <ac:chgData name="Miguel Nogales" userId="e02c1a9a78657e86" providerId="LiveId" clId="{42B451D5-97E9-4B4B-B73A-76606FD6FEDA}" dt="2026-08-18T10:57:23.134" v="24" actId="21"/>
          <ac:spMkLst>
            <pc:docMk/>
            <pc:sldMk cId="1769294016" sldId="288"/>
            <ac:spMk id="4" creationId="{A0704491-0101-EA74-B931-32405AF72A75}"/>
          </ac:spMkLst>
        </pc:spChg>
        <pc:picChg chg="add mod">
          <ac:chgData name="Miguel Nogales" userId="e02c1a9a78657e86" providerId="LiveId" clId="{42B451D5-97E9-4B4B-B73A-76606FD6FEDA}" dt="2026-08-18T12:06:21.507" v="1453" actId="1076"/>
          <ac:picMkLst>
            <pc:docMk/>
            <pc:sldMk cId="1769294016" sldId="288"/>
            <ac:picMk id="7" creationId="{7D7DC94C-78D1-D919-AE03-5318BF13B771}"/>
          </ac:picMkLst>
        </pc:picChg>
      </pc:sldChg>
      <pc:sldChg chg="modSp add mod ord">
        <pc:chgData name="Miguel Nogales" userId="e02c1a9a78657e86" providerId="LiveId" clId="{42B451D5-97E9-4B4B-B73A-76606FD6FEDA}" dt="2026-08-18T17:25:36.349" v="5674" actId="20577"/>
        <pc:sldMkLst>
          <pc:docMk/>
          <pc:sldMk cId="1967930902" sldId="289"/>
        </pc:sldMkLst>
        <pc:spChg chg="mod">
          <ac:chgData name="Miguel Nogales" userId="e02c1a9a78657e86" providerId="LiveId" clId="{42B451D5-97E9-4B4B-B73A-76606FD6FEDA}" dt="2026-08-18T17:25:36.349" v="5674" actId="20577"/>
          <ac:spMkLst>
            <pc:docMk/>
            <pc:sldMk cId="1967930902" sldId="289"/>
            <ac:spMk id="2" creationId="{ADEA7BF5-49B2-897F-6CFB-BD415DE100CB}"/>
          </ac:spMkLst>
        </pc:spChg>
        <pc:spChg chg="mod">
          <ac:chgData name="Miguel Nogales" userId="e02c1a9a78657e86" providerId="LiveId" clId="{42B451D5-97E9-4B4B-B73A-76606FD6FEDA}" dt="2026-08-18T13:50:52.740" v="1619" actId="1076"/>
          <ac:spMkLst>
            <pc:docMk/>
            <pc:sldMk cId="1967930902" sldId="289"/>
            <ac:spMk id="3" creationId="{1383E9B1-E383-52EA-1FC2-CBF65DB2C16E}"/>
          </ac:spMkLst>
        </pc:spChg>
      </pc:sldChg>
      <pc:sldChg chg="addSp delSp modSp add mod ord">
        <pc:chgData name="Miguel Nogales" userId="e02c1a9a78657e86" providerId="LiveId" clId="{42B451D5-97E9-4B4B-B73A-76606FD6FEDA}" dt="2026-08-18T17:26:55.733" v="5680" actId="14734"/>
        <pc:sldMkLst>
          <pc:docMk/>
          <pc:sldMk cId="3316501912" sldId="290"/>
        </pc:sldMkLst>
        <pc:spChg chg="del">
          <ac:chgData name="Miguel Nogales" userId="e02c1a9a78657e86" providerId="LiveId" clId="{42B451D5-97E9-4B4B-B73A-76606FD6FEDA}" dt="2026-08-18T11:01:03.972" v="96" actId="21"/>
          <ac:spMkLst>
            <pc:docMk/>
            <pc:sldMk cId="3316501912" sldId="290"/>
            <ac:spMk id="2" creationId="{7B296443-C853-08C3-A192-FB833EE88957}"/>
          </ac:spMkLst>
        </pc:spChg>
        <pc:spChg chg="mod">
          <ac:chgData name="Miguel Nogales" userId="e02c1a9a78657e86" providerId="LiveId" clId="{42B451D5-97E9-4B4B-B73A-76606FD6FEDA}" dt="2026-08-18T13:30:41.552" v="1512" actId="1076"/>
          <ac:spMkLst>
            <pc:docMk/>
            <pc:sldMk cId="3316501912" sldId="290"/>
            <ac:spMk id="3" creationId="{63C2297B-B0E1-869E-0055-41FC5CCB32B8}"/>
          </ac:spMkLst>
        </pc:spChg>
        <pc:graphicFrameChg chg="add mod modGraphic">
          <ac:chgData name="Miguel Nogales" userId="e02c1a9a78657e86" providerId="LiveId" clId="{42B451D5-97E9-4B4B-B73A-76606FD6FEDA}" dt="2026-08-18T17:26:55.733" v="5680" actId="14734"/>
          <ac:graphicFrameMkLst>
            <pc:docMk/>
            <pc:sldMk cId="3316501912" sldId="290"/>
            <ac:graphicFrameMk id="2" creationId="{7F2B4445-7EF6-F006-67B7-D79D8BDF58C5}"/>
          </ac:graphicFrameMkLst>
        </pc:graphicFrameChg>
        <pc:graphicFrameChg chg="add del mod modGraphic">
          <ac:chgData name="Miguel Nogales" userId="e02c1a9a78657e86" providerId="LiveId" clId="{42B451D5-97E9-4B4B-B73A-76606FD6FEDA}" dt="2026-08-18T13:29:52.796" v="1504" actId="21"/>
          <ac:graphicFrameMkLst>
            <pc:docMk/>
            <pc:sldMk cId="3316501912" sldId="290"/>
            <ac:graphicFrameMk id="6" creationId="{6AA789B0-B406-57D4-ADD1-9B1608945A4A}"/>
          </ac:graphicFrameMkLst>
        </pc:graphicFrameChg>
      </pc:sldChg>
      <pc:sldChg chg="addSp delSp modSp add mod ord">
        <pc:chgData name="Miguel Nogales" userId="e02c1a9a78657e86" providerId="LiveId" clId="{42B451D5-97E9-4B4B-B73A-76606FD6FEDA}" dt="2026-08-18T17:15:44.691" v="5234" actId="1076"/>
        <pc:sldMkLst>
          <pc:docMk/>
          <pc:sldMk cId="1144596477" sldId="291"/>
        </pc:sldMkLst>
        <pc:spChg chg="del mod">
          <ac:chgData name="Miguel Nogales" userId="e02c1a9a78657e86" providerId="LiveId" clId="{42B451D5-97E9-4B4B-B73A-76606FD6FEDA}" dt="2026-08-18T11:04:23.593" v="110" actId="21"/>
          <ac:spMkLst>
            <pc:docMk/>
            <pc:sldMk cId="1144596477" sldId="291"/>
            <ac:spMk id="2" creationId="{CEFB4A94-A32F-9C95-D0DA-B21F9DF39DC0}"/>
          </ac:spMkLst>
        </pc:spChg>
        <pc:spChg chg="mod">
          <ac:chgData name="Miguel Nogales" userId="e02c1a9a78657e86" providerId="LiveId" clId="{42B451D5-97E9-4B4B-B73A-76606FD6FEDA}" dt="2026-08-18T17:15:44.691" v="5234" actId="1076"/>
          <ac:spMkLst>
            <pc:docMk/>
            <pc:sldMk cId="1144596477" sldId="291"/>
            <ac:spMk id="3" creationId="{F634BC75-1B1E-AFCD-7FBD-23112A255011}"/>
          </ac:spMkLst>
        </pc:spChg>
        <pc:spChg chg="add mod">
          <ac:chgData name="Miguel Nogales" userId="e02c1a9a78657e86" providerId="LiveId" clId="{42B451D5-97E9-4B4B-B73A-76606FD6FEDA}" dt="2026-08-18T17:15:10.714" v="5226" actId="20577"/>
          <ac:spMkLst>
            <pc:docMk/>
            <pc:sldMk cId="1144596477" sldId="291"/>
            <ac:spMk id="4" creationId="{4D3202FA-5FCF-4940-F6DB-EE86C739B84D}"/>
          </ac:spMkLst>
        </pc:spChg>
      </pc:sldChg>
      <pc:sldChg chg="addSp delSp modSp add mod ord">
        <pc:chgData name="Miguel Nogales" userId="e02c1a9a78657e86" providerId="LiveId" clId="{42B451D5-97E9-4B4B-B73A-76606FD6FEDA}" dt="2026-08-18T17:40:17.726" v="5809" actId="20577"/>
        <pc:sldMkLst>
          <pc:docMk/>
          <pc:sldMk cId="314569120" sldId="292"/>
        </pc:sldMkLst>
        <pc:spChg chg="del">
          <ac:chgData name="Miguel Nogales" userId="e02c1a9a78657e86" providerId="LiveId" clId="{42B451D5-97E9-4B4B-B73A-76606FD6FEDA}" dt="2026-08-18T11:06:04.530" v="125" actId="21"/>
          <ac:spMkLst>
            <pc:docMk/>
            <pc:sldMk cId="314569120" sldId="292"/>
            <ac:spMk id="2" creationId="{D9FA7DF8-C098-7C4A-9262-5CBC717A1DD9}"/>
          </ac:spMkLst>
        </pc:spChg>
        <pc:spChg chg="mod">
          <ac:chgData name="Miguel Nogales" userId="e02c1a9a78657e86" providerId="LiveId" clId="{42B451D5-97E9-4B4B-B73A-76606FD6FEDA}" dt="2026-08-18T13:34:36.811" v="1545" actId="1076"/>
          <ac:spMkLst>
            <pc:docMk/>
            <pc:sldMk cId="314569120" sldId="292"/>
            <ac:spMk id="3" creationId="{9A4C6C49-BBB1-5621-D90F-690C46016B36}"/>
          </ac:spMkLst>
        </pc:spChg>
        <pc:spChg chg="add mod">
          <ac:chgData name="Miguel Nogales" userId="e02c1a9a78657e86" providerId="LiveId" clId="{42B451D5-97E9-4B4B-B73A-76606FD6FEDA}" dt="2026-08-18T17:40:17.726" v="5809" actId="20577"/>
          <ac:spMkLst>
            <pc:docMk/>
            <pc:sldMk cId="314569120" sldId="292"/>
            <ac:spMk id="4" creationId="{942B0573-0B93-0928-7453-95E69CEF1B5C}"/>
          </ac:spMkLst>
        </pc:spChg>
      </pc:sldChg>
      <pc:sldChg chg="addSp delSp modSp add mod ord">
        <pc:chgData name="Miguel Nogales" userId="e02c1a9a78657e86" providerId="LiveId" clId="{42B451D5-97E9-4B4B-B73A-76606FD6FEDA}" dt="2026-08-18T17:36:06.706" v="5769" actId="20577"/>
        <pc:sldMkLst>
          <pc:docMk/>
          <pc:sldMk cId="2745844925" sldId="293"/>
        </pc:sldMkLst>
        <pc:spChg chg="mod">
          <ac:chgData name="Miguel Nogales" userId="e02c1a9a78657e86" providerId="LiveId" clId="{42B451D5-97E9-4B4B-B73A-76606FD6FEDA}" dt="2026-08-18T13:41:39.432" v="1588" actId="1076"/>
          <ac:spMkLst>
            <pc:docMk/>
            <pc:sldMk cId="2745844925" sldId="293"/>
            <ac:spMk id="3" creationId="{46E811F7-631B-1DAC-170A-1974BE19D8BF}"/>
          </ac:spMkLst>
        </pc:spChg>
        <pc:spChg chg="del">
          <ac:chgData name="Miguel Nogales" userId="e02c1a9a78657e86" providerId="LiveId" clId="{42B451D5-97E9-4B4B-B73A-76606FD6FEDA}" dt="2026-08-18T11:23:56.793" v="623" actId="21"/>
          <ac:spMkLst>
            <pc:docMk/>
            <pc:sldMk cId="2745844925" sldId="293"/>
            <ac:spMk id="4" creationId="{3ABC3217-7C07-F494-86BB-17ACEB43395C}"/>
          </ac:spMkLst>
        </pc:spChg>
        <pc:graphicFrameChg chg="add mod modGraphic">
          <ac:chgData name="Miguel Nogales" userId="e02c1a9a78657e86" providerId="LiveId" clId="{42B451D5-97E9-4B4B-B73A-76606FD6FEDA}" dt="2026-08-18T17:36:06.706" v="5769" actId="20577"/>
          <ac:graphicFrameMkLst>
            <pc:docMk/>
            <pc:sldMk cId="2745844925" sldId="293"/>
            <ac:graphicFrameMk id="2" creationId="{26DE5C56-15B3-87BA-179E-B106A336C245}"/>
          </ac:graphicFrameMkLst>
        </pc:graphicFrameChg>
        <pc:graphicFrameChg chg="add del mod modGraphic">
          <ac:chgData name="Miguel Nogales" userId="e02c1a9a78657e86" providerId="LiveId" clId="{42B451D5-97E9-4B4B-B73A-76606FD6FEDA}" dt="2026-08-18T11:25:37.579" v="630" actId="21"/>
          <ac:graphicFrameMkLst>
            <pc:docMk/>
            <pc:sldMk cId="2745844925" sldId="293"/>
            <ac:graphicFrameMk id="2" creationId="{723CFF24-ED5A-462D-A095-67564A53EB90}"/>
          </ac:graphicFrameMkLst>
        </pc:graphicFrameChg>
        <pc:graphicFrameChg chg="add">
          <ac:chgData name="Miguel Nogales" userId="e02c1a9a78657e86" providerId="LiveId" clId="{42B451D5-97E9-4B4B-B73A-76606FD6FEDA}" dt="2026-08-18T11:25:12.754" v="628"/>
          <ac:graphicFrameMkLst>
            <pc:docMk/>
            <pc:sldMk cId="2745844925" sldId="293"/>
            <ac:graphicFrameMk id="6" creationId="{727F05DE-863A-66E3-45BC-E5C0EDFF92A5}"/>
          </ac:graphicFrameMkLst>
        </pc:graphicFrameChg>
        <pc:graphicFrameChg chg="add del mod modGraphic">
          <ac:chgData name="Miguel Nogales" userId="e02c1a9a78657e86" providerId="LiveId" clId="{42B451D5-97E9-4B4B-B73A-76606FD6FEDA}" dt="2026-08-18T13:35:58.506" v="1549" actId="21"/>
          <ac:graphicFrameMkLst>
            <pc:docMk/>
            <pc:sldMk cId="2745844925" sldId="293"/>
            <ac:graphicFrameMk id="7" creationId="{E90D5292-5BCD-EFCE-1458-FED1DE346662}"/>
          </ac:graphicFrameMkLst>
        </pc:graphicFrameChg>
      </pc:sldChg>
      <pc:sldChg chg="modSp add del mod ord">
        <pc:chgData name="Miguel Nogales" userId="e02c1a9a78657e86" providerId="LiveId" clId="{42B451D5-97E9-4B4B-B73A-76606FD6FEDA}" dt="2026-08-18T17:22:11.082" v="5563" actId="2696"/>
        <pc:sldMkLst>
          <pc:docMk/>
          <pc:sldMk cId="2550320401" sldId="294"/>
        </pc:sldMkLst>
        <pc:spChg chg="mod">
          <ac:chgData name="Miguel Nogales" userId="e02c1a9a78657e86" providerId="LiveId" clId="{42B451D5-97E9-4B4B-B73A-76606FD6FEDA}" dt="2026-08-18T11:48:19.692" v="1342" actId="20577"/>
          <ac:spMkLst>
            <pc:docMk/>
            <pc:sldMk cId="2550320401" sldId="294"/>
            <ac:spMk id="3" creationId="{4B6C802D-4CD9-D20C-0B39-90CA3A88087C}"/>
          </ac:spMkLst>
        </pc:spChg>
        <pc:spChg chg="mod">
          <ac:chgData name="Miguel Nogales" userId="e02c1a9a78657e86" providerId="LiveId" clId="{42B451D5-97E9-4B4B-B73A-76606FD6FEDA}" dt="2026-08-18T11:49:12.250" v="1346" actId="5793"/>
          <ac:spMkLst>
            <pc:docMk/>
            <pc:sldMk cId="2550320401" sldId="294"/>
            <ac:spMk id="4" creationId="{D2A41BF8-6B21-B359-A8A3-F8144601D33A}"/>
          </ac:spMkLst>
        </pc:spChg>
      </pc:sldChg>
      <pc:sldChg chg="addSp delSp modSp add mod ord">
        <pc:chgData name="Miguel Nogales" userId="e02c1a9a78657e86" providerId="LiveId" clId="{42B451D5-97E9-4B4B-B73A-76606FD6FEDA}" dt="2026-08-18T11:51:16.165" v="1413" actId="1076"/>
        <pc:sldMkLst>
          <pc:docMk/>
          <pc:sldMk cId="2697603697" sldId="295"/>
        </pc:sldMkLst>
        <pc:spChg chg="mod">
          <ac:chgData name="Miguel Nogales" userId="e02c1a9a78657e86" providerId="LiveId" clId="{42B451D5-97E9-4B4B-B73A-76606FD6FEDA}" dt="2026-08-18T11:50:39.504" v="1407" actId="1076"/>
          <ac:spMkLst>
            <pc:docMk/>
            <pc:sldMk cId="2697603697" sldId="295"/>
            <ac:spMk id="3" creationId="{D7693E81-169E-C741-39FE-7165E70EDB1A}"/>
          </ac:spMkLst>
        </pc:spChg>
        <pc:spChg chg="del">
          <ac:chgData name="Miguel Nogales" userId="e02c1a9a78657e86" providerId="LiveId" clId="{42B451D5-97E9-4B4B-B73A-76606FD6FEDA}" dt="2026-08-18T11:49:45.218" v="1351" actId="21"/>
          <ac:spMkLst>
            <pc:docMk/>
            <pc:sldMk cId="2697603697" sldId="295"/>
            <ac:spMk id="4" creationId="{AB823F4A-0081-7C78-75A6-D57AAF361FD5}"/>
          </ac:spMkLst>
        </pc:spChg>
        <pc:spChg chg="add mod">
          <ac:chgData name="Miguel Nogales" userId="e02c1a9a78657e86" providerId="LiveId" clId="{42B451D5-97E9-4B4B-B73A-76606FD6FEDA}" dt="2026-08-18T11:50:42.262" v="1408" actId="1076"/>
          <ac:spMkLst>
            <pc:docMk/>
            <pc:sldMk cId="2697603697" sldId="295"/>
            <ac:spMk id="6" creationId="{69AF0C2C-4A8D-928F-A51F-39ABED435C51}"/>
          </ac:spMkLst>
        </pc:spChg>
        <pc:picChg chg="add mod">
          <ac:chgData name="Miguel Nogales" userId="e02c1a9a78657e86" providerId="LiveId" clId="{42B451D5-97E9-4B4B-B73A-76606FD6FEDA}" dt="2026-08-18T11:51:16.165" v="1413" actId="1076"/>
          <ac:picMkLst>
            <pc:docMk/>
            <pc:sldMk cId="2697603697" sldId="295"/>
            <ac:picMk id="7" creationId="{72A0E1D3-74B5-7498-0DF4-51E809E11964}"/>
          </ac:picMkLst>
        </pc:picChg>
      </pc:sldChg>
      <pc:sldChg chg="addSp delSp modSp new mod">
        <pc:chgData name="Miguel Nogales" userId="e02c1a9a78657e86" providerId="LiveId" clId="{42B451D5-97E9-4B4B-B73A-76606FD6FEDA}" dt="2026-08-18T17:25:49.549" v="5676" actId="20577"/>
        <pc:sldMkLst>
          <pc:docMk/>
          <pc:sldMk cId="1286267156" sldId="296"/>
        </pc:sldMkLst>
        <pc:spChg chg="mod">
          <ac:chgData name="Miguel Nogales" userId="e02c1a9a78657e86" providerId="LiveId" clId="{42B451D5-97E9-4B4B-B73A-76606FD6FEDA}" dt="2026-08-18T13:49:57.075" v="1611" actId="1076"/>
          <ac:spMkLst>
            <pc:docMk/>
            <pc:sldMk cId="1286267156" sldId="296"/>
            <ac:spMk id="2" creationId="{334705FB-8995-C63F-DE49-2654582E5380}"/>
          </ac:spMkLst>
        </pc:spChg>
        <pc:spChg chg="del">
          <ac:chgData name="Miguel Nogales" userId="e02c1a9a78657e86" providerId="LiveId" clId="{42B451D5-97E9-4B4B-B73A-76606FD6FEDA}" dt="2026-08-18T13:39:39.020" v="1570" actId="21"/>
          <ac:spMkLst>
            <pc:docMk/>
            <pc:sldMk cId="1286267156" sldId="296"/>
            <ac:spMk id="3" creationId="{AB526A62-41B4-38B5-F6D6-F13F3DBC6216}"/>
          </ac:spMkLst>
        </pc:spChg>
        <pc:spChg chg="add del">
          <ac:chgData name="Miguel Nogales" userId="e02c1a9a78657e86" providerId="LiveId" clId="{42B451D5-97E9-4B4B-B73A-76606FD6FEDA}" dt="2026-08-18T13:39:29.682" v="1568" actId="22"/>
          <ac:spMkLst>
            <pc:docMk/>
            <pc:sldMk cId="1286267156" sldId="296"/>
            <ac:spMk id="6" creationId="{4F6FB609-4B8E-BF1B-430F-6445EDEE0141}"/>
          </ac:spMkLst>
        </pc:spChg>
        <pc:spChg chg="add mod">
          <ac:chgData name="Miguel Nogales" userId="e02c1a9a78657e86" providerId="LiveId" clId="{42B451D5-97E9-4B4B-B73A-76606FD6FEDA}" dt="2026-08-18T17:25:49.549" v="5676" actId="20577"/>
          <ac:spMkLst>
            <pc:docMk/>
            <pc:sldMk cId="1286267156" sldId="296"/>
            <ac:spMk id="8" creationId="{4ED1ECA2-9021-3FCB-6F13-36B3F5540DFE}"/>
          </ac:spMkLst>
        </pc:spChg>
      </pc:sldChg>
      <pc:sldChg chg="addSp delSp modSp new mod">
        <pc:chgData name="Miguel Nogales" userId="e02c1a9a78657e86" providerId="LiveId" clId="{42B451D5-97E9-4B4B-B73A-76606FD6FEDA}" dt="2026-08-18T16:55:04.347" v="3524" actId="20577"/>
        <pc:sldMkLst>
          <pc:docMk/>
          <pc:sldMk cId="1003729322" sldId="297"/>
        </pc:sldMkLst>
        <pc:spChg chg="mod">
          <ac:chgData name="Miguel Nogales" userId="e02c1a9a78657e86" providerId="LiveId" clId="{42B451D5-97E9-4B4B-B73A-76606FD6FEDA}" dt="2026-08-18T13:44:29.131" v="1605" actId="255"/>
          <ac:spMkLst>
            <pc:docMk/>
            <pc:sldMk cId="1003729322" sldId="297"/>
            <ac:spMk id="2" creationId="{1C040D70-5249-AFF9-4BE0-28178E53EC5A}"/>
          </ac:spMkLst>
        </pc:spChg>
        <pc:spChg chg="del">
          <ac:chgData name="Miguel Nogales" userId="e02c1a9a78657e86" providerId="LiveId" clId="{42B451D5-97E9-4B4B-B73A-76606FD6FEDA}" dt="2026-08-18T13:43:28.391" v="1592" actId="21"/>
          <ac:spMkLst>
            <pc:docMk/>
            <pc:sldMk cId="1003729322" sldId="297"/>
            <ac:spMk id="3" creationId="{E828399B-1FE8-5727-72A0-55343FD1D765}"/>
          </ac:spMkLst>
        </pc:spChg>
        <pc:graphicFrameChg chg="add mod modGraphic">
          <ac:chgData name="Miguel Nogales" userId="e02c1a9a78657e86" providerId="LiveId" clId="{42B451D5-97E9-4B4B-B73A-76606FD6FEDA}" dt="2026-08-18T16:55:04.347" v="3524" actId="20577"/>
          <ac:graphicFrameMkLst>
            <pc:docMk/>
            <pc:sldMk cId="1003729322" sldId="297"/>
            <ac:graphicFrameMk id="5" creationId="{F23E7B4B-5DD0-AD1E-35D9-204E900FC9EF}"/>
          </ac:graphicFrameMkLst>
        </pc:graphicFrameChg>
      </pc:sldChg>
      <pc:sldChg chg="modSp new mod ord">
        <pc:chgData name="Miguel Nogales" userId="e02c1a9a78657e86" providerId="LiveId" clId="{42B451D5-97E9-4B4B-B73A-76606FD6FEDA}" dt="2026-08-18T17:05:36.841" v="4630" actId="20577"/>
        <pc:sldMkLst>
          <pc:docMk/>
          <pc:sldMk cId="3083386507" sldId="298"/>
        </pc:sldMkLst>
        <pc:spChg chg="mod">
          <ac:chgData name="Miguel Nogales" userId="e02c1a9a78657e86" providerId="LiveId" clId="{42B451D5-97E9-4B4B-B73A-76606FD6FEDA}" dt="2026-08-18T17:05:04.375" v="4606" actId="14100"/>
          <ac:spMkLst>
            <pc:docMk/>
            <pc:sldMk cId="3083386507" sldId="298"/>
            <ac:spMk id="2" creationId="{01F394D8-2953-38B6-2E7C-38919AAA00D4}"/>
          </ac:spMkLst>
        </pc:spChg>
        <pc:spChg chg="mod">
          <ac:chgData name="Miguel Nogales" userId="e02c1a9a78657e86" providerId="LiveId" clId="{42B451D5-97E9-4B4B-B73A-76606FD6FEDA}" dt="2026-08-18T17:05:36.841" v="4630" actId="20577"/>
          <ac:spMkLst>
            <pc:docMk/>
            <pc:sldMk cId="3083386507" sldId="298"/>
            <ac:spMk id="3" creationId="{C488A477-78E4-90EC-9590-B97C39EFD7D8}"/>
          </ac:spMkLst>
        </pc:spChg>
      </pc:sldChg>
      <pc:sldChg chg="modSp new mod ord">
        <pc:chgData name="Miguel Nogales" userId="e02c1a9a78657e86" providerId="LiveId" clId="{42B451D5-97E9-4B4B-B73A-76606FD6FEDA}" dt="2026-08-18T17:25:16.631" v="5650" actId="20577"/>
        <pc:sldMkLst>
          <pc:docMk/>
          <pc:sldMk cId="3722612281" sldId="299"/>
        </pc:sldMkLst>
        <pc:spChg chg="mod">
          <ac:chgData name="Miguel Nogales" userId="e02c1a9a78657e86" providerId="LiveId" clId="{42B451D5-97E9-4B4B-B73A-76606FD6FEDA}" dt="2026-08-18T17:25:16.631" v="5650" actId="20577"/>
          <ac:spMkLst>
            <pc:docMk/>
            <pc:sldMk cId="3722612281" sldId="299"/>
            <ac:spMk id="2" creationId="{1738BCFC-A720-6BBF-975E-5583C0AB9BCD}"/>
          </ac:spMkLst>
        </pc:spChg>
        <pc:spChg chg="mod">
          <ac:chgData name="Miguel Nogales" userId="e02c1a9a78657e86" providerId="LiveId" clId="{42B451D5-97E9-4B4B-B73A-76606FD6FEDA}" dt="2026-08-18T16:38:14.002" v="3046" actId="20577"/>
          <ac:spMkLst>
            <pc:docMk/>
            <pc:sldMk cId="3722612281" sldId="299"/>
            <ac:spMk id="3" creationId="{C7ACA4CF-1FCB-C204-F66B-395A0E534B6C}"/>
          </ac:spMkLst>
        </pc:spChg>
      </pc:sldChg>
      <pc:sldChg chg="addSp delSp modSp new mod">
        <pc:chgData name="Miguel Nogales" userId="e02c1a9a78657e86" providerId="LiveId" clId="{42B451D5-97E9-4B4B-B73A-76606FD6FEDA}" dt="2026-08-18T17:21:30.373" v="5542" actId="1076"/>
        <pc:sldMkLst>
          <pc:docMk/>
          <pc:sldMk cId="270585456" sldId="300"/>
        </pc:sldMkLst>
        <pc:spChg chg="mod">
          <ac:chgData name="Miguel Nogales" userId="e02c1a9a78657e86" providerId="LiveId" clId="{42B451D5-97E9-4B4B-B73A-76606FD6FEDA}" dt="2026-08-18T17:21:30.373" v="5542" actId="1076"/>
          <ac:spMkLst>
            <pc:docMk/>
            <pc:sldMk cId="270585456" sldId="300"/>
            <ac:spMk id="2" creationId="{CDA5751E-B7E4-129A-58D8-E6194AB51D02}"/>
          </ac:spMkLst>
        </pc:spChg>
        <pc:spChg chg="del">
          <ac:chgData name="Miguel Nogales" userId="e02c1a9a78657e86" providerId="LiveId" clId="{42B451D5-97E9-4B4B-B73A-76606FD6FEDA}" dt="2026-08-18T17:14:25.169" v="5220" actId="21"/>
          <ac:spMkLst>
            <pc:docMk/>
            <pc:sldMk cId="270585456" sldId="300"/>
            <ac:spMk id="3" creationId="{AFF94598-021A-D297-5B44-5BF7CCF08067}"/>
          </ac:spMkLst>
        </pc:spChg>
        <pc:spChg chg="add mod">
          <ac:chgData name="Miguel Nogales" userId="e02c1a9a78657e86" providerId="LiveId" clId="{42B451D5-97E9-4B4B-B73A-76606FD6FEDA}" dt="2026-08-18T17:19:56.947" v="5530" actId="1076"/>
          <ac:spMkLst>
            <pc:docMk/>
            <pc:sldMk cId="270585456" sldId="300"/>
            <ac:spMk id="6" creationId="{875A8738-FD33-8F18-B16B-496152781857}"/>
          </ac:spMkLst>
        </pc:spChg>
      </pc:sldChg>
      <pc:sldChg chg="addSp delSp modSp new mod">
        <pc:chgData name="Miguel Nogales" userId="e02c1a9a78657e86" providerId="LiveId" clId="{42B451D5-97E9-4B4B-B73A-76606FD6FEDA}" dt="2026-08-18T17:21:56.003" v="5562" actId="20577"/>
        <pc:sldMkLst>
          <pc:docMk/>
          <pc:sldMk cId="3913482358" sldId="301"/>
        </pc:sldMkLst>
        <pc:spChg chg="mod">
          <ac:chgData name="Miguel Nogales" userId="e02c1a9a78657e86" providerId="LiveId" clId="{42B451D5-97E9-4B4B-B73A-76606FD6FEDA}" dt="2026-08-18T17:21:20.797" v="5540" actId="255"/>
          <ac:spMkLst>
            <pc:docMk/>
            <pc:sldMk cId="3913482358" sldId="301"/>
            <ac:spMk id="2" creationId="{45A3B628-719E-A6A6-7BC6-92258F90E722}"/>
          </ac:spMkLst>
        </pc:spChg>
        <pc:spChg chg="del">
          <ac:chgData name="Miguel Nogales" userId="e02c1a9a78657e86" providerId="LiveId" clId="{42B451D5-97E9-4B4B-B73A-76606FD6FEDA}" dt="2026-08-18T17:21:03.615" v="5537" actId="21"/>
          <ac:spMkLst>
            <pc:docMk/>
            <pc:sldMk cId="3913482358" sldId="301"/>
            <ac:spMk id="3" creationId="{F6BB9F18-AF6D-A0D1-D919-59BB1298B04D}"/>
          </ac:spMkLst>
        </pc:spChg>
        <pc:spChg chg="add mod">
          <ac:chgData name="Miguel Nogales" userId="e02c1a9a78657e86" providerId="LiveId" clId="{42B451D5-97E9-4B4B-B73A-76606FD6FEDA}" dt="2026-08-18T17:21:56.003" v="5562" actId="20577"/>
          <ac:spMkLst>
            <pc:docMk/>
            <pc:sldMk cId="3913482358" sldId="301"/>
            <ac:spMk id="6" creationId="{55528FBB-7AD2-FB54-B301-BB2EB8A78024}"/>
          </ac:spMkLst>
        </pc:spChg>
      </pc:sldChg>
      <pc:sldChg chg="modSp add mod ord">
        <pc:chgData name="Miguel Nogales" userId="e02c1a9a78657e86" providerId="LiveId" clId="{42B451D5-97E9-4B4B-B73A-76606FD6FEDA}" dt="2026-08-18T17:20:41.043" v="5535" actId="20577"/>
        <pc:sldMkLst>
          <pc:docMk/>
          <pc:sldMk cId="1473376122" sldId="302"/>
        </pc:sldMkLst>
        <pc:spChg chg="mod">
          <ac:chgData name="Miguel Nogales" userId="e02c1a9a78657e86" providerId="LiveId" clId="{42B451D5-97E9-4B4B-B73A-76606FD6FEDA}" dt="2026-08-18T17:16:42.923" v="5240" actId="20577"/>
          <ac:spMkLst>
            <pc:docMk/>
            <pc:sldMk cId="1473376122" sldId="302"/>
            <ac:spMk id="3" creationId="{EECFA30F-8E8E-35A9-B139-A4F38B646829}"/>
          </ac:spMkLst>
        </pc:spChg>
        <pc:spChg chg="mod">
          <ac:chgData name="Miguel Nogales" userId="e02c1a9a78657e86" providerId="LiveId" clId="{42B451D5-97E9-4B4B-B73A-76606FD6FEDA}" dt="2026-08-18T17:20:41.043" v="5535" actId="20577"/>
          <ac:spMkLst>
            <pc:docMk/>
            <pc:sldMk cId="1473376122" sldId="302"/>
            <ac:spMk id="4" creationId="{D1AF8FFC-0880-F306-F915-C52D8E782501}"/>
          </ac:spMkLst>
        </pc:spChg>
      </pc:sldChg>
      <pc:sldChg chg="new del">
        <pc:chgData name="Miguel Nogales" userId="e02c1a9a78657e86" providerId="LiveId" clId="{42B451D5-97E9-4B4B-B73A-76606FD6FEDA}" dt="2026-08-18T17:28:36.964" v="5683" actId="2696"/>
        <pc:sldMkLst>
          <pc:docMk/>
          <pc:sldMk cId="2610977220" sldId="303"/>
        </pc:sldMkLst>
      </pc:sldChg>
      <pc:sldChg chg="modSp add mod">
        <pc:chgData name="Miguel Nogales" userId="e02c1a9a78657e86" providerId="LiveId" clId="{42B451D5-97E9-4B4B-B73A-76606FD6FEDA}" dt="2026-08-18T17:28:52.303" v="5690" actId="122"/>
        <pc:sldMkLst>
          <pc:docMk/>
          <pc:sldMk cId="2446503340" sldId="304"/>
        </pc:sldMkLst>
        <pc:spChg chg="mod">
          <ac:chgData name="Miguel Nogales" userId="e02c1a9a78657e86" providerId="LiveId" clId="{42B451D5-97E9-4B4B-B73A-76606FD6FEDA}" dt="2026-08-18T17:28:52.303" v="5690" actId="122"/>
          <ac:spMkLst>
            <pc:docMk/>
            <pc:sldMk cId="2446503340" sldId="304"/>
            <ac:spMk id="3" creationId="{766BDF7D-D7A3-0E73-2D2F-D37E0C1F6BBB}"/>
          </ac:spMkLst>
        </pc:spChg>
      </pc:sldChg>
      <pc:sldChg chg="new del">
        <pc:chgData name="Miguel Nogales" userId="e02c1a9a78657e86" providerId="LiveId" clId="{42B451D5-97E9-4B4B-B73A-76606FD6FEDA}" dt="2026-08-18T17:29:23.999" v="5693" actId="2696"/>
        <pc:sldMkLst>
          <pc:docMk/>
          <pc:sldMk cId="2188180705" sldId="305"/>
        </pc:sldMkLst>
      </pc:sldChg>
      <pc:sldChg chg="add del">
        <pc:chgData name="Miguel Nogales" userId="e02c1a9a78657e86" providerId="LiveId" clId="{42B451D5-97E9-4B4B-B73A-76606FD6FEDA}" dt="2026-08-18T17:29:45.290" v="5698"/>
        <pc:sldMkLst>
          <pc:docMk/>
          <pc:sldMk cId="3844567190" sldId="305"/>
        </pc:sldMkLst>
      </pc:sldChg>
      <pc:sldChg chg="modSp add del mod">
        <pc:chgData name="Miguel Nogales" userId="e02c1a9a78657e86" providerId="LiveId" clId="{42B451D5-97E9-4B4B-B73A-76606FD6FEDA}" dt="2026-08-18T17:36:47.231" v="5771" actId="2696"/>
        <pc:sldMkLst>
          <pc:docMk/>
          <pc:sldMk cId="2876330217" sldId="306"/>
        </pc:sldMkLst>
        <pc:spChg chg="mod">
          <ac:chgData name="Miguel Nogales" userId="e02c1a9a78657e86" providerId="LiveId" clId="{42B451D5-97E9-4B4B-B73A-76606FD6FEDA}" dt="2026-08-18T17:29:30.148" v="5695" actId="20577"/>
          <ac:spMkLst>
            <pc:docMk/>
            <pc:sldMk cId="2876330217" sldId="306"/>
            <ac:spMk id="3" creationId="{B4B93209-D107-B66B-CF48-18009346231F}"/>
          </ac:spMkLst>
        </pc:spChg>
      </pc:sldChg>
      <pc:sldChg chg="new del">
        <pc:chgData name="Miguel Nogales" userId="e02c1a9a78657e86" providerId="LiveId" clId="{42B451D5-97E9-4B4B-B73A-76606FD6FEDA}" dt="2026-08-18T17:29:54.400" v="5700" actId="2696"/>
        <pc:sldMkLst>
          <pc:docMk/>
          <pc:sldMk cId="3894569055" sldId="307"/>
        </pc:sldMkLst>
      </pc:sldChg>
      <pc:sldChg chg="modSp add mod ord">
        <pc:chgData name="Miguel Nogales" userId="e02c1a9a78657e86" providerId="LiveId" clId="{42B451D5-97E9-4B4B-B73A-76606FD6FEDA}" dt="2026-08-18T17:30:01.193" v="5704" actId="20577"/>
        <pc:sldMkLst>
          <pc:docMk/>
          <pc:sldMk cId="193674426" sldId="308"/>
        </pc:sldMkLst>
        <pc:spChg chg="mod">
          <ac:chgData name="Miguel Nogales" userId="e02c1a9a78657e86" providerId="LiveId" clId="{42B451D5-97E9-4B4B-B73A-76606FD6FEDA}" dt="2026-08-18T17:30:01.193" v="5704" actId="20577"/>
          <ac:spMkLst>
            <pc:docMk/>
            <pc:sldMk cId="193674426" sldId="308"/>
            <ac:spMk id="3" creationId="{3C74EE52-0D02-1837-9A12-9DC6DB932288}"/>
          </ac:spMkLst>
        </pc:spChg>
      </pc:sldChg>
      <pc:sldChg chg="modSp add mod">
        <pc:chgData name="Miguel Nogales" userId="e02c1a9a78657e86" providerId="LiveId" clId="{42B451D5-97E9-4B4B-B73A-76606FD6FEDA}" dt="2026-08-18T17:38:06.839" v="5802" actId="14734"/>
        <pc:sldMkLst>
          <pc:docMk/>
          <pc:sldMk cId="3132878452" sldId="309"/>
        </pc:sldMkLst>
        <pc:graphicFrameChg chg="modGraphic">
          <ac:chgData name="Miguel Nogales" userId="e02c1a9a78657e86" providerId="LiveId" clId="{42B451D5-97E9-4B4B-B73A-76606FD6FEDA}" dt="2026-08-18T17:38:06.839" v="5802" actId="14734"/>
          <ac:graphicFrameMkLst>
            <pc:docMk/>
            <pc:sldMk cId="3132878452" sldId="309"/>
            <ac:graphicFrameMk id="2" creationId="{B9AA1874-2AB7-6A23-6127-34D528F55A67}"/>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encabezado 1">
            <a:extLst>
              <a:ext uri="{FF2B5EF4-FFF2-40B4-BE49-F238E27FC236}">
                <a16:creationId xmlns:a16="http://schemas.microsoft.com/office/drawing/2014/main" id="{3E7F456E-01A6-4013-ACA5-F5492591A24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lang="es-ES" sz="1200"/>
            </a:lvl1pPr>
          </a:lstStyle>
          <a:p>
            <a:pPr rtl="0"/>
            <a:endParaRPr lang="es-ES" dirty="0"/>
          </a:p>
        </p:txBody>
      </p:sp>
      <p:sp>
        <p:nvSpPr>
          <p:cNvPr id="3" name="Marcador de posición de fecha 2">
            <a:extLst>
              <a:ext uri="{FF2B5EF4-FFF2-40B4-BE49-F238E27FC236}">
                <a16:creationId xmlns:a16="http://schemas.microsoft.com/office/drawing/2014/main" id="{484983A3-9B9B-4D61-97C9-B9E239A3159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lang="es-ES" sz="1200"/>
            </a:lvl1pPr>
          </a:lstStyle>
          <a:p>
            <a:pPr rtl="0"/>
            <a:fld id="{5056D838-DBF6-44C4-8B8E-84273C995F40}" type="datetime1">
              <a:rPr lang="es-ES" smtClean="0"/>
              <a:t>18/08/2026</a:t>
            </a:fld>
            <a:endParaRPr lang="es-ES" dirty="0"/>
          </a:p>
        </p:txBody>
      </p:sp>
      <p:sp>
        <p:nvSpPr>
          <p:cNvPr id="4" name="Marcador de posición de pie de página 3">
            <a:extLst>
              <a:ext uri="{FF2B5EF4-FFF2-40B4-BE49-F238E27FC236}">
                <a16:creationId xmlns:a16="http://schemas.microsoft.com/office/drawing/2014/main" id="{5EEABE74-7A97-4D17-8390-42ADD25C33C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lang="es-ES" sz="1200"/>
            </a:lvl1pPr>
          </a:lstStyle>
          <a:p>
            <a:pPr rtl="0"/>
            <a:endParaRPr lang="es-ES" dirty="0"/>
          </a:p>
        </p:txBody>
      </p:sp>
      <p:sp>
        <p:nvSpPr>
          <p:cNvPr id="5" name="Marcador de posición de número de diapositiva 4">
            <a:extLst>
              <a:ext uri="{FF2B5EF4-FFF2-40B4-BE49-F238E27FC236}">
                <a16:creationId xmlns:a16="http://schemas.microsoft.com/office/drawing/2014/main" id="{B42C1DBD-1052-425E-BF3C-983304BED57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lang="es-ES" sz="1200"/>
            </a:lvl1pPr>
          </a:lstStyle>
          <a:p>
            <a:pPr rtl="0"/>
            <a:fld id="{28EEFA9E-C190-4F5C-8394-BD5F1CD55C02}" type="slidenum">
              <a:rPr lang="es-ES" smtClean="0"/>
              <a:t>‹Nº›</a:t>
            </a:fld>
            <a:endParaRPr lang="es-ES" dirty="0"/>
          </a:p>
        </p:txBody>
      </p:sp>
    </p:spTree>
    <p:extLst>
      <p:ext uri="{BB962C8B-B14F-4D97-AF65-F5344CB8AC3E}">
        <p14:creationId xmlns:p14="http://schemas.microsoft.com/office/powerpoint/2010/main" val="232480191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lang="es-ES" sz="1200"/>
            </a:lvl1pPr>
          </a:lstStyle>
          <a:p>
            <a:pPr rtl="0"/>
            <a:endParaRPr lang="es-ES" dirty="0"/>
          </a:p>
        </p:txBody>
      </p:sp>
      <p:sp>
        <p:nvSpPr>
          <p:cNvPr id="3" name="Marcador de posición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lang="es-ES" sz="1200"/>
            </a:lvl1pPr>
          </a:lstStyle>
          <a:p>
            <a:pPr rtl="0"/>
            <a:fld id="{C9A01CF1-3C85-428C-9D6E-36B400D39B31}" type="datetime1">
              <a:rPr lang="es-ES" smtClean="0"/>
              <a:t>18/08/2026</a:t>
            </a:fld>
            <a:endParaRPr lang="es-ES" dirty="0"/>
          </a:p>
        </p:txBody>
      </p:sp>
      <p:sp>
        <p:nvSpPr>
          <p:cNvPr id="4" name="Marcador de posición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defPPr>
              <a:defRPr lang="es-ES"/>
            </a:defPPr>
          </a:lstStyle>
          <a:p>
            <a:pPr rtl="0"/>
            <a:endParaRPr lang="es-ES" dirty="0"/>
          </a:p>
        </p:txBody>
      </p:sp>
      <p:sp>
        <p:nvSpPr>
          <p:cNvPr id="5" name="Marcador de posición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defPPr>
              <a:defRPr lang="es-ES"/>
            </a:defPPr>
          </a:lstStyle>
          <a:p>
            <a:pPr lvl="0" rtl="0"/>
            <a:r>
              <a:rPr lang="es-ES"/>
              <a:t>Haga clic para editar los estilos del texto maestro</a:t>
            </a:r>
          </a:p>
          <a:p>
            <a:pPr lvl="1" rtl="0"/>
            <a:r>
              <a:rPr lang="es-ES"/>
              <a:t>Segundo nivel</a:t>
            </a:r>
          </a:p>
          <a:p>
            <a:pPr lvl="2" rtl="0"/>
            <a:r>
              <a:rPr lang="es-ES"/>
              <a:t>Tercer nivel</a:t>
            </a:r>
          </a:p>
          <a:p>
            <a:pPr lvl="3" rtl="0"/>
            <a:r>
              <a:rPr lang="es-ES"/>
              <a:t>Cuarto nivel</a:t>
            </a:r>
          </a:p>
          <a:p>
            <a:pPr lvl="4" rtl="0"/>
            <a:r>
              <a:rPr lang="es-ES"/>
              <a:t>Quinto nivel</a:t>
            </a:r>
          </a:p>
        </p:txBody>
      </p:sp>
      <p:sp>
        <p:nvSpPr>
          <p:cNvPr id="6" name="Marcador de posición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lang="es-ES" sz="1200"/>
            </a:lvl1pPr>
          </a:lstStyle>
          <a:p>
            <a:pPr rtl="0"/>
            <a:endParaRPr lang="es-ES" dirty="0"/>
          </a:p>
        </p:txBody>
      </p:sp>
      <p:sp>
        <p:nvSpPr>
          <p:cNvPr id="7" name="Marcador de posición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lang="es-ES" sz="1200"/>
            </a:lvl1pPr>
          </a:lstStyle>
          <a:p>
            <a:pPr rtl="0"/>
            <a:fld id="{22289C57-55D7-40A4-A101-E74FAC7A092B}" type="slidenum">
              <a:rPr lang="es-ES" smtClean="0"/>
              <a:t>‹Nº›</a:t>
            </a:fld>
            <a:endParaRPr lang="es-ES" dirty="0"/>
          </a:p>
        </p:txBody>
      </p:sp>
    </p:spTree>
    <p:extLst>
      <p:ext uri="{BB962C8B-B14F-4D97-AF65-F5344CB8AC3E}">
        <p14:creationId xmlns:p14="http://schemas.microsoft.com/office/powerpoint/2010/main" val="283990236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lang="es-ES" sz="1200" kern="1200">
        <a:solidFill>
          <a:schemeClr val="tx1"/>
        </a:solidFill>
        <a:latin typeface="+mn-lt"/>
        <a:ea typeface="+mn-ea"/>
        <a:cs typeface="+mn-cs"/>
      </a:defRPr>
    </a:lvl1pPr>
    <a:lvl2pPr marL="457200" algn="l" defTabSz="914400" rtl="0" eaLnBrk="1" latinLnBrk="0" hangingPunct="1">
      <a:defRPr lang="es-ES" sz="1200" kern="1200">
        <a:solidFill>
          <a:schemeClr val="tx1"/>
        </a:solidFill>
        <a:latin typeface="+mn-lt"/>
        <a:ea typeface="+mn-ea"/>
        <a:cs typeface="+mn-cs"/>
      </a:defRPr>
    </a:lvl2pPr>
    <a:lvl3pPr marL="914400" algn="l" defTabSz="914400" rtl="0" eaLnBrk="1" latinLnBrk="0" hangingPunct="1">
      <a:defRPr lang="es-ES" sz="1200" kern="1200">
        <a:solidFill>
          <a:schemeClr val="tx1"/>
        </a:solidFill>
        <a:latin typeface="+mn-lt"/>
        <a:ea typeface="+mn-ea"/>
        <a:cs typeface="+mn-cs"/>
      </a:defRPr>
    </a:lvl3pPr>
    <a:lvl4pPr marL="1371600" algn="l" defTabSz="914400" rtl="0" eaLnBrk="1" latinLnBrk="0" hangingPunct="1">
      <a:defRPr lang="es-ES" sz="1200" kern="1200">
        <a:solidFill>
          <a:schemeClr val="tx1"/>
        </a:solidFill>
        <a:latin typeface="+mn-lt"/>
        <a:ea typeface="+mn-ea"/>
        <a:cs typeface="+mn-cs"/>
      </a:defRPr>
    </a:lvl4pPr>
    <a:lvl5pPr marL="1828800" algn="l" defTabSz="914400" rtl="0" eaLnBrk="1" latinLnBrk="0" hangingPunct="1">
      <a:defRPr lang="es-ES" sz="1200" kern="1200">
        <a:solidFill>
          <a:schemeClr val="tx1"/>
        </a:solidFill>
        <a:latin typeface="+mn-lt"/>
        <a:ea typeface="+mn-ea"/>
        <a:cs typeface="+mn-cs"/>
      </a:defRPr>
    </a:lvl5pPr>
    <a:lvl6pPr marL="2286000" algn="l" defTabSz="914400" rtl="0" eaLnBrk="1" latinLnBrk="0" hangingPunct="1">
      <a:defRPr lang="es-ES" sz="1200" kern="1200">
        <a:solidFill>
          <a:schemeClr val="tx1"/>
        </a:solidFill>
        <a:latin typeface="+mn-lt"/>
        <a:ea typeface="+mn-ea"/>
        <a:cs typeface="+mn-cs"/>
      </a:defRPr>
    </a:lvl6pPr>
    <a:lvl7pPr marL="2743200" algn="l" defTabSz="914400" rtl="0" eaLnBrk="1" latinLnBrk="0" hangingPunct="1">
      <a:defRPr lang="es-ES" sz="1200" kern="1200">
        <a:solidFill>
          <a:schemeClr val="tx1"/>
        </a:solidFill>
        <a:latin typeface="+mn-lt"/>
        <a:ea typeface="+mn-ea"/>
        <a:cs typeface="+mn-cs"/>
      </a:defRPr>
    </a:lvl7pPr>
    <a:lvl8pPr marL="3200400" algn="l" defTabSz="914400" rtl="0" eaLnBrk="1" latinLnBrk="0" hangingPunct="1">
      <a:defRPr lang="es-ES" sz="1200" kern="1200">
        <a:solidFill>
          <a:schemeClr val="tx1"/>
        </a:solidFill>
        <a:latin typeface="+mn-lt"/>
        <a:ea typeface="+mn-ea"/>
        <a:cs typeface="+mn-cs"/>
      </a:defRPr>
    </a:lvl8pPr>
    <a:lvl9pPr marL="3657600" algn="l" defTabSz="914400" rtl="0" eaLnBrk="1" latinLnBrk="0" hangingPunct="1">
      <a:defRPr lang="es-ES"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ción de imagen de diapositiva 1"/>
          <p:cNvSpPr>
            <a:spLocks noGrp="1" noRot="1" noChangeAspect="1"/>
          </p:cNvSpPr>
          <p:nvPr>
            <p:ph type="sldImg"/>
          </p:nvPr>
        </p:nvSpPr>
        <p:spPr/>
        <p:txBody>
          <a:bodyPr/>
          <a:lstStyle/>
          <a:p>
            <a:endParaRPr lang="es-AR"/>
          </a:p>
        </p:txBody>
      </p:sp>
      <p:sp>
        <p:nvSpPr>
          <p:cNvPr id="3" name="Marcador de posición de notas 2"/>
          <p:cNvSpPr>
            <a:spLocks noGrp="1"/>
          </p:cNvSpPr>
          <p:nvPr>
            <p:ph type="body" idx="1"/>
          </p:nvPr>
        </p:nvSpPr>
        <p:spPr/>
        <p:txBody>
          <a:bodyPr rtlCol="0"/>
          <a:lstStyle>
            <a:defPPr>
              <a:defRPr lang="es-ES"/>
            </a:defPPr>
          </a:lstStyle>
          <a:p>
            <a:pPr rtl="0"/>
            <a:endParaRPr lang="es-ES" dirty="0"/>
          </a:p>
        </p:txBody>
      </p:sp>
      <p:sp>
        <p:nvSpPr>
          <p:cNvPr id="4" name="Marcador de posición de número de diapositiva 3"/>
          <p:cNvSpPr>
            <a:spLocks noGrp="1"/>
          </p:cNvSpPr>
          <p:nvPr>
            <p:ph type="sldNum" sz="quarter" idx="5"/>
          </p:nvPr>
        </p:nvSpPr>
        <p:spPr/>
        <p:txBody>
          <a:bodyPr rtlCol="0"/>
          <a:lstStyle>
            <a:defPPr>
              <a:defRPr lang="es-ES"/>
            </a:defPPr>
          </a:lstStyle>
          <a:p>
            <a:pPr rtl="0"/>
            <a:fld id="{22289C57-55D7-40A4-A101-E74FAC7A092B}" type="slidenum">
              <a:rPr lang="es-ES" smtClean="0"/>
              <a:t>1</a:t>
            </a:fld>
            <a:endParaRPr lang="es-ES" dirty="0"/>
          </a:p>
        </p:txBody>
      </p:sp>
    </p:spTree>
    <p:extLst>
      <p:ext uri="{BB962C8B-B14F-4D97-AF65-F5344CB8AC3E}">
        <p14:creationId xmlns:p14="http://schemas.microsoft.com/office/powerpoint/2010/main" val="1778128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ción de imagen de diapositiva 1"/>
          <p:cNvSpPr>
            <a:spLocks noGrp="1" noRot="1" noChangeAspect="1"/>
          </p:cNvSpPr>
          <p:nvPr>
            <p:ph type="sldImg"/>
          </p:nvPr>
        </p:nvSpPr>
        <p:spPr/>
        <p:txBody>
          <a:bodyPr/>
          <a:lstStyle/>
          <a:p>
            <a:endParaRPr lang="es-AR"/>
          </a:p>
        </p:txBody>
      </p:sp>
      <p:sp>
        <p:nvSpPr>
          <p:cNvPr id="3" name="Marcador de posición de notas 2"/>
          <p:cNvSpPr>
            <a:spLocks noGrp="1"/>
          </p:cNvSpPr>
          <p:nvPr>
            <p:ph type="body" idx="1"/>
          </p:nvPr>
        </p:nvSpPr>
        <p:spPr/>
        <p:txBody>
          <a:bodyPr rtlCol="0"/>
          <a:lstStyle>
            <a:defPPr>
              <a:defRPr lang="es-ES"/>
            </a:defPPr>
          </a:lstStyle>
          <a:p>
            <a:pPr rtl="0"/>
            <a:endParaRPr lang="es-ES" dirty="0"/>
          </a:p>
        </p:txBody>
      </p:sp>
      <p:sp>
        <p:nvSpPr>
          <p:cNvPr id="4" name="Marcador de posición de número de diapositiva 3"/>
          <p:cNvSpPr>
            <a:spLocks noGrp="1"/>
          </p:cNvSpPr>
          <p:nvPr>
            <p:ph type="sldNum" sz="quarter" idx="5"/>
          </p:nvPr>
        </p:nvSpPr>
        <p:spPr/>
        <p:txBody>
          <a:bodyPr rtlCol="0"/>
          <a:lstStyle>
            <a:defPPr>
              <a:defRPr lang="es-ES"/>
            </a:defPPr>
          </a:lstStyle>
          <a:p>
            <a:pPr rtl="0"/>
            <a:fld id="{22289C57-55D7-40A4-A101-E74FAC7A092B}" type="slidenum">
              <a:rPr lang="es-ES" smtClean="0"/>
              <a:t>2</a:t>
            </a:fld>
            <a:endParaRPr lang="es-ES" dirty="0"/>
          </a:p>
        </p:txBody>
      </p:sp>
    </p:spTree>
    <p:extLst>
      <p:ext uri="{BB962C8B-B14F-4D97-AF65-F5344CB8AC3E}">
        <p14:creationId xmlns:p14="http://schemas.microsoft.com/office/powerpoint/2010/main" val="537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DD736-CF80-70DB-F6D3-0621896F83B6}"/>
            </a:ext>
          </a:extLst>
        </p:cNvPr>
        <p:cNvGrpSpPr/>
        <p:nvPr/>
      </p:nvGrpSpPr>
      <p:grpSpPr>
        <a:xfrm>
          <a:off x="0" y="0"/>
          <a:ext cx="0" cy="0"/>
          <a:chOff x="0" y="0"/>
          <a:chExt cx="0" cy="0"/>
        </a:xfrm>
      </p:grpSpPr>
      <p:sp>
        <p:nvSpPr>
          <p:cNvPr id="2" name="Marcador de posición de imagen de diapositiva 1">
            <a:extLst>
              <a:ext uri="{FF2B5EF4-FFF2-40B4-BE49-F238E27FC236}">
                <a16:creationId xmlns:a16="http://schemas.microsoft.com/office/drawing/2014/main" id="{A9974086-DB20-86D6-813A-4BB51B579605}"/>
              </a:ext>
            </a:extLst>
          </p:cNvPr>
          <p:cNvSpPr>
            <a:spLocks noGrp="1" noRot="1" noChangeAspect="1"/>
          </p:cNvSpPr>
          <p:nvPr>
            <p:ph type="sldImg"/>
          </p:nvPr>
        </p:nvSpPr>
        <p:spPr/>
        <p:txBody>
          <a:bodyPr/>
          <a:lstStyle/>
          <a:p>
            <a:endParaRPr lang="es-AR"/>
          </a:p>
        </p:txBody>
      </p:sp>
      <p:sp>
        <p:nvSpPr>
          <p:cNvPr id="3" name="Marcador de posición de notas 2">
            <a:extLst>
              <a:ext uri="{FF2B5EF4-FFF2-40B4-BE49-F238E27FC236}">
                <a16:creationId xmlns:a16="http://schemas.microsoft.com/office/drawing/2014/main" id="{DDCF9F1B-5DD1-260A-5060-374A01D1C221}"/>
              </a:ext>
            </a:extLst>
          </p:cNvPr>
          <p:cNvSpPr>
            <a:spLocks noGrp="1"/>
          </p:cNvSpPr>
          <p:nvPr>
            <p:ph type="body" idx="1"/>
          </p:nvPr>
        </p:nvSpPr>
        <p:spPr/>
        <p:txBody>
          <a:bodyPr rtlCol="0"/>
          <a:lstStyle>
            <a:defPPr>
              <a:defRPr lang="es-ES"/>
            </a:defPPr>
          </a:lstStyle>
          <a:p>
            <a:pPr rtl="0"/>
            <a:endParaRPr lang="es-ES" dirty="0"/>
          </a:p>
        </p:txBody>
      </p:sp>
      <p:sp>
        <p:nvSpPr>
          <p:cNvPr id="4" name="Marcador de posición de número de diapositiva 3">
            <a:extLst>
              <a:ext uri="{FF2B5EF4-FFF2-40B4-BE49-F238E27FC236}">
                <a16:creationId xmlns:a16="http://schemas.microsoft.com/office/drawing/2014/main" id="{11694511-F8D9-C9D7-329F-AA9D53EA2300}"/>
              </a:ext>
            </a:extLst>
          </p:cNvPr>
          <p:cNvSpPr>
            <a:spLocks noGrp="1"/>
          </p:cNvSpPr>
          <p:nvPr>
            <p:ph type="sldNum" sz="quarter" idx="5"/>
          </p:nvPr>
        </p:nvSpPr>
        <p:spPr/>
        <p:txBody>
          <a:bodyPr rtlCol="0"/>
          <a:lstStyle>
            <a:defPPr>
              <a:defRPr lang="es-ES"/>
            </a:defPPr>
          </a:lstStyle>
          <a:p>
            <a:pPr rtl="0"/>
            <a:fld id="{22289C57-55D7-40A4-A101-E74FAC7A092B}" type="slidenum">
              <a:rPr lang="es-ES" smtClean="0"/>
              <a:t>3</a:t>
            </a:fld>
            <a:endParaRPr lang="es-ES" dirty="0"/>
          </a:p>
        </p:txBody>
      </p:sp>
    </p:spTree>
    <p:extLst>
      <p:ext uri="{BB962C8B-B14F-4D97-AF65-F5344CB8AC3E}">
        <p14:creationId xmlns:p14="http://schemas.microsoft.com/office/powerpoint/2010/main" val="42064863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E59FB-65F9-7385-1B47-21BF59624A20}"/>
            </a:ext>
          </a:extLst>
        </p:cNvPr>
        <p:cNvGrpSpPr/>
        <p:nvPr/>
      </p:nvGrpSpPr>
      <p:grpSpPr>
        <a:xfrm>
          <a:off x="0" y="0"/>
          <a:ext cx="0" cy="0"/>
          <a:chOff x="0" y="0"/>
          <a:chExt cx="0" cy="0"/>
        </a:xfrm>
      </p:grpSpPr>
      <p:sp>
        <p:nvSpPr>
          <p:cNvPr id="2" name="Marcador de posición de imagen de diapositiva 1">
            <a:extLst>
              <a:ext uri="{FF2B5EF4-FFF2-40B4-BE49-F238E27FC236}">
                <a16:creationId xmlns:a16="http://schemas.microsoft.com/office/drawing/2014/main" id="{DC99596E-3723-1591-9CEE-AE35131D13BE}"/>
              </a:ext>
            </a:extLst>
          </p:cNvPr>
          <p:cNvSpPr>
            <a:spLocks noGrp="1" noRot="1" noChangeAspect="1"/>
          </p:cNvSpPr>
          <p:nvPr>
            <p:ph type="sldImg"/>
          </p:nvPr>
        </p:nvSpPr>
        <p:spPr/>
        <p:txBody>
          <a:bodyPr/>
          <a:lstStyle/>
          <a:p>
            <a:endParaRPr lang="es-AR"/>
          </a:p>
        </p:txBody>
      </p:sp>
      <p:sp>
        <p:nvSpPr>
          <p:cNvPr id="3" name="Marcador de posición de notas 2">
            <a:extLst>
              <a:ext uri="{FF2B5EF4-FFF2-40B4-BE49-F238E27FC236}">
                <a16:creationId xmlns:a16="http://schemas.microsoft.com/office/drawing/2014/main" id="{607F49F4-9BA9-6ECF-4F70-7E9696E4D670}"/>
              </a:ext>
            </a:extLst>
          </p:cNvPr>
          <p:cNvSpPr>
            <a:spLocks noGrp="1"/>
          </p:cNvSpPr>
          <p:nvPr>
            <p:ph type="body" idx="1"/>
          </p:nvPr>
        </p:nvSpPr>
        <p:spPr/>
        <p:txBody>
          <a:bodyPr rtlCol="0"/>
          <a:lstStyle>
            <a:defPPr>
              <a:defRPr lang="es-ES"/>
            </a:defPPr>
          </a:lstStyle>
          <a:p>
            <a:pPr rtl="0"/>
            <a:endParaRPr lang="es-ES" dirty="0"/>
          </a:p>
        </p:txBody>
      </p:sp>
      <p:sp>
        <p:nvSpPr>
          <p:cNvPr id="4" name="Marcador de posición de número de diapositiva 3">
            <a:extLst>
              <a:ext uri="{FF2B5EF4-FFF2-40B4-BE49-F238E27FC236}">
                <a16:creationId xmlns:a16="http://schemas.microsoft.com/office/drawing/2014/main" id="{685A3AE4-4C63-8A25-D456-B0DF51C1AD23}"/>
              </a:ext>
            </a:extLst>
          </p:cNvPr>
          <p:cNvSpPr>
            <a:spLocks noGrp="1"/>
          </p:cNvSpPr>
          <p:nvPr>
            <p:ph type="sldNum" sz="quarter" idx="5"/>
          </p:nvPr>
        </p:nvSpPr>
        <p:spPr/>
        <p:txBody>
          <a:bodyPr rtlCol="0"/>
          <a:lstStyle>
            <a:defPPr>
              <a:defRPr lang="es-ES"/>
            </a:defPPr>
          </a:lstStyle>
          <a:p>
            <a:pPr rtl="0"/>
            <a:fld id="{22289C57-55D7-40A4-A101-E74FAC7A092B}" type="slidenum">
              <a:rPr lang="es-ES" smtClean="0"/>
              <a:t>5</a:t>
            </a:fld>
            <a:endParaRPr lang="es-ES" dirty="0"/>
          </a:p>
        </p:txBody>
      </p:sp>
    </p:spTree>
    <p:extLst>
      <p:ext uri="{BB962C8B-B14F-4D97-AF65-F5344CB8AC3E}">
        <p14:creationId xmlns:p14="http://schemas.microsoft.com/office/powerpoint/2010/main" val="27489822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BECBA-38CB-DF6B-9AC0-13C3C7FD5A2F}"/>
            </a:ext>
          </a:extLst>
        </p:cNvPr>
        <p:cNvGrpSpPr/>
        <p:nvPr/>
      </p:nvGrpSpPr>
      <p:grpSpPr>
        <a:xfrm>
          <a:off x="0" y="0"/>
          <a:ext cx="0" cy="0"/>
          <a:chOff x="0" y="0"/>
          <a:chExt cx="0" cy="0"/>
        </a:xfrm>
      </p:grpSpPr>
      <p:sp>
        <p:nvSpPr>
          <p:cNvPr id="2" name="Marcador de posición de imagen de diapositiva 1">
            <a:extLst>
              <a:ext uri="{FF2B5EF4-FFF2-40B4-BE49-F238E27FC236}">
                <a16:creationId xmlns:a16="http://schemas.microsoft.com/office/drawing/2014/main" id="{9F975545-57A2-1CEC-672F-C576E505C045}"/>
              </a:ext>
            </a:extLst>
          </p:cNvPr>
          <p:cNvSpPr>
            <a:spLocks noGrp="1" noRot="1" noChangeAspect="1"/>
          </p:cNvSpPr>
          <p:nvPr>
            <p:ph type="sldImg"/>
          </p:nvPr>
        </p:nvSpPr>
        <p:spPr/>
        <p:txBody>
          <a:bodyPr/>
          <a:lstStyle/>
          <a:p>
            <a:endParaRPr lang="es-AR"/>
          </a:p>
        </p:txBody>
      </p:sp>
      <p:sp>
        <p:nvSpPr>
          <p:cNvPr id="3" name="Marcador de posición de notas 2">
            <a:extLst>
              <a:ext uri="{FF2B5EF4-FFF2-40B4-BE49-F238E27FC236}">
                <a16:creationId xmlns:a16="http://schemas.microsoft.com/office/drawing/2014/main" id="{C6C67037-0701-7EFF-4388-0B0729288068}"/>
              </a:ext>
            </a:extLst>
          </p:cNvPr>
          <p:cNvSpPr>
            <a:spLocks noGrp="1"/>
          </p:cNvSpPr>
          <p:nvPr>
            <p:ph type="body" idx="1"/>
          </p:nvPr>
        </p:nvSpPr>
        <p:spPr/>
        <p:txBody>
          <a:bodyPr rtlCol="0"/>
          <a:lstStyle>
            <a:defPPr>
              <a:defRPr lang="es-ES"/>
            </a:defPPr>
          </a:lstStyle>
          <a:p>
            <a:pPr rtl="0"/>
            <a:endParaRPr lang="es-ES" dirty="0"/>
          </a:p>
        </p:txBody>
      </p:sp>
      <p:sp>
        <p:nvSpPr>
          <p:cNvPr id="4" name="Marcador de posición de número de diapositiva 3">
            <a:extLst>
              <a:ext uri="{FF2B5EF4-FFF2-40B4-BE49-F238E27FC236}">
                <a16:creationId xmlns:a16="http://schemas.microsoft.com/office/drawing/2014/main" id="{8E28904A-9D28-9DB8-3655-D8C8A5B34821}"/>
              </a:ext>
            </a:extLst>
          </p:cNvPr>
          <p:cNvSpPr>
            <a:spLocks noGrp="1"/>
          </p:cNvSpPr>
          <p:nvPr>
            <p:ph type="sldNum" sz="quarter" idx="5"/>
          </p:nvPr>
        </p:nvSpPr>
        <p:spPr/>
        <p:txBody>
          <a:bodyPr rtlCol="0"/>
          <a:lstStyle>
            <a:defPPr>
              <a:defRPr lang="es-ES"/>
            </a:defPPr>
          </a:lstStyle>
          <a:p>
            <a:pPr rtl="0"/>
            <a:fld id="{22289C57-55D7-40A4-A101-E74FAC7A092B}" type="slidenum">
              <a:rPr lang="es-ES" smtClean="0"/>
              <a:t>6</a:t>
            </a:fld>
            <a:endParaRPr lang="es-ES" dirty="0"/>
          </a:p>
        </p:txBody>
      </p:sp>
    </p:spTree>
    <p:extLst>
      <p:ext uri="{BB962C8B-B14F-4D97-AF65-F5344CB8AC3E}">
        <p14:creationId xmlns:p14="http://schemas.microsoft.com/office/powerpoint/2010/main" val="30731771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CFDF8-EDEC-2C90-3C3F-142DF99B97F4}"/>
            </a:ext>
          </a:extLst>
        </p:cNvPr>
        <p:cNvGrpSpPr/>
        <p:nvPr/>
      </p:nvGrpSpPr>
      <p:grpSpPr>
        <a:xfrm>
          <a:off x="0" y="0"/>
          <a:ext cx="0" cy="0"/>
          <a:chOff x="0" y="0"/>
          <a:chExt cx="0" cy="0"/>
        </a:xfrm>
      </p:grpSpPr>
      <p:sp>
        <p:nvSpPr>
          <p:cNvPr id="2" name="Marcador de posición de imagen de diapositiva 1">
            <a:extLst>
              <a:ext uri="{FF2B5EF4-FFF2-40B4-BE49-F238E27FC236}">
                <a16:creationId xmlns:a16="http://schemas.microsoft.com/office/drawing/2014/main" id="{576C1263-C6E2-D6FB-79C3-65AEF0411ED0}"/>
              </a:ext>
            </a:extLst>
          </p:cNvPr>
          <p:cNvSpPr>
            <a:spLocks noGrp="1" noRot="1" noChangeAspect="1"/>
          </p:cNvSpPr>
          <p:nvPr>
            <p:ph type="sldImg"/>
          </p:nvPr>
        </p:nvSpPr>
        <p:spPr/>
        <p:txBody>
          <a:bodyPr/>
          <a:lstStyle/>
          <a:p>
            <a:endParaRPr lang="es-AR"/>
          </a:p>
        </p:txBody>
      </p:sp>
      <p:sp>
        <p:nvSpPr>
          <p:cNvPr id="3" name="Marcador de posición de notas 2">
            <a:extLst>
              <a:ext uri="{FF2B5EF4-FFF2-40B4-BE49-F238E27FC236}">
                <a16:creationId xmlns:a16="http://schemas.microsoft.com/office/drawing/2014/main" id="{2C71502E-65E7-269D-A38F-C3D502B61E35}"/>
              </a:ext>
            </a:extLst>
          </p:cNvPr>
          <p:cNvSpPr>
            <a:spLocks noGrp="1"/>
          </p:cNvSpPr>
          <p:nvPr>
            <p:ph type="body" idx="1"/>
          </p:nvPr>
        </p:nvSpPr>
        <p:spPr/>
        <p:txBody>
          <a:bodyPr rtlCol="0"/>
          <a:lstStyle>
            <a:defPPr>
              <a:defRPr lang="es-ES"/>
            </a:defPPr>
          </a:lstStyle>
          <a:p>
            <a:pPr rtl="0"/>
            <a:endParaRPr lang="es-ES" dirty="0"/>
          </a:p>
        </p:txBody>
      </p:sp>
      <p:sp>
        <p:nvSpPr>
          <p:cNvPr id="4" name="Marcador de posición de número de diapositiva 3">
            <a:extLst>
              <a:ext uri="{FF2B5EF4-FFF2-40B4-BE49-F238E27FC236}">
                <a16:creationId xmlns:a16="http://schemas.microsoft.com/office/drawing/2014/main" id="{344BE96D-DBC9-C7F3-9403-FBF797DD8DC3}"/>
              </a:ext>
            </a:extLst>
          </p:cNvPr>
          <p:cNvSpPr>
            <a:spLocks noGrp="1"/>
          </p:cNvSpPr>
          <p:nvPr>
            <p:ph type="sldNum" sz="quarter" idx="5"/>
          </p:nvPr>
        </p:nvSpPr>
        <p:spPr/>
        <p:txBody>
          <a:bodyPr rtlCol="0"/>
          <a:lstStyle>
            <a:defPPr>
              <a:defRPr lang="es-ES"/>
            </a:defPPr>
          </a:lstStyle>
          <a:p>
            <a:pPr rtl="0"/>
            <a:fld id="{22289C57-55D7-40A4-A101-E74FAC7A092B}" type="slidenum">
              <a:rPr lang="es-ES" smtClean="0"/>
              <a:t>7</a:t>
            </a:fld>
            <a:endParaRPr lang="es-ES" dirty="0"/>
          </a:p>
        </p:txBody>
      </p:sp>
    </p:spTree>
    <p:extLst>
      <p:ext uri="{BB962C8B-B14F-4D97-AF65-F5344CB8AC3E}">
        <p14:creationId xmlns:p14="http://schemas.microsoft.com/office/powerpoint/2010/main" val="1936066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E8B511-71BF-DB05-5680-8BBECB6889AE}"/>
            </a:ext>
          </a:extLst>
        </p:cNvPr>
        <p:cNvGrpSpPr/>
        <p:nvPr/>
      </p:nvGrpSpPr>
      <p:grpSpPr>
        <a:xfrm>
          <a:off x="0" y="0"/>
          <a:ext cx="0" cy="0"/>
          <a:chOff x="0" y="0"/>
          <a:chExt cx="0" cy="0"/>
        </a:xfrm>
      </p:grpSpPr>
      <p:sp>
        <p:nvSpPr>
          <p:cNvPr id="2" name="Marcador de posición de imagen de diapositiva 1">
            <a:extLst>
              <a:ext uri="{FF2B5EF4-FFF2-40B4-BE49-F238E27FC236}">
                <a16:creationId xmlns:a16="http://schemas.microsoft.com/office/drawing/2014/main" id="{CA2EB27E-6EC0-463B-8D0D-859D88DA5B56}"/>
              </a:ext>
            </a:extLst>
          </p:cNvPr>
          <p:cNvSpPr>
            <a:spLocks noGrp="1" noRot="1" noChangeAspect="1"/>
          </p:cNvSpPr>
          <p:nvPr>
            <p:ph type="sldImg"/>
          </p:nvPr>
        </p:nvSpPr>
        <p:spPr/>
        <p:txBody>
          <a:bodyPr/>
          <a:lstStyle/>
          <a:p>
            <a:endParaRPr lang="es-AR"/>
          </a:p>
        </p:txBody>
      </p:sp>
      <p:sp>
        <p:nvSpPr>
          <p:cNvPr id="3" name="Marcador de posición de notas 2">
            <a:extLst>
              <a:ext uri="{FF2B5EF4-FFF2-40B4-BE49-F238E27FC236}">
                <a16:creationId xmlns:a16="http://schemas.microsoft.com/office/drawing/2014/main" id="{971F8A5E-3C59-D35C-43CE-3166F7756D87}"/>
              </a:ext>
            </a:extLst>
          </p:cNvPr>
          <p:cNvSpPr>
            <a:spLocks noGrp="1"/>
          </p:cNvSpPr>
          <p:nvPr>
            <p:ph type="body" idx="1"/>
          </p:nvPr>
        </p:nvSpPr>
        <p:spPr/>
        <p:txBody>
          <a:bodyPr rtlCol="0"/>
          <a:lstStyle>
            <a:defPPr>
              <a:defRPr lang="es-ES"/>
            </a:defPPr>
          </a:lstStyle>
          <a:p>
            <a:pPr rtl="0"/>
            <a:endParaRPr lang="es-ES" dirty="0"/>
          </a:p>
        </p:txBody>
      </p:sp>
      <p:sp>
        <p:nvSpPr>
          <p:cNvPr id="4" name="Marcador de posición de número de diapositiva 3">
            <a:extLst>
              <a:ext uri="{FF2B5EF4-FFF2-40B4-BE49-F238E27FC236}">
                <a16:creationId xmlns:a16="http://schemas.microsoft.com/office/drawing/2014/main" id="{6845030F-F1AB-E017-4DC2-2FDDE6600718}"/>
              </a:ext>
            </a:extLst>
          </p:cNvPr>
          <p:cNvSpPr>
            <a:spLocks noGrp="1"/>
          </p:cNvSpPr>
          <p:nvPr>
            <p:ph type="sldNum" sz="quarter" idx="5"/>
          </p:nvPr>
        </p:nvSpPr>
        <p:spPr/>
        <p:txBody>
          <a:bodyPr rtlCol="0"/>
          <a:lstStyle>
            <a:defPPr>
              <a:defRPr lang="es-ES"/>
            </a:defPPr>
          </a:lstStyle>
          <a:p>
            <a:pPr rtl="0"/>
            <a:fld id="{22289C57-55D7-40A4-A101-E74FAC7A092B}" type="slidenum">
              <a:rPr lang="es-ES" smtClean="0"/>
              <a:t>8</a:t>
            </a:fld>
            <a:endParaRPr lang="es-ES" dirty="0"/>
          </a:p>
        </p:txBody>
      </p:sp>
    </p:spTree>
    <p:extLst>
      <p:ext uri="{BB962C8B-B14F-4D97-AF65-F5344CB8AC3E}">
        <p14:creationId xmlns:p14="http://schemas.microsoft.com/office/powerpoint/2010/main" val="18593382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67D7B-FECE-CE18-2E5A-90E6FF150E8B}"/>
            </a:ext>
          </a:extLst>
        </p:cNvPr>
        <p:cNvGrpSpPr/>
        <p:nvPr/>
      </p:nvGrpSpPr>
      <p:grpSpPr>
        <a:xfrm>
          <a:off x="0" y="0"/>
          <a:ext cx="0" cy="0"/>
          <a:chOff x="0" y="0"/>
          <a:chExt cx="0" cy="0"/>
        </a:xfrm>
      </p:grpSpPr>
      <p:sp>
        <p:nvSpPr>
          <p:cNvPr id="2" name="Marcador de posición de imagen de diapositiva 1">
            <a:extLst>
              <a:ext uri="{FF2B5EF4-FFF2-40B4-BE49-F238E27FC236}">
                <a16:creationId xmlns:a16="http://schemas.microsoft.com/office/drawing/2014/main" id="{62D988D6-5AEA-7505-46DE-645EDF69235F}"/>
              </a:ext>
            </a:extLst>
          </p:cNvPr>
          <p:cNvSpPr>
            <a:spLocks noGrp="1" noRot="1" noChangeAspect="1"/>
          </p:cNvSpPr>
          <p:nvPr>
            <p:ph type="sldImg"/>
          </p:nvPr>
        </p:nvSpPr>
        <p:spPr/>
        <p:txBody>
          <a:bodyPr/>
          <a:lstStyle/>
          <a:p>
            <a:endParaRPr lang="es-AR"/>
          </a:p>
        </p:txBody>
      </p:sp>
      <p:sp>
        <p:nvSpPr>
          <p:cNvPr id="3" name="Marcador de posición de notas 2">
            <a:extLst>
              <a:ext uri="{FF2B5EF4-FFF2-40B4-BE49-F238E27FC236}">
                <a16:creationId xmlns:a16="http://schemas.microsoft.com/office/drawing/2014/main" id="{0EAE94DF-764E-746C-A944-77070D525ECE}"/>
              </a:ext>
            </a:extLst>
          </p:cNvPr>
          <p:cNvSpPr>
            <a:spLocks noGrp="1"/>
          </p:cNvSpPr>
          <p:nvPr>
            <p:ph type="body" idx="1"/>
          </p:nvPr>
        </p:nvSpPr>
        <p:spPr/>
        <p:txBody>
          <a:bodyPr rtlCol="0"/>
          <a:lstStyle>
            <a:defPPr>
              <a:defRPr lang="es-ES"/>
            </a:defPPr>
          </a:lstStyle>
          <a:p>
            <a:pPr rtl="0"/>
            <a:endParaRPr lang="es-ES" dirty="0"/>
          </a:p>
        </p:txBody>
      </p:sp>
      <p:sp>
        <p:nvSpPr>
          <p:cNvPr id="4" name="Marcador de posición de número de diapositiva 3">
            <a:extLst>
              <a:ext uri="{FF2B5EF4-FFF2-40B4-BE49-F238E27FC236}">
                <a16:creationId xmlns:a16="http://schemas.microsoft.com/office/drawing/2014/main" id="{40060E0E-67D1-EF77-CEA8-47C5FE8BF7DC}"/>
              </a:ext>
            </a:extLst>
          </p:cNvPr>
          <p:cNvSpPr>
            <a:spLocks noGrp="1"/>
          </p:cNvSpPr>
          <p:nvPr>
            <p:ph type="sldNum" sz="quarter" idx="5"/>
          </p:nvPr>
        </p:nvSpPr>
        <p:spPr/>
        <p:txBody>
          <a:bodyPr rtlCol="0"/>
          <a:lstStyle>
            <a:defPPr>
              <a:defRPr lang="es-ES"/>
            </a:defPPr>
          </a:lstStyle>
          <a:p>
            <a:pPr rtl="0"/>
            <a:fld id="{22289C57-55D7-40A4-A101-E74FAC7A092B}" type="slidenum">
              <a:rPr lang="es-ES" smtClean="0"/>
              <a:t>9</a:t>
            </a:fld>
            <a:endParaRPr lang="es-ES" dirty="0"/>
          </a:p>
        </p:txBody>
      </p:sp>
    </p:spTree>
    <p:extLst>
      <p:ext uri="{BB962C8B-B14F-4D97-AF65-F5344CB8AC3E}">
        <p14:creationId xmlns:p14="http://schemas.microsoft.com/office/powerpoint/2010/main" val="32890725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7E4060-67E7-4FF0-8161-9069D5B355DC}"/>
            </a:ext>
          </a:extLst>
        </p:cNvPr>
        <p:cNvGrpSpPr/>
        <p:nvPr/>
      </p:nvGrpSpPr>
      <p:grpSpPr>
        <a:xfrm>
          <a:off x="0" y="0"/>
          <a:ext cx="0" cy="0"/>
          <a:chOff x="0" y="0"/>
          <a:chExt cx="0" cy="0"/>
        </a:xfrm>
      </p:grpSpPr>
      <p:sp>
        <p:nvSpPr>
          <p:cNvPr id="2" name="Marcador de posición de imagen de diapositiva 1">
            <a:extLst>
              <a:ext uri="{FF2B5EF4-FFF2-40B4-BE49-F238E27FC236}">
                <a16:creationId xmlns:a16="http://schemas.microsoft.com/office/drawing/2014/main" id="{2AF39BB4-ECEC-CA8C-5607-9FE7140479C7}"/>
              </a:ext>
            </a:extLst>
          </p:cNvPr>
          <p:cNvSpPr>
            <a:spLocks noGrp="1" noRot="1" noChangeAspect="1"/>
          </p:cNvSpPr>
          <p:nvPr>
            <p:ph type="sldImg"/>
          </p:nvPr>
        </p:nvSpPr>
        <p:spPr/>
        <p:txBody>
          <a:bodyPr/>
          <a:lstStyle/>
          <a:p>
            <a:endParaRPr lang="es-AR"/>
          </a:p>
        </p:txBody>
      </p:sp>
      <p:sp>
        <p:nvSpPr>
          <p:cNvPr id="3" name="Marcador de posición de notas 2">
            <a:extLst>
              <a:ext uri="{FF2B5EF4-FFF2-40B4-BE49-F238E27FC236}">
                <a16:creationId xmlns:a16="http://schemas.microsoft.com/office/drawing/2014/main" id="{F3EF4B4B-6D49-A88C-1A65-8D5F2966D51E}"/>
              </a:ext>
            </a:extLst>
          </p:cNvPr>
          <p:cNvSpPr>
            <a:spLocks noGrp="1"/>
          </p:cNvSpPr>
          <p:nvPr>
            <p:ph type="body" idx="1"/>
          </p:nvPr>
        </p:nvSpPr>
        <p:spPr/>
        <p:txBody>
          <a:bodyPr rtlCol="0"/>
          <a:lstStyle>
            <a:defPPr>
              <a:defRPr lang="es-ES"/>
            </a:defPPr>
          </a:lstStyle>
          <a:p>
            <a:pPr rtl="0"/>
            <a:endParaRPr lang="es-ES" dirty="0"/>
          </a:p>
        </p:txBody>
      </p:sp>
      <p:sp>
        <p:nvSpPr>
          <p:cNvPr id="4" name="Marcador de posición de número de diapositiva 3">
            <a:extLst>
              <a:ext uri="{FF2B5EF4-FFF2-40B4-BE49-F238E27FC236}">
                <a16:creationId xmlns:a16="http://schemas.microsoft.com/office/drawing/2014/main" id="{7A9B77F2-89A4-09BE-9FCB-6643A231B8A4}"/>
              </a:ext>
            </a:extLst>
          </p:cNvPr>
          <p:cNvSpPr>
            <a:spLocks noGrp="1"/>
          </p:cNvSpPr>
          <p:nvPr>
            <p:ph type="sldNum" sz="quarter" idx="5"/>
          </p:nvPr>
        </p:nvSpPr>
        <p:spPr/>
        <p:txBody>
          <a:bodyPr rtlCol="0"/>
          <a:lstStyle>
            <a:defPPr>
              <a:defRPr lang="es-ES"/>
            </a:defPPr>
          </a:lstStyle>
          <a:p>
            <a:pPr rtl="0"/>
            <a:fld id="{22289C57-55D7-40A4-A101-E74FAC7A092B}" type="slidenum">
              <a:rPr lang="es-ES" smtClean="0"/>
              <a:t>10</a:t>
            </a:fld>
            <a:endParaRPr lang="es-ES" dirty="0"/>
          </a:p>
        </p:txBody>
      </p:sp>
    </p:spTree>
    <p:extLst>
      <p:ext uri="{BB962C8B-B14F-4D97-AF65-F5344CB8AC3E}">
        <p14:creationId xmlns:p14="http://schemas.microsoft.com/office/powerpoint/2010/main" val="26592333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B8371A-B7BC-6E3E-79A1-4A6E80FC8C8A}"/>
            </a:ext>
          </a:extLst>
        </p:cNvPr>
        <p:cNvGrpSpPr/>
        <p:nvPr/>
      </p:nvGrpSpPr>
      <p:grpSpPr>
        <a:xfrm>
          <a:off x="0" y="0"/>
          <a:ext cx="0" cy="0"/>
          <a:chOff x="0" y="0"/>
          <a:chExt cx="0" cy="0"/>
        </a:xfrm>
      </p:grpSpPr>
      <p:sp>
        <p:nvSpPr>
          <p:cNvPr id="2" name="Marcador de posición de imagen de diapositiva 1">
            <a:extLst>
              <a:ext uri="{FF2B5EF4-FFF2-40B4-BE49-F238E27FC236}">
                <a16:creationId xmlns:a16="http://schemas.microsoft.com/office/drawing/2014/main" id="{35D46E30-6785-6AD5-D9C4-DBEAD0FA6F8D}"/>
              </a:ext>
            </a:extLst>
          </p:cNvPr>
          <p:cNvSpPr>
            <a:spLocks noGrp="1" noRot="1" noChangeAspect="1"/>
          </p:cNvSpPr>
          <p:nvPr>
            <p:ph type="sldImg"/>
          </p:nvPr>
        </p:nvSpPr>
        <p:spPr/>
        <p:txBody>
          <a:bodyPr/>
          <a:lstStyle/>
          <a:p>
            <a:endParaRPr lang="es-AR"/>
          </a:p>
        </p:txBody>
      </p:sp>
      <p:sp>
        <p:nvSpPr>
          <p:cNvPr id="3" name="Marcador de posición de notas 2">
            <a:extLst>
              <a:ext uri="{FF2B5EF4-FFF2-40B4-BE49-F238E27FC236}">
                <a16:creationId xmlns:a16="http://schemas.microsoft.com/office/drawing/2014/main" id="{F316C79B-42BF-DC1A-2E6D-C6A1AD26FCDD}"/>
              </a:ext>
            </a:extLst>
          </p:cNvPr>
          <p:cNvSpPr>
            <a:spLocks noGrp="1"/>
          </p:cNvSpPr>
          <p:nvPr>
            <p:ph type="body" idx="1"/>
          </p:nvPr>
        </p:nvSpPr>
        <p:spPr/>
        <p:txBody>
          <a:bodyPr rtlCol="0"/>
          <a:lstStyle>
            <a:defPPr>
              <a:defRPr lang="es-ES"/>
            </a:defPPr>
          </a:lstStyle>
          <a:p>
            <a:pPr rtl="0"/>
            <a:endParaRPr lang="es-ES" dirty="0"/>
          </a:p>
        </p:txBody>
      </p:sp>
      <p:sp>
        <p:nvSpPr>
          <p:cNvPr id="4" name="Marcador de posición de número de diapositiva 3">
            <a:extLst>
              <a:ext uri="{FF2B5EF4-FFF2-40B4-BE49-F238E27FC236}">
                <a16:creationId xmlns:a16="http://schemas.microsoft.com/office/drawing/2014/main" id="{1B33BA5D-E798-4D2C-0656-E32FFFEF9BE5}"/>
              </a:ext>
            </a:extLst>
          </p:cNvPr>
          <p:cNvSpPr>
            <a:spLocks noGrp="1"/>
          </p:cNvSpPr>
          <p:nvPr>
            <p:ph type="sldNum" sz="quarter" idx="5"/>
          </p:nvPr>
        </p:nvSpPr>
        <p:spPr/>
        <p:txBody>
          <a:bodyPr rtlCol="0"/>
          <a:lstStyle>
            <a:defPPr>
              <a:defRPr lang="es-ES"/>
            </a:defPPr>
          </a:lstStyle>
          <a:p>
            <a:pPr rtl="0"/>
            <a:fld id="{22289C57-55D7-40A4-A101-E74FAC7A092B}" type="slidenum">
              <a:rPr lang="es-ES" smtClean="0"/>
              <a:t>11</a:t>
            </a:fld>
            <a:endParaRPr lang="es-ES" dirty="0"/>
          </a:p>
        </p:txBody>
      </p:sp>
    </p:spTree>
    <p:extLst>
      <p:ext uri="{BB962C8B-B14F-4D97-AF65-F5344CB8AC3E}">
        <p14:creationId xmlns:p14="http://schemas.microsoft.com/office/powerpoint/2010/main" val="27365929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44F9F6-BA5E-6BBE-7452-C36AA2C59E26}"/>
            </a:ext>
          </a:extLst>
        </p:cNvPr>
        <p:cNvGrpSpPr/>
        <p:nvPr/>
      </p:nvGrpSpPr>
      <p:grpSpPr>
        <a:xfrm>
          <a:off x="0" y="0"/>
          <a:ext cx="0" cy="0"/>
          <a:chOff x="0" y="0"/>
          <a:chExt cx="0" cy="0"/>
        </a:xfrm>
      </p:grpSpPr>
      <p:sp>
        <p:nvSpPr>
          <p:cNvPr id="2" name="Marcador de posición de imagen de diapositiva 1">
            <a:extLst>
              <a:ext uri="{FF2B5EF4-FFF2-40B4-BE49-F238E27FC236}">
                <a16:creationId xmlns:a16="http://schemas.microsoft.com/office/drawing/2014/main" id="{E83B7A2B-4554-9EAE-75CD-EEA44D3EFF0F}"/>
              </a:ext>
            </a:extLst>
          </p:cNvPr>
          <p:cNvSpPr>
            <a:spLocks noGrp="1" noRot="1" noChangeAspect="1"/>
          </p:cNvSpPr>
          <p:nvPr>
            <p:ph type="sldImg"/>
          </p:nvPr>
        </p:nvSpPr>
        <p:spPr/>
        <p:txBody>
          <a:bodyPr/>
          <a:lstStyle/>
          <a:p>
            <a:endParaRPr lang="es-AR"/>
          </a:p>
        </p:txBody>
      </p:sp>
      <p:sp>
        <p:nvSpPr>
          <p:cNvPr id="3" name="Marcador de posición de notas 2">
            <a:extLst>
              <a:ext uri="{FF2B5EF4-FFF2-40B4-BE49-F238E27FC236}">
                <a16:creationId xmlns:a16="http://schemas.microsoft.com/office/drawing/2014/main" id="{E306BFC7-7645-36AE-9A07-43864983E3AA}"/>
              </a:ext>
            </a:extLst>
          </p:cNvPr>
          <p:cNvSpPr>
            <a:spLocks noGrp="1"/>
          </p:cNvSpPr>
          <p:nvPr>
            <p:ph type="body" idx="1"/>
          </p:nvPr>
        </p:nvSpPr>
        <p:spPr/>
        <p:txBody>
          <a:bodyPr rtlCol="0"/>
          <a:lstStyle>
            <a:defPPr>
              <a:defRPr lang="es-ES"/>
            </a:defPPr>
          </a:lstStyle>
          <a:p>
            <a:pPr rtl="0"/>
            <a:endParaRPr lang="es-ES" dirty="0"/>
          </a:p>
        </p:txBody>
      </p:sp>
      <p:sp>
        <p:nvSpPr>
          <p:cNvPr id="4" name="Marcador de posición de número de diapositiva 3">
            <a:extLst>
              <a:ext uri="{FF2B5EF4-FFF2-40B4-BE49-F238E27FC236}">
                <a16:creationId xmlns:a16="http://schemas.microsoft.com/office/drawing/2014/main" id="{F49C984D-E504-570D-E4AB-EF593C654A9B}"/>
              </a:ext>
            </a:extLst>
          </p:cNvPr>
          <p:cNvSpPr>
            <a:spLocks noGrp="1"/>
          </p:cNvSpPr>
          <p:nvPr>
            <p:ph type="sldNum" sz="quarter" idx="5"/>
          </p:nvPr>
        </p:nvSpPr>
        <p:spPr/>
        <p:txBody>
          <a:bodyPr rtlCol="0"/>
          <a:lstStyle>
            <a:defPPr>
              <a:defRPr lang="es-ES"/>
            </a:defPPr>
          </a:lstStyle>
          <a:p>
            <a:pPr rtl="0"/>
            <a:fld id="{22289C57-55D7-40A4-A101-E74FAC7A092B}" type="slidenum">
              <a:rPr lang="es-ES" smtClean="0"/>
              <a:t>13</a:t>
            </a:fld>
            <a:endParaRPr lang="es-ES" dirty="0"/>
          </a:p>
        </p:txBody>
      </p:sp>
    </p:spTree>
    <p:extLst>
      <p:ext uri="{BB962C8B-B14F-4D97-AF65-F5344CB8AC3E}">
        <p14:creationId xmlns:p14="http://schemas.microsoft.com/office/powerpoint/2010/main" val="19299905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6A9DC-9A4A-B717-409A-F67BCDBE5099}"/>
            </a:ext>
          </a:extLst>
        </p:cNvPr>
        <p:cNvGrpSpPr/>
        <p:nvPr/>
      </p:nvGrpSpPr>
      <p:grpSpPr>
        <a:xfrm>
          <a:off x="0" y="0"/>
          <a:ext cx="0" cy="0"/>
          <a:chOff x="0" y="0"/>
          <a:chExt cx="0" cy="0"/>
        </a:xfrm>
      </p:grpSpPr>
      <p:sp>
        <p:nvSpPr>
          <p:cNvPr id="2" name="Marcador de posición de imagen de diapositiva 1">
            <a:extLst>
              <a:ext uri="{FF2B5EF4-FFF2-40B4-BE49-F238E27FC236}">
                <a16:creationId xmlns:a16="http://schemas.microsoft.com/office/drawing/2014/main" id="{B1DAEB8B-512C-46BA-412E-A4EF8AB40D46}"/>
              </a:ext>
            </a:extLst>
          </p:cNvPr>
          <p:cNvSpPr>
            <a:spLocks noGrp="1" noRot="1" noChangeAspect="1"/>
          </p:cNvSpPr>
          <p:nvPr>
            <p:ph type="sldImg"/>
          </p:nvPr>
        </p:nvSpPr>
        <p:spPr/>
        <p:txBody>
          <a:bodyPr/>
          <a:lstStyle/>
          <a:p>
            <a:endParaRPr lang="es-AR"/>
          </a:p>
        </p:txBody>
      </p:sp>
      <p:sp>
        <p:nvSpPr>
          <p:cNvPr id="3" name="Marcador de posición de notas 2">
            <a:extLst>
              <a:ext uri="{FF2B5EF4-FFF2-40B4-BE49-F238E27FC236}">
                <a16:creationId xmlns:a16="http://schemas.microsoft.com/office/drawing/2014/main" id="{5682B1FA-F7DF-99EB-F958-D8181A47AEFF}"/>
              </a:ext>
            </a:extLst>
          </p:cNvPr>
          <p:cNvSpPr>
            <a:spLocks noGrp="1"/>
          </p:cNvSpPr>
          <p:nvPr>
            <p:ph type="body" idx="1"/>
          </p:nvPr>
        </p:nvSpPr>
        <p:spPr/>
        <p:txBody>
          <a:bodyPr rtlCol="0"/>
          <a:lstStyle>
            <a:defPPr>
              <a:defRPr lang="es-ES"/>
            </a:defPPr>
          </a:lstStyle>
          <a:p>
            <a:pPr rtl="0"/>
            <a:endParaRPr lang="es-ES" dirty="0"/>
          </a:p>
        </p:txBody>
      </p:sp>
      <p:sp>
        <p:nvSpPr>
          <p:cNvPr id="4" name="Marcador de posición de número de diapositiva 3">
            <a:extLst>
              <a:ext uri="{FF2B5EF4-FFF2-40B4-BE49-F238E27FC236}">
                <a16:creationId xmlns:a16="http://schemas.microsoft.com/office/drawing/2014/main" id="{2998F8D5-93B8-B587-28F0-A960803F0A08}"/>
              </a:ext>
            </a:extLst>
          </p:cNvPr>
          <p:cNvSpPr>
            <a:spLocks noGrp="1"/>
          </p:cNvSpPr>
          <p:nvPr>
            <p:ph type="sldNum" sz="quarter" idx="5"/>
          </p:nvPr>
        </p:nvSpPr>
        <p:spPr/>
        <p:txBody>
          <a:bodyPr rtlCol="0"/>
          <a:lstStyle>
            <a:defPPr>
              <a:defRPr lang="es-ES"/>
            </a:defPPr>
          </a:lstStyle>
          <a:p>
            <a:pPr rtl="0"/>
            <a:fld id="{22289C57-55D7-40A4-A101-E74FAC7A092B}" type="slidenum">
              <a:rPr lang="es-ES" smtClean="0"/>
              <a:t>16</a:t>
            </a:fld>
            <a:endParaRPr lang="es-ES" dirty="0"/>
          </a:p>
        </p:txBody>
      </p:sp>
    </p:spTree>
    <p:extLst>
      <p:ext uri="{BB962C8B-B14F-4D97-AF65-F5344CB8AC3E}">
        <p14:creationId xmlns:p14="http://schemas.microsoft.com/office/powerpoint/2010/main" val="27540222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C7F38-0CCF-86FC-0A43-BA945C1E0935}"/>
            </a:ext>
          </a:extLst>
        </p:cNvPr>
        <p:cNvGrpSpPr/>
        <p:nvPr/>
      </p:nvGrpSpPr>
      <p:grpSpPr>
        <a:xfrm>
          <a:off x="0" y="0"/>
          <a:ext cx="0" cy="0"/>
          <a:chOff x="0" y="0"/>
          <a:chExt cx="0" cy="0"/>
        </a:xfrm>
      </p:grpSpPr>
      <p:sp>
        <p:nvSpPr>
          <p:cNvPr id="2" name="Marcador de posición de imagen de diapositiva 1">
            <a:extLst>
              <a:ext uri="{FF2B5EF4-FFF2-40B4-BE49-F238E27FC236}">
                <a16:creationId xmlns:a16="http://schemas.microsoft.com/office/drawing/2014/main" id="{BD74FBA5-649F-FAFC-82FE-96198751DB53}"/>
              </a:ext>
            </a:extLst>
          </p:cNvPr>
          <p:cNvSpPr>
            <a:spLocks noGrp="1" noRot="1" noChangeAspect="1"/>
          </p:cNvSpPr>
          <p:nvPr>
            <p:ph type="sldImg"/>
          </p:nvPr>
        </p:nvSpPr>
        <p:spPr/>
        <p:txBody>
          <a:bodyPr/>
          <a:lstStyle/>
          <a:p>
            <a:endParaRPr lang="es-AR"/>
          </a:p>
        </p:txBody>
      </p:sp>
      <p:sp>
        <p:nvSpPr>
          <p:cNvPr id="3" name="Marcador de posición de notas 2">
            <a:extLst>
              <a:ext uri="{FF2B5EF4-FFF2-40B4-BE49-F238E27FC236}">
                <a16:creationId xmlns:a16="http://schemas.microsoft.com/office/drawing/2014/main" id="{359003B0-7E17-7B33-E504-0C3F5D915673}"/>
              </a:ext>
            </a:extLst>
          </p:cNvPr>
          <p:cNvSpPr>
            <a:spLocks noGrp="1"/>
          </p:cNvSpPr>
          <p:nvPr>
            <p:ph type="body" idx="1"/>
          </p:nvPr>
        </p:nvSpPr>
        <p:spPr/>
        <p:txBody>
          <a:bodyPr rtlCol="0"/>
          <a:lstStyle>
            <a:defPPr>
              <a:defRPr lang="es-ES"/>
            </a:defPPr>
          </a:lstStyle>
          <a:p>
            <a:pPr rtl="0"/>
            <a:endParaRPr lang="es-ES" dirty="0"/>
          </a:p>
        </p:txBody>
      </p:sp>
      <p:sp>
        <p:nvSpPr>
          <p:cNvPr id="4" name="Marcador de posición de número de diapositiva 3">
            <a:extLst>
              <a:ext uri="{FF2B5EF4-FFF2-40B4-BE49-F238E27FC236}">
                <a16:creationId xmlns:a16="http://schemas.microsoft.com/office/drawing/2014/main" id="{B049CCC2-B08E-D5B1-D2C7-27DE7F3F2A01}"/>
              </a:ext>
            </a:extLst>
          </p:cNvPr>
          <p:cNvSpPr>
            <a:spLocks noGrp="1"/>
          </p:cNvSpPr>
          <p:nvPr>
            <p:ph type="sldNum" sz="quarter" idx="5"/>
          </p:nvPr>
        </p:nvSpPr>
        <p:spPr/>
        <p:txBody>
          <a:bodyPr rtlCol="0"/>
          <a:lstStyle>
            <a:defPPr>
              <a:defRPr lang="es-ES"/>
            </a:defPPr>
          </a:lstStyle>
          <a:p>
            <a:pPr rtl="0"/>
            <a:fld id="{22289C57-55D7-40A4-A101-E74FAC7A092B}" type="slidenum">
              <a:rPr lang="es-ES" smtClean="0"/>
              <a:t>17</a:t>
            </a:fld>
            <a:endParaRPr lang="es-ES" dirty="0"/>
          </a:p>
        </p:txBody>
      </p:sp>
    </p:spTree>
    <p:extLst>
      <p:ext uri="{BB962C8B-B14F-4D97-AF65-F5344CB8AC3E}">
        <p14:creationId xmlns:p14="http://schemas.microsoft.com/office/powerpoint/2010/main" val="37664936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89EB4-AE9B-8208-528A-E3CB1DFF7A14}"/>
            </a:ext>
          </a:extLst>
        </p:cNvPr>
        <p:cNvGrpSpPr/>
        <p:nvPr/>
      </p:nvGrpSpPr>
      <p:grpSpPr>
        <a:xfrm>
          <a:off x="0" y="0"/>
          <a:ext cx="0" cy="0"/>
          <a:chOff x="0" y="0"/>
          <a:chExt cx="0" cy="0"/>
        </a:xfrm>
      </p:grpSpPr>
      <p:sp>
        <p:nvSpPr>
          <p:cNvPr id="2" name="Marcador de posición de imagen de diapositiva 1">
            <a:extLst>
              <a:ext uri="{FF2B5EF4-FFF2-40B4-BE49-F238E27FC236}">
                <a16:creationId xmlns:a16="http://schemas.microsoft.com/office/drawing/2014/main" id="{474E5FA1-B2EC-6327-F255-2E7E9B98F046}"/>
              </a:ext>
            </a:extLst>
          </p:cNvPr>
          <p:cNvSpPr>
            <a:spLocks noGrp="1" noRot="1" noChangeAspect="1"/>
          </p:cNvSpPr>
          <p:nvPr>
            <p:ph type="sldImg"/>
          </p:nvPr>
        </p:nvSpPr>
        <p:spPr/>
        <p:txBody>
          <a:bodyPr/>
          <a:lstStyle/>
          <a:p>
            <a:endParaRPr lang="es-AR"/>
          </a:p>
        </p:txBody>
      </p:sp>
      <p:sp>
        <p:nvSpPr>
          <p:cNvPr id="3" name="Marcador de posición de notas 2">
            <a:extLst>
              <a:ext uri="{FF2B5EF4-FFF2-40B4-BE49-F238E27FC236}">
                <a16:creationId xmlns:a16="http://schemas.microsoft.com/office/drawing/2014/main" id="{754C0FD5-8BBC-DAFA-5CEC-0674B17D16A2}"/>
              </a:ext>
            </a:extLst>
          </p:cNvPr>
          <p:cNvSpPr>
            <a:spLocks noGrp="1"/>
          </p:cNvSpPr>
          <p:nvPr>
            <p:ph type="body" idx="1"/>
          </p:nvPr>
        </p:nvSpPr>
        <p:spPr/>
        <p:txBody>
          <a:bodyPr rtlCol="0"/>
          <a:lstStyle>
            <a:defPPr>
              <a:defRPr lang="es-ES"/>
            </a:defPPr>
          </a:lstStyle>
          <a:p>
            <a:pPr rtl="0"/>
            <a:endParaRPr lang="es-ES" dirty="0"/>
          </a:p>
        </p:txBody>
      </p:sp>
      <p:sp>
        <p:nvSpPr>
          <p:cNvPr id="4" name="Marcador de posición de número de diapositiva 3">
            <a:extLst>
              <a:ext uri="{FF2B5EF4-FFF2-40B4-BE49-F238E27FC236}">
                <a16:creationId xmlns:a16="http://schemas.microsoft.com/office/drawing/2014/main" id="{E2694A5E-F11D-F9B6-B13D-CDC9772FA451}"/>
              </a:ext>
            </a:extLst>
          </p:cNvPr>
          <p:cNvSpPr>
            <a:spLocks noGrp="1"/>
          </p:cNvSpPr>
          <p:nvPr>
            <p:ph type="sldNum" sz="quarter" idx="5"/>
          </p:nvPr>
        </p:nvSpPr>
        <p:spPr/>
        <p:txBody>
          <a:bodyPr rtlCol="0"/>
          <a:lstStyle>
            <a:defPPr>
              <a:defRPr lang="es-ES"/>
            </a:defPPr>
          </a:lstStyle>
          <a:p>
            <a:pPr rtl="0"/>
            <a:fld id="{22289C57-55D7-40A4-A101-E74FAC7A092B}" type="slidenum">
              <a:rPr lang="es-ES" smtClean="0"/>
              <a:t>19</a:t>
            </a:fld>
            <a:endParaRPr lang="es-ES" dirty="0"/>
          </a:p>
        </p:txBody>
      </p:sp>
    </p:spTree>
    <p:extLst>
      <p:ext uri="{BB962C8B-B14F-4D97-AF65-F5344CB8AC3E}">
        <p14:creationId xmlns:p14="http://schemas.microsoft.com/office/powerpoint/2010/main" val="41264729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70F08-911F-C5AE-65D5-4EBAF75AEE33}"/>
            </a:ext>
          </a:extLst>
        </p:cNvPr>
        <p:cNvGrpSpPr/>
        <p:nvPr/>
      </p:nvGrpSpPr>
      <p:grpSpPr>
        <a:xfrm>
          <a:off x="0" y="0"/>
          <a:ext cx="0" cy="0"/>
          <a:chOff x="0" y="0"/>
          <a:chExt cx="0" cy="0"/>
        </a:xfrm>
      </p:grpSpPr>
      <p:sp>
        <p:nvSpPr>
          <p:cNvPr id="2" name="Marcador de posición de imagen de diapositiva 1">
            <a:extLst>
              <a:ext uri="{FF2B5EF4-FFF2-40B4-BE49-F238E27FC236}">
                <a16:creationId xmlns:a16="http://schemas.microsoft.com/office/drawing/2014/main" id="{36A1C6FB-B236-C7D2-7CF9-05391BFB2F11}"/>
              </a:ext>
            </a:extLst>
          </p:cNvPr>
          <p:cNvSpPr>
            <a:spLocks noGrp="1" noRot="1" noChangeAspect="1"/>
          </p:cNvSpPr>
          <p:nvPr>
            <p:ph type="sldImg"/>
          </p:nvPr>
        </p:nvSpPr>
        <p:spPr/>
        <p:txBody>
          <a:bodyPr/>
          <a:lstStyle/>
          <a:p>
            <a:endParaRPr lang="es-AR"/>
          </a:p>
        </p:txBody>
      </p:sp>
      <p:sp>
        <p:nvSpPr>
          <p:cNvPr id="3" name="Marcador de posición de notas 2">
            <a:extLst>
              <a:ext uri="{FF2B5EF4-FFF2-40B4-BE49-F238E27FC236}">
                <a16:creationId xmlns:a16="http://schemas.microsoft.com/office/drawing/2014/main" id="{3CEFDAD6-B4B5-4358-27EF-B945BA74A40A}"/>
              </a:ext>
            </a:extLst>
          </p:cNvPr>
          <p:cNvSpPr>
            <a:spLocks noGrp="1"/>
          </p:cNvSpPr>
          <p:nvPr>
            <p:ph type="body" idx="1"/>
          </p:nvPr>
        </p:nvSpPr>
        <p:spPr/>
        <p:txBody>
          <a:bodyPr rtlCol="0"/>
          <a:lstStyle>
            <a:defPPr>
              <a:defRPr lang="es-ES"/>
            </a:defPPr>
          </a:lstStyle>
          <a:p>
            <a:pPr rtl="0"/>
            <a:endParaRPr lang="es-ES" dirty="0"/>
          </a:p>
        </p:txBody>
      </p:sp>
      <p:sp>
        <p:nvSpPr>
          <p:cNvPr id="4" name="Marcador de posición de número de diapositiva 3">
            <a:extLst>
              <a:ext uri="{FF2B5EF4-FFF2-40B4-BE49-F238E27FC236}">
                <a16:creationId xmlns:a16="http://schemas.microsoft.com/office/drawing/2014/main" id="{2F1F313B-542A-E9B8-E4F4-7B63CE2467F9}"/>
              </a:ext>
            </a:extLst>
          </p:cNvPr>
          <p:cNvSpPr>
            <a:spLocks noGrp="1"/>
          </p:cNvSpPr>
          <p:nvPr>
            <p:ph type="sldNum" sz="quarter" idx="5"/>
          </p:nvPr>
        </p:nvSpPr>
        <p:spPr/>
        <p:txBody>
          <a:bodyPr rtlCol="0"/>
          <a:lstStyle>
            <a:defPPr>
              <a:defRPr lang="es-ES"/>
            </a:defPPr>
          </a:lstStyle>
          <a:p>
            <a:pPr marL="0" marR="0" lvl="0" indent="0" algn="r" defTabSz="914400" rtl="0" eaLnBrk="1" fontAlgn="auto" latinLnBrk="0" hangingPunct="1">
              <a:lnSpc>
                <a:spcPct val="100000"/>
              </a:lnSpc>
              <a:spcBef>
                <a:spcPts val="0"/>
              </a:spcBef>
              <a:spcAft>
                <a:spcPts val="0"/>
              </a:spcAft>
              <a:buClrTx/>
              <a:buSzTx/>
              <a:buFontTx/>
              <a:buNone/>
              <a:tabLst/>
              <a:defRPr/>
            </a:pPr>
            <a:fld id="{22289C57-55D7-40A4-A101-E74FAC7A092B}"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s-E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34792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441918" y="3329790"/>
            <a:ext cx="4941771" cy="3200400"/>
          </a:xfrm>
        </p:spPr>
        <p:txBody>
          <a:bodyPr rtlCol="0" anchor="ctr">
            <a:noAutofit/>
          </a:bodyPr>
          <a:lstStyle>
            <a:lvl1pPr algn="l">
              <a:defRPr lang="es-ES" sz="3600" spc="150" baseline="0"/>
            </a:lvl1pPr>
          </a:lstStyle>
          <a:p>
            <a:pPr rtl="0"/>
            <a:r>
              <a:rPr lang="es-ES"/>
              <a:t>HAGA CLIC PARA agregar título</a:t>
            </a:r>
          </a:p>
        </p:txBody>
      </p:sp>
      <p:pic>
        <p:nvPicPr>
          <p:cNvPr id="8" name="Gráfico 7">
            <a:extLst>
              <a:ext uri="{FF2B5EF4-FFF2-40B4-BE49-F238E27FC236}">
                <a16:creationId xmlns:a16="http://schemas.microsoft.com/office/drawing/2014/main" id="{A04F1E16-9A84-4D0E-9706-79C396AF6AE6}"/>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9358" t="23650" b="-1"/>
          <a:stretch/>
        </p:blipFill>
        <p:spPr>
          <a:xfrm>
            <a:off x="0" y="0"/>
            <a:ext cx="9488312" cy="5054323"/>
          </a:xfrm>
          <a:prstGeom prst="rect">
            <a:avLst/>
          </a:prstGeom>
        </p:spPr>
      </p:pic>
    </p:spTree>
    <p:extLst>
      <p:ext uri="{BB962C8B-B14F-4D97-AF65-F5344CB8AC3E}">
        <p14:creationId xmlns:p14="http://schemas.microsoft.com/office/powerpoint/2010/main" val="1776826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bg>
      <p:bgPr>
        <a:solidFill>
          <a:schemeClr val="tx1"/>
        </a:solidFill>
        <a:effectLst/>
      </p:bgPr>
    </p:bg>
    <p:spTree>
      <p:nvGrpSpPr>
        <p:cNvPr id="1" name=""/>
        <p:cNvGrpSpPr/>
        <p:nvPr/>
      </p:nvGrpSpPr>
      <p:grpSpPr>
        <a:xfrm>
          <a:off x="0" y="0"/>
          <a:ext cx="0" cy="0"/>
          <a:chOff x="0" y="0"/>
          <a:chExt cx="0" cy="0"/>
        </a:xfrm>
      </p:grpSpPr>
      <p:pic>
        <p:nvPicPr>
          <p:cNvPr id="8" name="Gráfico 7">
            <a:extLst>
              <a:ext uri="{FF2B5EF4-FFF2-40B4-BE49-F238E27FC236}">
                <a16:creationId xmlns:a16="http://schemas.microsoft.com/office/drawing/2014/main" id="{D514C6BF-376E-43E8-881D-2E767426990A}"/>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18301" r="28341" b="23071"/>
          <a:stretch/>
        </p:blipFill>
        <p:spPr>
          <a:xfrm>
            <a:off x="4229100" y="0"/>
            <a:ext cx="7962901" cy="6858000"/>
          </a:xfrm>
          <a:prstGeom prst="rect">
            <a:avLst/>
          </a:prstGeom>
        </p:spPr>
      </p:pic>
      <p:sp>
        <p:nvSpPr>
          <p:cNvPr id="2" name="Título 1">
            <a:extLst>
              <a:ext uri="{FF2B5EF4-FFF2-40B4-BE49-F238E27FC236}">
                <a16:creationId xmlns:a16="http://schemas.microsoft.com/office/drawing/2014/main" id="{3F0A9B92-C2D0-466A-A680-A35832C452B3}"/>
              </a:ext>
            </a:extLst>
          </p:cNvPr>
          <p:cNvSpPr>
            <a:spLocks noGrp="1"/>
          </p:cNvSpPr>
          <p:nvPr>
            <p:ph type="title" hasCustomPrompt="1"/>
          </p:nvPr>
        </p:nvSpPr>
        <p:spPr>
          <a:xfrm>
            <a:off x="1333500" y="1020445"/>
            <a:ext cx="2895600" cy="1325563"/>
          </a:xfrm>
        </p:spPr>
        <p:txBody>
          <a:bodyPr rtlCol="0" anchor="b">
            <a:normAutofit/>
          </a:bodyPr>
          <a:lstStyle>
            <a:lvl1pPr>
              <a:defRPr lang="es-ES" sz="2800" spc="150" baseline="0">
                <a:solidFill>
                  <a:schemeClr val="bg1"/>
                </a:solidFill>
              </a:defRPr>
            </a:lvl1pPr>
          </a:lstStyle>
          <a:p>
            <a:pPr rtl="0"/>
            <a:r>
              <a:rPr lang="es-ES"/>
              <a:t>HAGA CLIC PARA agregar título</a:t>
            </a:r>
          </a:p>
        </p:txBody>
      </p:sp>
      <p:sp>
        <p:nvSpPr>
          <p:cNvPr id="3" name="Marcador de posición de contenido 2">
            <a:extLst>
              <a:ext uri="{FF2B5EF4-FFF2-40B4-BE49-F238E27FC236}">
                <a16:creationId xmlns:a16="http://schemas.microsoft.com/office/drawing/2014/main" id="{2DA41CE6-5A88-4C5C-B2A4-6A5D2153B16F}"/>
              </a:ext>
            </a:extLst>
          </p:cNvPr>
          <p:cNvSpPr>
            <a:spLocks noGrp="1"/>
          </p:cNvSpPr>
          <p:nvPr>
            <p:ph idx="1" hasCustomPrompt="1"/>
          </p:nvPr>
        </p:nvSpPr>
        <p:spPr>
          <a:xfrm>
            <a:off x="1333500" y="2674013"/>
            <a:ext cx="2895600" cy="3269589"/>
          </a:xfrm>
        </p:spPr>
        <p:txBody>
          <a:bodyPr rtlCol="0">
            <a:normAutofit/>
          </a:bodyPr>
          <a:lstStyle>
            <a:lvl1pPr marL="0" indent="0">
              <a:lnSpc>
                <a:spcPct val="140000"/>
              </a:lnSpc>
              <a:spcBef>
                <a:spcPts val="1000"/>
              </a:spcBef>
              <a:buNone/>
              <a:defRPr lang="es-ES" sz="1800">
                <a:solidFill>
                  <a:schemeClr val="bg1"/>
                </a:solidFill>
              </a:defRPr>
            </a:lvl1pPr>
            <a:lvl2pPr marL="457200" indent="0">
              <a:lnSpc>
                <a:spcPct val="140000"/>
              </a:lnSpc>
              <a:spcBef>
                <a:spcPts val="1000"/>
              </a:spcBef>
              <a:buNone/>
              <a:defRPr lang="es-ES" sz="1800">
                <a:solidFill>
                  <a:schemeClr val="bg1"/>
                </a:solidFill>
              </a:defRPr>
            </a:lvl2pPr>
            <a:lvl3pPr marL="914400" indent="0">
              <a:lnSpc>
                <a:spcPct val="140000"/>
              </a:lnSpc>
              <a:spcBef>
                <a:spcPts val="1000"/>
              </a:spcBef>
              <a:buNone/>
              <a:defRPr lang="es-ES" sz="1800">
                <a:solidFill>
                  <a:schemeClr val="bg1"/>
                </a:solidFill>
              </a:defRPr>
            </a:lvl3pPr>
            <a:lvl4pPr marL="1371600" indent="0">
              <a:lnSpc>
                <a:spcPct val="140000"/>
              </a:lnSpc>
              <a:spcBef>
                <a:spcPts val="1000"/>
              </a:spcBef>
              <a:buNone/>
              <a:defRPr lang="es-ES" sz="1800">
                <a:solidFill>
                  <a:schemeClr val="bg1"/>
                </a:solidFill>
              </a:defRPr>
            </a:lvl4pPr>
            <a:lvl5pPr marL="1828800" indent="0">
              <a:lnSpc>
                <a:spcPct val="140000"/>
              </a:lnSpc>
              <a:spcBef>
                <a:spcPts val="1000"/>
              </a:spcBef>
              <a:buNone/>
              <a:defRPr lang="es-ES" sz="1800">
                <a:solidFill>
                  <a:schemeClr val="bg1"/>
                </a:solidFill>
              </a:defRPr>
            </a:lvl5pPr>
          </a:lstStyle>
          <a:p>
            <a:pPr lvl="0" rtl="0"/>
            <a:r>
              <a:rPr lang="es-ES"/>
              <a:t>Haga clic para agregar contenido</a:t>
            </a:r>
          </a:p>
          <a:p>
            <a:pPr lvl="1" rtl="0"/>
            <a:r>
              <a:rPr lang="es-ES"/>
              <a:t>Segundo nivel</a:t>
            </a:r>
          </a:p>
          <a:p>
            <a:pPr lvl="2" rtl="0"/>
            <a:r>
              <a:rPr lang="es-ES"/>
              <a:t>Tercer nivel</a:t>
            </a:r>
          </a:p>
          <a:p>
            <a:pPr lvl="3" rtl="0"/>
            <a:r>
              <a:rPr lang="es-ES"/>
              <a:t>Cuarto nivel</a:t>
            </a:r>
          </a:p>
          <a:p>
            <a:pPr lvl="4" rtl="0"/>
            <a:r>
              <a:rPr lang="es-ES"/>
              <a:t>Quinto nivel</a:t>
            </a:r>
          </a:p>
        </p:txBody>
      </p:sp>
      <p:sp>
        <p:nvSpPr>
          <p:cNvPr id="5" name="Marcador de posición de pie de página 4">
            <a:extLst>
              <a:ext uri="{FF2B5EF4-FFF2-40B4-BE49-F238E27FC236}">
                <a16:creationId xmlns:a16="http://schemas.microsoft.com/office/drawing/2014/main" id="{7727F11D-8AF8-44D6-A48B-D8C7779B8B08}"/>
              </a:ext>
            </a:extLst>
          </p:cNvPr>
          <p:cNvSpPr>
            <a:spLocks noGrp="1"/>
          </p:cNvSpPr>
          <p:nvPr>
            <p:ph type="ftr" sz="quarter" idx="11"/>
          </p:nvPr>
        </p:nvSpPr>
        <p:spPr>
          <a:xfrm>
            <a:off x="1333500" y="6356349"/>
            <a:ext cx="3819228" cy="365125"/>
          </a:xfrm>
        </p:spPr>
        <p:txBody>
          <a:bodyPr rtlCol="0"/>
          <a:lstStyle>
            <a:lvl1pPr algn="l">
              <a:defRPr lang="es-ES" sz="900"/>
            </a:lvl1pPr>
          </a:lstStyle>
          <a:p>
            <a:pPr rtl="0"/>
            <a:r>
              <a:rPr lang="es-ES"/>
              <a:t>TÍTULO DE LA PRESENTACIÓN</a:t>
            </a:r>
          </a:p>
        </p:txBody>
      </p:sp>
      <p:sp>
        <p:nvSpPr>
          <p:cNvPr id="6" name="Marcador de posición de número de diapositiva 5">
            <a:extLst>
              <a:ext uri="{FF2B5EF4-FFF2-40B4-BE49-F238E27FC236}">
                <a16:creationId xmlns:a16="http://schemas.microsoft.com/office/drawing/2014/main" id="{658C0879-6B0F-4AF6-A997-EC61DA8964AE}"/>
              </a:ext>
            </a:extLst>
          </p:cNvPr>
          <p:cNvSpPr>
            <a:spLocks noGrp="1"/>
          </p:cNvSpPr>
          <p:nvPr>
            <p:ph type="sldNum" sz="quarter" idx="12"/>
          </p:nvPr>
        </p:nvSpPr>
        <p:spPr>
          <a:xfrm>
            <a:off x="10373350" y="6356349"/>
            <a:ext cx="987552" cy="365125"/>
          </a:xfrm>
        </p:spPr>
        <p:txBody>
          <a:bodyPr rtlCol="0"/>
          <a:lstStyle>
            <a:lvl1pPr>
              <a:defRPr lang="es-ES" sz="900"/>
            </a:lvl1pPr>
          </a:lstStyle>
          <a:p>
            <a:pPr rtl="0"/>
            <a:fld id="{A49DFD55-3C28-40EF-9E31-A92D2E4017FF}" type="slidenum">
              <a:rPr lang="es-ES" smtClean="0"/>
              <a:pPr rtl="0"/>
              <a:t>‹Nº›</a:t>
            </a:fld>
            <a:endParaRPr lang="es-ES" dirty="0"/>
          </a:p>
        </p:txBody>
      </p:sp>
    </p:spTree>
    <p:extLst>
      <p:ext uri="{BB962C8B-B14F-4D97-AF65-F5344CB8AC3E}">
        <p14:creationId xmlns:p14="http://schemas.microsoft.com/office/powerpoint/2010/main" val="982124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alto de sección 1">
    <p:bg>
      <p:bgPr>
        <a:solidFill>
          <a:schemeClr val="accent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487018"/>
            <a:ext cx="4179570" cy="3377354"/>
          </a:xfrm>
        </p:spPr>
        <p:txBody>
          <a:bodyPr rtlCol="0" anchor="b">
            <a:noAutofit/>
          </a:bodyPr>
          <a:lstStyle>
            <a:lvl1pPr algn="l">
              <a:defRPr lang="es-ES" sz="3600" spc="150" baseline="0">
                <a:solidFill>
                  <a:schemeClr val="tx1"/>
                </a:solidFill>
              </a:defRPr>
            </a:lvl1pPr>
          </a:lstStyle>
          <a:p>
            <a:pPr rtl="0"/>
            <a:r>
              <a:rPr lang="es-ES"/>
              <a:t>HAGA CLIC PARA agregar título</a:t>
            </a:r>
          </a:p>
        </p:txBody>
      </p:sp>
      <p:grpSp>
        <p:nvGrpSpPr>
          <p:cNvPr id="4" name="Grupo 3">
            <a:extLst>
              <a:ext uri="{FF2B5EF4-FFF2-40B4-BE49-F238E27FC236}">
                <a16:creationId xmlns:a16="http://schemas.microsoft.com/office/drawing/2014/main" id="{4A96E214-6A61-C8A7-B1DB-C8C260C13441}"/>
              </a:ext>
              <a:ext uri="{C183D7F6-B498-43B3-948B-1728B52AA6E4}">
                <adec:decorative xmlns:adec="http://schemas.microsoft.com/office/drawing/2017/decorative" val="1"/>
              </a:ext>
            </a:extLst>
          </p:cNvPr>
          <p:cNvGrpSpPr/>
          <p:nvPr userDrawn="1"/>
        </p:nvGrpSpPr>
        <p:grpSpPr>
          <a:xfrm>
            <a:off x="0" y="0"/>
            <a:ext cx="6557818" cy="6858000"/>
            <a:chOff x="0" y="0"/>
            <a:chExt cx="4762501" cy="5186363"/>
          </a:xfrm>
        </p:grpSpPr>
        <p:cxnSp>
          <p:nvCxnSpPr>
            <p:cNvPr id="5" name="Conector recto 4">
              <a:extLst>
                <a:ext uri="{FF2B5EF4-FFF2-40B4-BE49-F238E27FC236}">
                  <a16:creationId xmlns:a16="http://schemas.microsoft.com/office/drawing/2014/main" id="{A18BC1BC-99D6-D9F4-19F9-AAE722E2AE61}"/>
                </a:ext>
              </a:extLst>
            </p:cNvPr>
            <p:cNvCxnSpPr>
              <a:cxnSpLocks/>
            </p:cNvCxnSpPr>
            <p:nvPr userDrawn="1"/>
          </p:nvCxnSpPr>
          <p:spPr>
            <a:xfrm flipH="1" flipV="1">
              <a:off x="0" y="876300"/>
              <a:ext cx="4762500" cy="16287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Conector recto 5">
              <a:extLst>
                <a:ext uri="{FF2B5EF4-FFF2-40B4-BE49-F238E27FC236}">
                  <a16:creationId xmlns:a16="http://schemas.microsoft.com/office/drawing/2014/main" id="{6816F797-248B-2C75-29B9-DB65A809D47B}"/>
                </a:ext>
              </a:extLst>
            </p:cNvPr>
            <p:cNvCxnSpPr>
              <a:cxnSpLocks/>
            </p:cNvCxnSpPr>
            <p:nvPr userDrawn="1"/>
          </p:nvCxnSpPr>
          <p:spPr>
            <a:xfrm flipH="1" flipV="1">
              <a:off x="2638425" y="0"/>
              <a:ext cx="2124076" cy="51863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82501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alto de sección 2">
    <p:bg>
      <p:bgPr>
        <a:solidFill>
          <a:schemeClr val="tx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487680"/>
            <a:ext cx="4179570" cy="3376691"/>
          </a:xfrm>
        </p:spPr>
        <p:txBody>
          <a:bodyPr rtlCol="0" anchor="b">
            <a:noAutofit/>
          </a:bodyPr>
          <a:lstStyle>
            <a:lvl1pPr algn="l">
              <a:defRPr lang="es-ES" sz="3600" spc="150" baseline="0">
                <a:solidFill>
                  <a:schemeClr val="bg1"/>
                </a:solidFill>
              </a:defRPr>
            </a:lvl1pPr>
          </a:lstStyle>
          <a:p>
            <a:pPr rtl="0"/>
            <a:r>
              <a:rPr lang="es-ES"/>
              <a:t>HAGA CLIC PARA agregar título</a:t>
            </a:r>
          </a:p>
        </p:txBody>
      </p:sp>
      <p:cxnSp>
        <p:nvCxnSpPr>
          <p:cNvPr id="7" name="Conector recto 6">
            <a:extLst>
              <a:ext uri="{FF2B5EF4-FFF2-40B4-BE49-F238E27FC236}">
                <a16:creationId xmlns:a16="http://schemas.microsoft.com/office/drawing/2014/main" id="{5D8E94DD-0F7B-3F92-58EA-5F06D557BF40}"/>
              </a:ext>
              <a:ext uri="{C183D7F6-B498-43B3-948B-1728B52AA6E4}">
                <adec:decorative xmlns:adec="http://schemas.microsoft.com/office/drawing/2017/decorative" val="1"/>
              </a:ext>
            </a:extLst>
          </p:cNvPr>
          <p:cNvCxnSpPr>
            <a:cxnSpLocks/>
          </p:cNvCxnSpPr>
          <p:nvPr userDrawn="1"/>
        </p:nvCxnSpPr>
        <p:spPr>
          <a:xfrm>
            <a:off x="3990667" y="0"/>
            <a:ext cx="1126278" cy="25122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Marcador de posición de imagen 8">
            <a:extLst>
              <a:ext uri="{FF2B5EF4-FFF2-40B4-BE49-F238E27FC236}">
                <a16:creationId xmlns:a16="http://schemas.microsoft.com/office/drawing/2014/main" id="{419F5397-34DB-BC88-ADF5-AA470A06FE50}"/>
              </a:ext>
            </a:extLst>
          </p:cNvPr>
          <p:cNvSpPr>
            <a:spLocks noGrp="1"/>
          </p:cNvSpPr>
          <p:nvPr>
            <p:ph type="pic" sz="quarter" idx="10"/>
          </p:nvPr>
        </p:nvSpPr>
        <p:spPr>
          <a:xfrm>
            <a:off x="0" y="-5080"/>
            <a:ext cx="6576291" cy="6872605"/>
          </a:xfrm>
          <a:custGeom>
            <a:avLst/>
            <a:gdLst>
              <a:gd name="connsiteX0" fmla="*/ 0 w 6576291"/>
              <a:gd name="connsiteY0" fmla="*/ 0 h 6867525"/>
              <a:gd name="connsiteX1" fmla="*/ 6576291 w 6576291"/>
              <a:gd name="connsiteY1" fmla="*/ 0 h 6867525"/>
              <a:gd name="connsiteX2" fmla="*/ 6576291 w 6576291"/>
              <a:gd name="connsiteY2" fmla="*/ 6867525 h 6867525"/>
              <a:gd name="connsiteX3" fmla="*/ 0 w 6576291"/>
              <a:gd name="connsiteY3" fmla="*/ 6867525 h 6867525"/>
              <a:gd name="connsiteX4" fmla="*/ 0 w 6576291"/>
              <a:gd name="connsiteY4" fmla="*/ 0 h 6867525"/>
              <a:gd name="connsiteX0" fmla="*/ 0 w 6576291"/>
              <a:gd name="connsiteY0" fmla="*/ 5080 h 6872605"/>
              <a:gd name="connsiteX1" fmla="*/ 3604491 w 6576291"/>
              <a:gd name="connsiteY1" fmla="*/ 0 h 6872605"/>
              <a:gd name="connsiteX2" fmla="*/ 6576291 w 6576291"/>
              <a:gd name="connsiteY2" fmla="*/ 6872605 h 6872605"/>
              <a:gd name="connsiteX3" fmla="*/ 0 w 6576291"/>
              <a:gd name="connsiteY3" fmla="*/ 6872605 h 6872605"/>
              <a:gd name="connsiteX4" fmla="*/ 0 w 6576291"/>
              <a:gd name="connsiteY4" fmla="*/ 5080 h 6872605"/>
              <a:gd name="connsiteX0" fmla="*/ 0 w 6576291"/>
              <a:gd name="connsiteY0" fmla="*/ 0 h 6867525"/>
              <a:gd name="connsiteX1" fmla="*/ 3624811 w 6576291"/>
              <a:gd name="connsiteY1" fmla="*/ 10160 h 6867525"/>
              <a:gd name="connsiteX2" fmla="*/ 6576291 w 6576291"/>
              <a:gd name="connsiteY2" fmla="*/ 6867525 h 6867525"/>
              <a:gd name="connsiteX3" fmla="*/ 0 w 6576291"/>
              <a:gd name="connsiteY3" fmla="*/ 6867525 h 6867525"/>
              <a:gd name="connsiteX4" fmla="*/ 0 w 6576291"/>
              <a:gd name="connsiteY4" fmla="*/ 0 h 6867525"/>
              <a:gd name="connsiteX0" fmla="*/ 0 w 6576291"/>
              <a:gd name="connsiteY0" fmla="*/ 5080 h 6872605"/>
              <a:gd name="connsiteX1" fmla="*/ 3629891 w 6576291"/>
              <a:gd name="connsiteY1" fmla="*/ 0 h 6872605"/>
              <a:gd name="connsiteX2" fmla="*/ 6576291 w 6576291"/>
              <a:gd name="connsiteY2" fmla="*/ 6872605 h 6872605"/>
              <a:gd name="connsiteX3" fmla="*/ 0 w 6576291"/>
              <a:gd name="connsiteY3" fmla="*/ 6872605 h 6872605"/>
              <a:gd name="connsiteX4" fmla="*/ 0 w 6576291"/>
              <a:gd name="connsiteY4" fmla="*/ 5080 h 68726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6291" h="6872605">
                <a:moveTo>
                  <a:pt x="0" y="5080"/>
                </a:moveTo>
                <a:lnTo>
                  <a:pt x="3629891" y="0"/>
                </a:lnTo>
                <a:lnTo>
                  <a:pt x="6576291" y="6872605"/>
                </a:lnTo>
                <a:lnTo>
                  <a:pt x="0" y="6872605"/>
                </a:lnTo>
                <a:lnTo>
                  <a:pt x="0" y="5080"/>
                </a:lnTo>
                <a:close/>
              </a:path>
            </a:pathLst>
          </a:custGeom>
        </p:spPr>
        <p:txBody>
          <a:bodyPr lIns="182880" tIns="182880" bIns="91440" rtlCol="0">
            <a:normAutofit/>
          </a:bodyPr>
          <a:lstStyle>
            <a:lvl1pPr marL="0" indent="0">
              <a:buNone/>
              <a:defRPr lang="es-ES" sz="2000">
                <a:solidFill>
                  <a:schemeClr val="bg1"/>
                </a:solidFill>
              </a:defRPr>
            </a:lvl1pPr>
          </a:lstStyle>
          <a:p>
            <a:pPr rtl="0"/>
            <a:r>
              <a:rPr lang="es-ES"/>
              <a:t>Haga clic en el icono para agregar una imagen</a:t>
            </a:r>
            <a:endParaRPr lang="es-ES" dirty="0"/>
          </a:p>
        </p:txBody>
      </p:sp>
    </p:spTree>
    <p:extLst>
      <p:ext uri="{BB962C8B-B14F-4D97-AF65-F5344CB8AC3E}">
        <p14:creationId xmlns:p14="http://schemas.microsoft.com/office/powerpoint/2010/main" val="3754018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A3821F-4537-4AE7-8829-C2E3AE60F6E1}"/>
              </a:ext>
            </a:extLst>
          </p:cNvPr>
          <p:cNvSpPr>
            <a:spLocks noGrp="1"/>
          </p:cNvSpPr>
          <p:nvPr>
            <p:ph type="title" hasCustomPrompt="1"/>
          </p:nvPr>
        </p:nvSpPr>
        <p:spPr>
          <a:xfrm>
            <a:off x="1322318" y="268360"/>
            <a:ext cx="7288282" cy="2121177"/>
          </a:xfrm>
        </p:spPr>
        <p:txBody>
          <a:bodyPr rtlCol="0" anchor="b">
            <a:normAutofit/>
          </a:bodyPr>
          <a:lstStyle>
            <a:lvl1pPr>
              <a:defRPr lang="es-ES" sz="2800" kern="1200" spc="150" baseline="0" dirty="0">
                <a:solidFill>
                  <a:schemeClr val="tx1"/>
                </a:solidFill>
                <a:latin typeface="+mj-lt"/>
                <a:ea typeface="+mj-ea"/>
                <a:cs typeface="+mj-cs"/>
              </a:defRPr>
            </a:lvl1pPr>
          </a:lstStyle>
          <a:p>
            <a:pPr rtl="0"/>
            <a:r>
              <a:rPr lang="es-ES"/>
              <a:t>HAGA CLIC PARA agregar título</a:t>
            </a:r>
          </a:p>
        </p:txBody>
      </p:sp>
      <p:sp>
        <p:nvSpPr>
          <p:cNvPr id="3" name="Marcador de posición de contenido 3">
            <a:extLst>
              <a:ext uri="{FF2B5EF4-FFF2-40B4-BE49-F238E27FC236}">
                <a16:creationId xmlns:a16="http://schemas.microsoft.com/office/drawing/2014/main" id="{EAC9D25F-5B3D-F5B2-5D02-C6BC6AA8987B}"/>
              </a:ext>
            </a:extLst>
          </p:cNvPr>
          <p:cNvSpPr>
            <a:spLocks noGrp="1"/>
          </p:cNvSpPr>
          <p:nvPr>
            <p:ph sz="half" idx="2" hasCustomPrompt="1"/>
          </p:nvPr>
        </p:nvSpPr>
        <p:spPr>
          <a:xfrm>
            <a:off x="1322388" y="2763078"/>
            <a:ext cx="7288212" cy="3407051"/>
          </a:xfrm>
        </p:spPr>
        <p:txBody>
          <a:bodyPr rtlCol="0">
            <a:normAutofit/>
          </a:bodyPr>
          <a:lstStyle>
            <a:lvl1pPr marL="0" indent="0">
              <a:lnSpc>
                <a:spcPct val="100000"/>
              </a:lnSpc>
              <a:buFont typeface="Arial" panose="020B0604020202020204" pitchFamily="34" charset="0"/>
              <a:buNone/>
              <a:defRPr lang="es-ES" sz="1800" b="1" spc="50" baseline="0"/>
            </a:lvl1pPr>
            <a:lvl2pPr marL="283464" indent="-285750">
              <a:lnSpc>
                <a:spcPct val="100000"/>
              </a:lnSpc>
              <a:spcBef>
                <a:spcPts val="1000"/>
              </a:spcBef>
              <a:buFont typeface="Arial" panose="020B0604020202020204" pitchFamily="34" charset="0"/>
              <a:buChar char="•"/>
              <a:defRPr lang="es-ES" sz="1800" spc="50" baseline="0"/>
            </a:lvl2pPr>
            <a:lvl3pPr marL="566928" indent="-285750">
              <a:lnSpc>
                <a:spcPct val="100000"/>
              </a:lnSpc>
              <a:spcBef>
                <a:spcPts val="1000"/>
              </a:spcBef>
              <a:buFont typeface="Arial" panose="020B0604020202020204" pitchFamily="34" charset="0"/>
              <a:buChar char="•"/>
              <a:defRPr lang="es-ES" sz="1800" spc="50" baseline="0"/>
            </a:lvl3pPr>
            <a:lvl4pPr marL="859536" indent="-285750">
              <a:lnSpc>
                <a:spcPct val="100000"/>
              </a:lnSpc>
              <a:spcBef>
                <a:spcPts val="1000"/>
              </a:spcBef>
              <a:buFont typeface="Arial" panose="020B0604020202020204" pitchFamily="34" charset="0"/>
              <a:buChar char="•"/>
              <a:defRPr lang="es-ES" sz="1800" spc="50" baseline="0"/>
            </a:lvl4pPr>
            <a:lvl5pPr marL="1143000" indent="-285750">
              <a:lnSpc>
                <a:spcPct val="100000"/>
              </a:lnSpc>
              <a:spcBef>
                <a:spcPts val="1000"/>
              </a:spcBef>
              <a:buFont typeface="Arial" panose="020B0604020202020204" pitchFamily="34" charset="0"/>
              <a:buChar char="•"/>
              <a:defRPr lang="es-ES" sz="1800" spc="50" baseline="0"/>
            </a:lvl5pPr>
          </a:lstStyle>
          <a:p>
            <a:pPr lvl="0" rtl="0"/>
            <a:r>
              <a:rPr lang="es-ES"/>
              <a:t>Haga clic para agregar contenido</a:t>
            </a:r>
          </a:p>
          <a:p>
            <a:pPr lvl="1" rtl="0"/>
            <a:r>
              <a:rPr lang="es-ES"/>
              <a:t>Segundo nivel</a:t>
            </a:r>
          </a:p>
          <a:p>
            <a:pPr lvl="2" rtl="0"/>
            <a:r>
              <a:rPr lang="es-ES"/>
              <a:t>Tercer nivel</a:t>
            </a:r>
          </a:p>
          <a:p>
            <a:pPr lvl="3" rtl="0"/>
            <a:r>
              <a:rPr lang="es-ES"/>
              <a:t>Cuarto nivel</a:t>
            </a:r>
          </a:p>
          <a:p>
            <a:pPr lvl="4" rtl="0"/>
            <a:r>
              <a:rPr lang="es-ES"/>
              <a:t>Quinto nivel</a:t>
            </a:r>
          </a:p>
        </p:txBody>
      </p:sp>
      <p:grpSp>
        <p:nvGrpSpPr>
          <p:cNvPr id="9" name="Grupo 8">
            <a:extLst>
              <a:ext uri="{FF2B5EF4-FFF2-40B4-BE49-F238E27FC236}">
                <a16:creationId xmlns:a16="http://schemas.microsoft.com/office/drawing/2014/main" id="{18E16CF1-2502-F2F0-2C27-2DD7979033E2}"/>
              </a:ext>
              <a:ext uri="{C183D7F6-B498-43B3-948B-1728B52AA6E4}">
                <adec:decorative xmlns:adec="http://schemas.microsoft.com/office/drawing/2017/decorative" val="1"/>
              </a:ext>
            </a:extLst>
          </p:cNvPr>
          <p:cNvGrpSpPr/>
          <p:nvPr userDrawn="1"/>
        </p:nvGrpSpPr>
        <p:grpSpPr>
          <a:xfrm>
            <a:off x="9096374" y="-25401"/>
            <a:ext cx="3095625" cy="6883401"/>
            <a:chOff x="9096375" y="-25401"/>
            <a:chExt cx="3095625" cy="6883401"/>
          </a:xfrm>
        </p:grpSpPr>
        <p:cxnSp>
          <p:nvCxnSpPr>
            <p:cNvPr id="10" name="Conector recto 9">
              <a:extLst>
                <a:ext uri="{FF2B5EF4-FFF2-40B4-BE49-F238E27FC236}">
                  <a16:creationId xmlns:a16="http://schemas.microsoft.com/office/drawing/2014/main" id="{6322A6FB-333C-65AE-23D8-08BCEA174D43}"/>
                </a:ext>
              </a:extLst>
            </p:cNvPr>
            <p:cNvCxnSpPr/>
            <p:nvPr userDrawn="1"/>
          </p:nvCxnSpPr>
          <p:spPr>
            <a:xfrm>
              <a:off x="9096375" y="1497012"/>
              <a:ext cx="3095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Conector recto 10">
              <a:extLst>
                <a:ext uri="{FF2B5EF4-FFF2-40B4-BE49-F238E27FC236}">
                  <a16:creationId xmlns:a16="http://schemas.microsoft.com/office/drawing/2014/main" id="{162BB247-4598-A983-DEBF-6F042C1DB0BC}"/>
                </a:ext>
              </a:extLst>
            </p:cNvPr>
            <p:cNvCxnSpPr>
              <a:cxnSpLocks/>
            </p:cNvCxnSpPr>
            <p:nvPr userDrawn="1"/>
          </p:nvCxnSpPr>
          <p:spPr>
            <a:xfrm flipH="1">
              <a:off x="9381744" y="-25401"/>
              <a:ext cx="2810256" cy="68834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2" name="Conector recto 11">
            <a:extLst>
              <a:ext uri="{FF2B5EF4-FFF2-40B4-BE49-F238E27FC236}">
                <a16:creationId xmlns:a16="http://schemas.microsoft.com/office/drawing/2014/main" id="{34E84FEE-D475-A71D-7996-5925602ECF9A}"/>
              </a:ext>
              <a:ext uri="{C183D7F6-B498-43B3-948B-1728B52AA6E4}">
                <adec:decorative xmlns:adec="http://schemas.microsoft.com/office/drawing/2017/decorative" val="1"/>
              </a:ext>
            </a:extLst>
          </p:cNvPr>
          <p:cNvCxnSpPr>
            <a:cxnSpLocks/>
          </p:cNvCxnSpPr>
          <p:nvPr userDrawn="1"/>
        </p:nvCxnSpPr>
        <p:spPr>
          <a:xfrm rot="10800000" flipH="1">
            <a:off x="-1" y="-25403"/>
            <a:ext cx="1210573" cy="20481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Marcador de posición de pie de página 4">
            <a:extLst>
              <a:ext uri="{FF2B5EF4-FFF2-40B4-BE49-F238E27FC236}">
                <a16:creationId xmlns:a16="http://schemas.microsoft.com/office/drawing/2014/main" id="{7459776D-4049-CB00-C321-0627C169BC51}"/>
              </a:ext>
            </a:extLst>
          </p:cNvPr>
          <p:cNvSpPr>
            <a:spLocks noGrp="1"/>
          </p:cNvSpPr>
          <p:nvPr>
            <p:ph type="ftr" sz="quarter" idx="11"/>
          </p:nvPr>
        </p:nvSpPr>
        <p:spPr>
          <a:xfrm>
            <a:off x="1333500" y="6356349"/>
            <a:ext cx="3819228" cy="365125"/>
          </a:xfrm>
        </p:spPr>
        <p:txBody>
          <a:bodyPr rtlCol="0"/>
          <a:lstStyle>
            <a:lvl1pPr algn="l">
              <a:defRPr lang="es-ES" sz="900"/>
            </a:lvl1pPr>
          </a:lstStyle>
          <a:p>
            <a:pPr rtl="0"/>
            <a:r>
              <a:rPr lang="es-ES"/>
              <a:t>TÍTULO DE LA PRESENTACIÓN</a:t>
            </a:r>
          </a:p>
        </p:txBody>
      </p:sp>
      <p:sp>
        <p:nvSpPr>
          <p:cNvPr id="16" name="Marcador de posición de número de diapositiva 5">
            <a:extLst>
              <a:ext uri="{FF2B5EF4-FFF2-40B4-BE49-F238E27FC236}">
                <a16:creationId xmlns:a16="http://schemas.microsoft.com/office/drawing/2014/main" id="{EDE114AF-34C6-A062-7340-858BC27DA264}"/>
              </a:ext>
            </a:extLst>
          </p:cNvPr>
          <p:cNvSpPr>
            <a:spLocks noGrp="1"/>
          </p:cNvSpPr>
          <p:nvPr>
            <p:ph type="sldNum" sz="quarter" idx="12"/>
          </p:nvPr>
        </p:nvSpPr>
        <p:spPr>
          <a:xfrm>
            <a:off x="10373350" y="6356349"/>
            <a:ext cx="987552" cy="365125"/>
          </a:xfrm>
        </p:spPr>
        <p:txBody>
          <a:bodyPr rtlCol="0"/>
          <a:lstStyle>
            <a:lvl1pPr>
              <a:defRPr lang="es-ES" sz="900"/>
            </a:lvl1pPr>
          </a:lstStyle>
          <a:p>
            <a:pPr rtl="0"/>
            <a:fld id="{A49DFD55-3C28-40EF-9E31-A92D2E4017FF}" type="slidenum">
              <a:rPr lang="es-ES" smtClean="0"/>
              <a:pPr rtl="0"/>
              <a:t>‹Nº›</a:t>
            </a:fld>
            <a:endParaRPr lang="es-ES" dirty="0"/>
          </a:p>
        </p:txBody>
      </p:sp>
    </p:spTree>
    <p:extLst>
      <p:ext uri="{BB962C8B-B14F-4D97-AF65-F5344CB8AC3E}">
        <p14:creationId xmlns:p14="http://schemas.microsoft.com/office/powerpoint/2010/main" val="4249735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alto de sección 3">
    <p:bg>
      <p:bgPr>
        <a:solidFill>
          <a:schemeClr val="tx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406400"/>
            <a:ext cx="4179570" cy="3457971"/>
          </a:xfrm>
        </p:spPr>
        <p:txBody>
          <a:bodyPr rtlCol="0" anchor="b">
            <a:noAutofit/>
          </a:bodyPr>
          <a:lstStyle>
            <a:lvl1pPr algn="l">
              <a:defRPr lang="es-ES" sz="3600" spc="150" baseline="0">
                <a:solidFill>
                  <a:schemeClr val="bg1"/>
                </a:solidFill>
              </a:defRPr>
            </a:lvl1pPr>
          </a:lstStyle>
          <a:p>
            <a:pPr rtl="0"/>
            <a:r>
              <a:rPr lang="es-ES"/>
              <a:t>HAGA CLIC PARA agregar título</a:t>
            </a:r>
          </a:p>
        </p:txBody>
      </p:sp>
      <p:pic>
        <p:nvPicPr>
          <p:cNvPr id="4" name="Gráfico 3">
            <a:extLst>
              <a:ext uri="{FF2B5EF4-FFF2-40B4-BE49-F238E27FC236}">
                <a16:creationId xmlns:a16="http://schemas.microsoft.com/office/drawing/2014/main" id="{5E045004-3604-59DC-13E0-7A0B2DF78C4E}"/>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828675"/>
            <a:ext cx="5876925" cy="5200650"/>
          </a:xfrm>
          <a:prstGeom prst="rect">
            <a:avLst/>
          </a:prstGeom>
        </p:spPr>
      </p:pic>
    </p:spTree>
    <p:extLst>
      <p:ext uri="{BB962C8B-B14F-4D97-AF65-F5344CB8AC3E}">
        <p14:creationId xmlns:p14="http://schemas.microsoft.com/office/powerpoint/2010/main" val="440329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os contenidos 1">
    <p:bg>
      <p:bgPr>
        <a:solidFill>
          <a:schemeClr val="accent1"/>
        </a:solidFill>
        <a:effectLst/>
      </p:bgPr>
    </p:bg>
    <p:spTree>
      <p:nvGrpSpPr>
        <p:cNvPr id="1" name=""/>
        <p:cNvGrpSpPr/>
        <p:nvPr/>
      </p:nvGrpSpPr>
      <p:grpSpPr>
        <a:xfrm>
          <a:off x="0" y="0"/>
          <a:ext cx="0" cy="0"/>
          <a:chOff x="0" y="0"/>
          <a:chExt cx="0" cy="0"/>
        </a:xfrm>
      </p:grpSpPr>
      <p:pic>
        <p:nvPicPr>
          <p:cNvPr id="10" name="Gráfico 9">
            <a:extLst>
              <a:ext uri="{FF2B5EF4-FFF2-40B4-BE49-F238E27FC236}">
                <a16:creationId xmlns:a16="http://schemas.microsoft.com/office/drawing/2014/main" id="{955F7B05-9431-1FBA-415D-6CF2DF562B97}"/>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39434" t="20278" b="22673"/>
          <a:stretch/>
        </p:blipFill>
        <p:spPr>
          <a:xfrm>
            <a:off x="25785" y="0"/>
            <a:ext cx="4093633" cy="3912394"/>
          </a:xfrm>
          <a:prstGeom prst="rect">
            <a:avLst/>
          </a:prstGeom>
        </p:spPr>
      </p:pic>
      <p:sp>
        <p:nvSpPr>
          <p:cNvPr id="2" name="Título 1">
            <a:extLst>
              <a:ext uri="{FF2B5EF4-FFF2-40B4-BE49-F238E27FC236}">
                <a16:creationId xmlns:a16="http://schemas.microsoft.com/office/drawing/2014/main" id="{81CF3B5C-31C4-46BA-9FAD-72DF917A84DA}"/>
              </a:ext>
            </a:extLst>
          </p:cNvPr>
          <p:cNvSpPr>
            <a:spLocks noGrp="1"/>
          </p:cNvSpPr>
          <p:nvPr>
            <p:ph type="title" hasCustomPrompt="1"/>
          </p:nvPr>
        </p:nvSpPr>
        <p:spPr>
          <a:xfrm>
            <a:off x="2933700" y="568961"/>
            <a:ext cx="8420100" cy="1780860"/>
          </a:xfrm>
        </p:spPr>
        <p:txBody>
          <a:bodyPr rtlCol="0" anchor="b">
            <a:normAutofit/>
          </a:bodyPr>
          <a:lstStyle>
            <a:lvl1pPr>
              <a:defRPr lang="es-ES" sz="2800" kern="1200" spc="150" baseline="0" dirty="0">
                <a:solidFill>
                  <a:schemeClr val="tx1"/>
                </a:solidFill>
                <a:latin typeface="+mj-lt"/>
                <a:ea typeface="+mj-ea"/>
                <a:cs typeface="+mj-cs"/>
              </a:defRPr>
            </a:lvl1pPr>
          </a:lstStyle>
          <a:p>
            <a:pPr rtl="0"/>
            <a:r>
              <a:rPr lang="es-ES"/>
              <a:t>HAGA CLIC PARA agregar título</a:t>
            </a:r>
          </a:p>
        </p:txBody>
      </p:sp>
      <p:sp>
        <p:nvSpPr>
          <p:cNvPr id="3" name="Marcador de posición de texto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2933700" y="2797255"/>
            <a:ext cx="3924300" cy="464499"/>
          </a:xfrm>
        </p:spPr>
        <p:txBody>
          <a:bodyPr rtlCol="0" anchor="t">
            <a:normAutofit/>
          </a:bodyPr>
          <a:lstStyle>
            <a:lvl1pPr marL="0" indent="0">
              <a:buNone/>
              <a:defRPr lang="es-ES" sz="1800" b="1" kern="1200" spc="50" baseline="0" dirty="0" smtClean="0">
                <a:solidFill>
                  <a:schemeClr val="tx1"/>
                </a:solidFill>
                <a:latin typeface="+mj-lt"/>
                <a:ea typeface="+mj-ea"/>
                <a:cs typeface="+mj-cs"/>
              </a:defRPr>
            </a:lvl1pPr>
            <a:lvl2pPr marL="457200" indent="0">
              <a:buNone/>
              <a:defRPr lang="es-ES" sz="2000" b="1"/>
            </a:lvl2pPr>
            <a:lvl3pPr marL="914400" indent="0">
              <a:buNone/>
              <a:defRPr lang="es-ES" sz="1800" b="1"/>
            </a:lvl3pPr>
            <a:lvl4pPr marL="1371600" indent="0">
              <a:buNone/>
              <a:defRPr lang="es-ES" sz="1600" b="1"/>
            </a:lvl4pPr>
            <a:lvl5pPr marL="1828800" indent="0">
              <a:buNone/>
              <a:defRPr lang="es-ES" sz="1600" b="1"/>
            </a:lvl5pPr>
            <a:lvl6pPr marL="2286000" indent="0">
              <a:buNone/>
              <a:defRPr lang="es-ES" sz="1600" b="1"/>
            </a:lvl6pPr>
            <a:lvl7pPr marL="2743200" indent="0">
              <a:buNone/>
              <a:defRPr lang="es-ES" sz="1600" b="1"/>
            </a:lvl7pPr>
            <a:lvl8pPr marL="3200400" indent="0">
              <a:buNone/>
              <a:defRPr lang="es-ES" sz="1600" b="1"/>
            </a:lvl8pPr>
            <a:lvl9pPr marL="3657600" indent="0">
              <a:buNone/>
              <a:defRPr lang="es-ES" sz="1600" b="1"/>
            </a:lvl9pPr>
          </a:lstStyle>
          <a:p>
            <a:pPr lvl="0" rtl="0"/>
            <a:r>
              <a:rPr lang="es-ES"/>
              <a:t>Haga clic para agregar texto</a:t>
            </a:r>
          </a:p>
        </p:txBody>
      </p:sp>
      <p:sp>
        <p:nvSpPr>
          <p:cNvPr id="7" name="Marcador de posición de contenido 3">
            <a:extLst>
              <a:ext uri="{FF2B5EF4-FFF2-40B4-BE49-F238E27FC236}">
                <a16:creationId xmlns:a16="http://schemas.microsoft.com/office/drawing/2014/main" id="{07FF22E3-5928-787E-B062-FA18127D3BD9}"/>
              </a:ext>
            </a:extLst>
          </p:cNvPr>
          <p:cNvSpPr>
            <a:spLocks noGrp="1"/>
          </p:cNvSpPr>
          <p:nvPr>
            <p:ph sz="half" idx="13" hasCustomPrompt="1"/>
          </p:nvPr>
        </p:nvSpPr>
        <p:spPr>
          <a:xfrm>
            <a:off x="2933700" y="3251596"/>
            <a:ext cx="3943627" cy="3234264"/>
          </a:xfrm>
        </p:spPr>
        <p:txBody>
          <a:bodyPr tIns="0" rtlCol="0">
            <a:normAutofit/>
          </a:bodyPr>
          <a:lstStyle>
            <a:lvl1pPr marL="0" indent="0">
              <a:lnSpc>
                <a:spcPct val="100000"/>
              </a:lnSpc>
              <a:buFont typeface="Arial" panose="020B0604020202020204" pitchFamily="34" charset="0"/>
              <a:buNone/>
              <a:defRPr lang="es-ES" sz="1800" b="0" spc="50" baseline="0"/>
            </a:lvl1pPr>
            <a:lvl2pPr marL="283464" indent="-285750">
              <a:lnSpc>
                <a:spcPct val="100000"/>
              </a:lnSpc>
              <a:spcBef>
                <a:spcPts val="1000"/>
              </a:spcBef>
              <a:buFont typeface="Arial" panose="020B0604020202020204" pitchFamily="34" charset="0"/>
              <a:buChar char="•"/>
              <a:defRPr lang="es-ES" sz="1800" spc="50" baseline="0"/>
            </a:lvl2pPr>
            <a:lvl3pPr marL="566928" indent="-285750">
              <a:lnSpc>
                <a:spcPct val="100000"/>
              </a:lnSpc>
              <a:spcBef>
                <a:spcPts val="1000"/>
              </a:spcBef>
              <a:buFont typeface="Arial" panose="020B0604020202020204" pitchFamily="34" charset="0"/>
              <a:buChar char="•"/>
              <a:defRPr lang="es-ES" sz="1800" spc="50" baseline="0"/>
            </a:lvl3pPr>
            <a:lvl4pPr marL="859536" indent="-285750">
              <a:lnSpc>
                <a:spcPct val="100000"/>
              </a:lnSpc>
              <a:spcBef>
                <a:spcPts val="1000"/>
              </a:spcBef>
              <a:buFont typeface="Arial" panose="020B0604020202020204" pitchFamily="34" charset="0"/>
              <a:buChar char="•"/>
              <a:defRPr lang="es-ES" sz="1800" spc="50" baseline="0"/>
            </a:lvl4pPr>
            <a:lvl5pPr marL="1143000" indent="-285750">
              <a:lnSpc>
                <a:spcPct val="100000"/>
              </a:lnSpc>
              <a:spcBef>
                <a:spcPts val="1000"/>
              </a:spcBef>
              <a:buFont typeface="Arial" panose="020B0604020202020204" pitchFamily="34" charset="0"/>
              <a:buChar char="•"/>
              <a:defRPr lang="es-ES" sz="1800" spc="50" baseline="0"/>
            </a:lvl5pPr>
          </a:lstStyle>
          <a:p>
            <a:pPr lvl="0" rtl="0"/>
            <a:r>
              <a:rPr lang="es-ES"/>
              <a:t>Haga clic para agregar contenido</a:t>
            </a:r>
          </a:p>
          <a:p>
            <a:pPr lvl="1" rtl="0"/>
            <a:r>
              <a:rPr lang="es-ES"/>
              <a:t>Segundo nivel</a:t>
            </a:r>
          </a:p>
          <a:p>
            <a:pPr lvl="2" rtl="0"/>
            <a:r>
              <a:rPr lang="es-ES"/>
              <a:t>Tercer nivel</a:t>
            </a:r>
          </a:p>
          <a:p>
            <a:pPr lvl="3" rtl="0"/>
            <a:r>
              <a:rPr lang="es-ES"/>
              <a:t>Cuarto nivel</a:t>
            </a:r>
          </a:p>
          <a:p>
            <a:pPr lvl="4" rtl="0"/>
            <a:r>
              <a:rPr lang="es-ES"/>
              <a:t>Quinto nivel</a:t>
            </a:r>
          </a:p>
        </p:txBody>
      </p:sp>
      <p:sp>
        <p:nvSpPr>
          <p:cNvPr id="5" name="Marcador de posición de texto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410173" y="2797255"/>
            <a:ext cx="3943627" cy="464499"/>
          </a:xfrm>
        </p:spPr>
        <p:txBody>
          <a:bodyPr rtlCol="0" anchor="t">
            <a:normAutofit/>
          </a:bodyPr>
          <a:lstStyle>
            <a:lvl1pPr marL="0" indent="0">
              <a:buNone/>
              <a:defRPr lang="es-ES" sz="1800" b="1" kern="1200" spc="50" baseline="0" dirty="0" smtClean="0">
                <a:solidFill>
                  <a:schemeClr val="tx1"/>
                </a:solidFill>
                <a:latin typeface="+mj-lt"/>
                <a:ea typeface="+mj-ea"/>
                <a:cs typeface="+mj-cs"/>
              </a:defRPr>
            </a:lvl1pPr>
            <a:lvl2pPr marL="457200" indent="0">
              <a:buNone/>
              <a:defRPr lang="es-ES" sz="2000" b="1"/>
            </a:lvl2pPr>
            <a:lvl3pPr marL="914400" indent="0">
              <a:buNone/>
              <a:defRPr lang="es-ES" sz="1800" b="1"/>
            </a:lvl3pPr>
            <a:lvl4pPr marL="1371600" indent="0">
              <a:buNone/>
              <a:defRPr lang="es-ES" sz="1600" b="1"/>
            </a:lvl4pPr>
            <a:lvl5pPr marL="1828800" indent="0">
              <a:buNone/>
              <a:defRPr lang="es-ES" sz="1600" b="1"/>
            </a:lvl5pPr>
            <a:lvl6pPr marL="2286000" indent="0">
              <a:buNone/>
              <a:defRPr lang="es-ES" sz="1600" b="1"/>
            </a:lvl6pPr>
            <a:lvl7pPr marL="2743200" indent="0">
              <a:buNone/>
              <a:defRPr lang="es-ES" sz="1600" b="1"/>
            </a:lvl7pPr>
            <a:lvl8pPr marL="3200400" indent="0">
              <a:buNone/>
              <a:defRPr lang="es-ES" sz="1600" b="1"/>
            </a:lvl8pPr>
            <a:lvl9pPr marL="3657600" indent="0">
              <a:buNone/>
              <a:defRPr lang="es-ES" sz="1600" b="1"/>
            </a:lvl9pPr>
          </a:lstStyle>
          <a:p>
            <a:pPr lvl="0" rtl="0"/>
            <a:r>
              <a:rPr lang="es-ES"/>
              <a:t>Haga clic para agregar texto</a:t>
            </a:r>
          </a:p>
        </p:txBody>
      </p:sp>
      <p:sp>
        <p:nvSpPr>
          <p:cNvPr id="9" name="Marcador de posición de contenido 3">
            <a:extLst>
              <a:ext uri="{FF2B5EF4-FFF2-40B4-BE49-F238E27FC236}">
                <a16:creationId xmlns:a16="http://schemas.microsoft.com/office/drawing/2014/main" id="{178E4D0B-96F1-45F3-6B2A-5FA31A37257F}"/>
              </a:ext>
            </a:extLst>
          </p:cNvPr>
          <p:cNvSpPr>
            <a:spLocks noGrp="1"/>
          </p:cNvSpPr>
          <p:nvPr>
            <p:ph sz="half" idx="14" hasCustomPrompt="1"/>
          </p:nvPr>
        </p:nvSpPr>
        <p:spPr>
          <a:xfrm>
            <a:off x="7410173" y="3251595"/>
            <a:ext cx="3943627" cy="3234264"/>
          </a:xfrm>
        </p:spPr>
        <p:txBody>
          <a:bodyPr tIns="0" rtlCol="0">
            <a:normAutofit/>
          </a:bodyPr>
          <a:lstStyle>
            <a:lvl1pPr marL="0" indent="0">
              <a:lnSpc>
                <a:spcPct val="100000"/>
              </a:lnSpc>
              <a:buFont typeface="Arial" panose="020B0604020202020204" pitchFamily="34" charset="0"/>
              <a:buNone/>
              <a:defRPr lang="es-ES" sz="1800" b="0" spc="50" baseline="0"/>
            </a:lvl1pPr>
            <a:lvl2pPr marL="283464" indent="-285750">
              <a:lnSpc>
                <a:spcPct val="100000"/>
              </a:lnSpc>
              <a:spcBef>
                <a:spcPts val="1000"/>
              </a:spcBef>
              <a:buFont typeface="Arial" panose="020B0604020202020204" pitchFamily="34" charset="0"/>
              <a:buChar char="•"/>
              <a:defRPr lang="es-ES" sz="1800" spc="50" baseline="0"/>
            </a:lvl2pPr>
            <a:lvl3pPr marL="566928" indent="-285750">
              <a:lnSpc>
                <a:spcPct val="100000"/>
              </a:lnSpc>
              <a:spcBef>
                <a:spcPts val="1000"/>
              </a:spcBef>
              <a:buFont typeface="Arial" panose="020B0604020202020204" pitchFamily="34" charset="0"/>
              <a:buChar char="•"/>
              <a:defRPr lang="es-ES" sz="1800" spc="50" baseline="0"/>
            </a:lvl3pPr>
            <a:lvl4pPr marL="859536" indent="-285750">
              <a:lnSpc>
                <a:spcPct val="100000"/>
              </a:lnSpc>
              <a:spcBef>
                <a:spcPts val="1000"/>
              </a:spcBef>
              <a:buFont typeface="Arial" panose="020B0604020202020204" pitchFamily="34" charset="0"/>
              <a:buChar char="•"/>
              <a:defRPr lang="es-ES" sz="1800" spc="50" baseline="0"/>
            </a:lvl4pPr>
            <a:lvl5pPr marL="1143000" indent="-285750">
              <a:lnSpc>
                <a:spcPct val="100000"/>
              </a:lnSpc>
              <a:spcBef>
                <a:spcPts val="1000"/>
              </a:spcBef>
              <a:buFont typeface="Arial" panose="020B0604020202020204" pitchFamily="34" charset="0"/>
              <a:buChar char="•"/>
              <a:defRPr lang="es-ES" sz="1800" spc="50" baseline="0"/>
            </a:lvl5pPr>
          </a:lstStyle>
          <a:p>
            <a:pPr lvl="0" rtl="0"/>
            <a:r>
              <a:rPr lang="es-ES"/>
              <a:t>Haga clic para agregar contenido</a:t>
            </a:r>
          </a:p>
          <a:p>
            <a:pPr lvl="1" rtl="0"/>
            <a:r>
              <a:rPr lang="es-ES"/>
              <a:t>Segundo nivel</a:t>
            </a:r>
          </a:p>
          <a:p>
            <a:pPr lvl="2" rtl="0"/>
            <a:r>
              <a:rPr lang="es-ES"/>
              <a:t>Tercer nivel</a:t>
            </a:r>
          </a:p>
          <a:p>
            <a:pPr lvl="3" rtl="0"/>
            <a:r>
              <a:rPr lang="es-ES"/>
              <a:t>Cuarto nivel</a:t>
            </a:r>
          </a:p>
          <a:p>
            <a:pPr lvl="4" rtl="0"/>
            <a:r>
              <a:rPr lang="es-ES"/>
              <a:t>Quinto nivel</a:t>
            </a:r>
          </a:p>
        </p:txBody>
      </p:sp>
      <p:sp>
        <p:nvSpPr>
          <p:cNvPr id="13" name="Marcador de posición de pie de página 4">
            <a:extLst>
              <a:ext uri="{FF2B5EF4-FFF2-40B4-BE49-F238E27FC236}">
                <a16:creationId xmlns:a16="http://schemas.microsoft.com/office/drawing/2014/main" id="{5F41582C-9AD2-F126-40F3-D43E77D158C8}"/>
              </a:ext>
            </a:extLst>
          </p:cNvPr>
          <p:cNvSpPr>
            <a:spLocks noGrp="1"/>
          </p:cNvSpPr>
          <p:nvPr>
            <p:ph type="ftr" sz="quarter" idx="11"/>
          </p:nvPr>
        </p:nvSpPr>
        <p:spPr>
          <a:xfrm>
            <a:off x="2969260" y="6356349"/>
            <a:ext cx="3819228" cy="365125"/>
          </a:xfrm>
        </p:spPr>
        <p:txBody>
          <a:bodyPr rtlCol="0"/>
          <a:lstStyle>
            <a:lvl1pPr algn="l">
              <a:defRPr lang="es-ES" sz="900"/>
            </a:lvl1pPr>
          </a:lstStyle>
          <a:p>
            <a:pPr rtl="0"/>
            <a:r>
              <a:rPr lang="es-ES"/>
              <a:t>TÍTULO DE LA PRESENTACIÓN</a:t>
            </a:r>
          </a:p>
        </p:txBody>
      </p:sp>
      <p:sp>
        <p:nvSpPr>
          <p:cNvPr id="14" name="Marcador de posición de número de diapositiva 5">
            <a:extLst>
              <a:ext uri="{FF2B5EF4-FFF2-40B4-BE49-F238E27FC236}">
                <a16:creationId xmlns:a16="http://schemas.microsoft.com/office/drawing/2014/main" id="{341F76B1-7BEF-7A88-1394-1164BFF082E5}"/>
              </a:ext>
            </a:extLst>
          </p:cNvPr>
          <p:cNvSpPr>
            <a:spLocks noGrp="1"/>
          </p:cNvSpPr>
          <p:nvPr>
            <p:ph type="sldNum" sz="quarter" idx="12"/>
          </p:nvPr>
        </p:nvSpPr>
        <p:spPr>
          <a:xfrm>
            <a:off x="10373350" y="6356349"/>
            <a:ext cx="987552" cy="365125"/>
          </a:xfrm>
        </p:spPr>
        <p:txBody>
          <a:bodyPr rtlCol="0"/>
          <a:lstStyle>
            <a:lvl1pPr>
              <a:defRPr lang="es-ES" sz="900"/>
            </a:lvl1pPr>
          </a:lstStyle>
          <a:p>
            <a:pPr rtl="0"/>
            <a:fld id="{A49DFD55-3C28-40EF-9E31-A92D2E4017FF}" type="slidenum">
              <a:rPr lang="es-ES" smtClean="0"/>
              <a:pPr rtl="0"/>
              <a:t>‹Nº›</a:t>
            </a:fld>
            <a:endParaRPr lang="es-ES" dirty="0"/>
          </a:p>
        </p:txBody>
      </p:sp>
    </p:spTree>
    <p:extLst>
      <p:ext uri="{BB962C8B-B14F-4D97-AF65-F5344CB8AC3E}">
        <p14:creationId xmlns:p14="http://schemas.microsoft.com/office/powerpoint/2010/main" val="284012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os contenidos 2">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1CF3B5C-31C4-46BA-9FAD-72DF917A84DA}"/>
              </a:ext>
            </a:extLst>
          </p:cNvPr>
          <p:cNvSpPr>
            <a:spLocks noGrp="1"/>
          </p:cNvSpPr>
          <p:nvPr>
            <p:ph type="title" hasCustomPrompt="1"/>
          </p:nvPr>
        </p:nvSpPr>
        <p:spPr>
          <a:xfrm>
            <a:off x="1341120" y="558801"/>
            <a:ext cx="9953308" cy="1780860"/>
          </a:xfrm>
        </p:spPr>
        <p:txBody>
          <a:bodyPr rtlCol="0" anchor="b">
            <a:normAutofit/>
          </a:bodyPr>
          <a:lstStyle>
            <a:lvl1pPr>
              <a:defRPr lang="es-ES" sz="2800" kern="1200" spc="150" baseline="0" dirty="0">
                <a:solidFill>
                  <a:schemeClr val="tx1"/>
                </a:solidFill>
                <a:latin typeface="+mj-lt"/>
                <a:ea typeface="+mj-ea"/>
                <a:cs typeface="+mj-cs"/>
              </a:defRPr>
            </a:lvl1pPr>
          </a:lstStyle>
          <a:p>
            <a:pPr rtl="0"/>
            <a:r>
              <a:rPr lang="es-ES"/>
              <a:t>HAGA CLIC PARA agregar título</a:t>
            </a:r>
          </a:p>
        </p:txBody>
      </p:sp>
      <p:grpSp>
        <p:nvGrpSpPr>
          <p:cNvPr id="10" name="Grupo 9">
            <a:extLst>
              <a:ext uri="{FF2B5EF4-FFF2-40B4-BE49-F238E27FC236}">
                <a16:creationId xmlns:a16="http://schemas.microsoft.com/office/drawing/2014/main" id="{6A217F83-0BDB-C70B-29FE-2651DE191533}"/>
              </a:ext>
              <a:ext uri="{C183D7F6-B498-43B3-948B-1728B52AA6E4}">
                <adec:decorative xmlns:adec="http://schemas.microsoft.com/office/drawing/2017/decorative" val="1"/>
              </a:ext>
            </a:extLst>
          </p:cNvPr>
          <p:cNvGrpSpPr/>
          <p:nvPr userDrawn="1"/>
        </p:nvGrpSpPr>
        <p:grpSpPr>
          <a:xfrm>
            <a:off x="4429817" y="0"/>
            <a:ext cx="7762183" cy="2754814"/>
            <a:chOff x="7334250" y="0"/>
            <a:chExt cx="4857750" cy="1724025"/>
          </a:xfrm>
        </p:grpSpPr>
        <p:cxnSp>
          <p:nvCxnSpPr>
            <p:cNvPr id="11" name="Conector recto 10">
              <a:extLst>
                <a:ext uri="{FF2B5EF4-FFF2-40B4-BE49-F238E27FC236}">
                  <a16:creationId xmlns:a16="http://schemas.microsoft.com/office/drawing/2014/main" id="{E0C62368-3F79-C078-7086-B23D2F5A09F8}"/>
                </a:ext>
              </a:extLst>
            </p:cNvPr>
            <p:cNvCxnSpPr/>
            <p:nvPr userDrawn="1"/>
          </p:nvCxnSpPr>
          <p:spPr>
            <a:xfrm flipH="1" flipV="1">
              <a:off x="7334250" y="0"/>
              <a:ext cx="485775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609BDD71-BF2E-BDB0-A625-D8371AEA1CAB}"/>
                </a:ext>
              </a:extLst>
            </p:cNvPr>
            <p:cNvCxnSpPr>
              <a:cxnSpLocks/>
            </p:cNvCxnSpPr>
            <p:nvPr userDrawn="1"/>
          </p:nvCxnSpPr>
          <p:spPr>
            <a:xfrm>
              <a:off x="11487150" y="0"/>
              <a:ext cx="704850" cy="17240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 name="Marcador de posición de texto 2">
            <a:extLst>
              <a:ext uri="{FF2B5EF4-FFF2-40B4-BE49-F238E27FC236}">
                <a16:creationId xmlns:a16="http://schemas.microsoft.com/office/drawing/2014/main" id="{83354B96-CD25-BE1C-8CA2-3825F820B759}"/>
              </a:ext>
            </a:extLst>
          </p:cNvPr>
          <p:cNvSpPr>
            <a:spLocks noGrp="1"/>
          </p:cNvSpPr>
          <p:nvPr>
            <p:ph type="body" idx="1" hasCustomPrompt="1"/>
          </p:nvPr>
        </p:nvSpPr>
        <p:spPr>
          <a:xfrm>
            <a:off x="1341120" y="2960877"/>
            <a:ext cx="2722880" cy="351284"/>
          </a:xfrm>
        </p:spPr>
        <p:txBody>
          <a:bodyPr rtlCol="0" anchor="t">
            <a:normAutofit/>
          </a:bodyPr>
          <a:lstStyle>
            <a:lvl1pPr marL="0" indent="0">
              <a:buNone/>
              <a:defRPr lang="es-ES" sz="1800" b="1" kern="1200" spc="50" baseline="0" dirty="0" smtClean="0">
                <a:solidFill>
                  <a:schemeClr val="tx1"/>
                </a:solidFill>
                <a:latin typeface="+mj-lt"/>
                <a:ea typeface="+mj-ea"/>
                <a:cs typeface="+mj-cs"/>
              </a:defRPr>
            </a:lvl1pPr>
            <a:lvl2pPr marL="457200" indent="0">
              <a:buNone/>
              <a:defRPr lang="es-ES" sz="2000" b="1"/>
            </a:lvl2pPr>
            <a:lvl3pPr marL="914400" indent="0">
              <a:buNone/>
              <a:defRPr lang="es-ES" sz="1800" b="1"/>
            </a:lvl3pPr>
            <a:lvl4pPr marL="1371600" indent="0">
              <a:buNone/>
              <a:defRPr lang="es-ES" sz="1600" b="1"/>
            </a:lvl4pPr>
            <a:lvl5pPr marL="1828800" indent="0">
              <a:buNone/>
              <a:defRPr lang="es-ES" sz="1600" b="1"/>
            </a:lvl5pPr>
            <a:lvl6pPr marL="2286000" indent="0">
              <a:buNone/>
              <a:defRPr lang="es-ES" sz="1600" b="1"/>
            </a:lvl6pPr>
            <a:lvl7pPr marL="2743200" indent="0">
              <a:buNone/>
              <a:defRPr lang="es-ES" sz="1600" b="1"/>
            </a:lvl7pPr>
            <a:lvl8pPr marL="3200400" indent="0">
              <a:buNone/>
              <a:defRPr lang="es-ES" sz="1600" b="1"/>
            </a:lvl8pPr>
            <a:lvl9pPr marL="3657600" indent="0">
              <a:buNone/>
              <a:defRPr lang="es-ES" sz="1600" b="1"/>
            </a:lvl9pPr>
          </a:lstStyle>
          <a:p>
            <a:pPr lvl="0" rtl="0"/>
            <a:r>
              <a:rPr lang="es-ES"/>
              <a:t>Haga clic para agregar texto</a:t>
            </a:r>
          </a:p>
        </p:txBody>
      </p:sp>
      <p:sp>
        <p:nvSpPr>
          <p:cNvPr id="5" name="Marcador de posición de contenido 3">
            <a:extLst>
              <a:ext uri="{FF2B5EF4-FFF2-40B4-BE49-F238E27FC236}">
                <a16:creationId xmlns:a16="http://schemas.microsoft.com/office/drawing/2014/main" id="{CDD81865-54C7-7674-4B2E-041D05C1D146}"/>
              </a:ext>
            </a:extLst>
          </p:cNvPr>
          <p:cNvSpPr>
            <a:spLocks noGrp="1"/>
          </p:cNvSpPr>
          <p:nvPr>
            <p:ph sz="half" idx="15" hasCustomPrompt="1"/>
          </p:nvPr>
        </p:nvSpPr>
        <p:spPr>
          <a:xfrm>
            <a:off x="1341120" y="3392035"/>
            <a:ext cx="2722880" cy="2907164"/>
          </a:xfrm>
        </p:spPr>
        <p:txBody>
          <a:bodyPr tIns="0" rtlCol="0">
            <a:normAutofit/>
          </a:bodyPr>
          <a:lstStyle>
            <a:lvl1pPr marL="283464" indent="-283464">
              <a:lnSpc>
                <a:spcPct val="100000"/>
              </a:lnSpc>
              <a:buFont typeface="+mj-lt"/>
              <a:buAutoNum type="arabicPeriod"/>
              <a:defRPr lang="es-ES" sz="1800" b="0" spc="50" baseline="0"/>
            </a:lvl1pPr>
            <a:lvl2pPr marL="566928" indent="-342900">
              <a:lnSpc>
                <a:spcPct val="100000"/>
              </a:lnSpc>
              <a:spcBef>
                <a:spcPts val="1000"/>
              </a:spcBef>
              <a:buFont typeface="+mj-lt"/>
              <a:buAutoNum type="alphaLcPeriod"/>
              <a:defRPr lang="es-ES" sz="1800" spc="50" baseline="0"/>
            </a:lvl2pPr>
            <a:lvl3pPr marL="850392" indent="-342900">
              <a:lnSpc>
                <a:spcPct val="100000"/>
              </a:lnSpc>
              <a:spcBef>
                <a:spcPts val="1000"/>
              </a:spcBef>
              <a:buFont typeface="+mj-lt"/>
              <a:buAutoNum type="arabicParenR"/>
              <a:defRPr lang="es-ES" sz="1800" spc="50" baseline="0"/>
            </a:lvl3pPr>
            <a:lvl4pPr marL="1042416" indent="-342900">
              <a:lnSpc>
                <a:spcPct val="100000"/>
              </a:lnSpc>
              <a:spcBef>
                <a:spcPts val="1000"/>
              </a:spcBef>
              <a:buFont typeface="+mj-lt"/>
              <a:buAutoNum type="alphaLcParenR"/>
              <a:defRPr lang="es-ES" sz="1800" spc="50" baseline="0"/>
            </a:lvl4pPr>
            <a:lvl5pPr marL="1074420" indent="-400050">
              <a:lnSpc>
                <a:spcPct val="100000"/>
              </a:lnSpc>
              <a:spcBef>
                <a:spcPts val="1000"/>
              </a:spcBef>
              <a:buFont typeface="+mj-lt"/>
              <a:buAutoNum type="romanLcPeriod"/>
              <a:defRPr lang="es-ES" sz="1800" spc="50" baseline="0"/>
            </a:lvl5pPr>
          </a:lstStyle>
          <a:p>
            <a:pPr lvl="0" rtl="0"/>
            <a:r>
              <a:rPr lang="es-ES"/>
              <a:t>Haga clic para agregar contenido</a:t>
            </a:r>
          </a:p>
          <a:p>
            <a:pPr lvl="1" rtl="0"/>
            <a:r>
              <a:rPr lang="es-ES"/>
              <a:t>Segundo nivel</a:t>
            </a:r>
          </a:p>
          <a:p>
            <a:pPr lvl="2" rtl="0"/>
            <a:r>
              <a:rPr lang="es-ES"/>
              <a:t>Tercer nivel</a:t>
            </a:r>
          </a:p>
          <a:p>
            <a:pPr lvl="3" rtl="0"/>
            <a:r>
              <a:rPr lang="es-ES"/>
              <a:t>Cuarto nivel</a:t>
            </a:r>
          </a:p>
        </p:txBody>
      </p:sp>
      <p:sp>
        <p:nvSpPr>
          <p:cNvPr id="17" name="Marcador de posición de texto 2">
            <a:extLst>
              <a:ext uri="{FF2B5EF4-FFF2-40B4-BE49-F238E27FC236}">
                <a16:creationId xmlns:a16="http://schemas.microsoft.com/office/drawing/2014/main" id="{6F39BA57-7F1C-623F-BC7F-B689C5AC33EA}"/>
              </a:ext>
            </a:extLst>
          </p:cNvPr>
          <p:cNvSpPr>
            <a:spLocks noGrp="1"/>
          </p:cNvSpPr>
          <p:nvPr>
            <p:ph type="body" idx="10" hasCustomPrompt="1"/>
          </p:nvPr>
        </p:nvSpPr>
        <p:spPr>
          <a:xfrm>
            <a:off x="4754881" y="2960877"/>
            <a:ext cx="5516880" cy="351284"/>
          </a:xfrm>
        </p:spPr>
        <p:txBody>
          <a:bodyPr rtlCol="0" anchor="t">
            <a:normAutofit/>
          </a:bodyPr>
          <a:lstStyle>
            <a:lvl1pPr marL="0" indent="0">
              <a:buNone/>
              <a:defRPr lang="es-ES" sz="1800" b="1" kern="1200" spc="50" baseline="0" dirty="0" smtClean="0">
                <a:solidFill>
                  <a:schemeClr val="tx1"/>
                </a:solidFill>
                <a:latin typeface="+mj-lt"/>
                <a:ea typeface="+mj-ea"/>
                <a:cs typeface="+mj-cs"/>
              </a:defRPr>
            </a:lvl1pPr>
            <a:lvl2pPr marL="457200" indent="0">
              <a:buNone/>
              <a:defRPr lang="es-ES" sz="2000" b="1"/>
            </a:lvl2pPr>
            <a:lvl3pPr marL="914400" indent="0">
              <a:buNone/>
              <a:defRPr lang="es-ES" sz="1800" b="1"/>
            </a:lvl3pPr>
            <a:lvl4pPr marL="1371600" indent="0">
              <a:buNone/>
              <a:defRPr lang="es-ES" sz="1600" b="1"/>
            </a:lvl4pPr>
            <a:lvl5pPr marL="1828800" indent="0">
              <a:buNone/>
              <a:defRPr lang="es-ES" sz="1600" b="1"/>
            </a:lvl5pPr>
            <a:lvl6pPr marL="2286000" indent="0">
              <a:buNone/>
              <a:defRPr lang="es-ES" sz="1600" b="1"/>
            </a:lvl6pPr>
            <a:lvl7pPr marL="2743200" indent="0">
              <a:buNone/>
              <a:defRPr lang="es-ES" sz="1600" b="1"/>
            </a:lvl7pPr>
            <a:lvl8pPr marL="3200400" indent="0">
              <a:buNone/>
              <a:defRPr lang="es-ES" sz="1600" b="1"/>
            </a:lvl8pPr>
            <a:lvl9pPr marL="3657600" indent="0">
              <a:buNone/>
              <a:defRPr lang="es-ES" sz="1600" b="1"/>
            </a:lvl9pPr>
          </a:lstStyle>
          <a:p>
            <a:pPr lvl="0" rtl="0"/>
            <a:r>
              <a:rPr lang="es-ES"/>
              <a:t>Haga clic para agregar texto</a:t>
            </a:r>
          </a:p>
        </p:txBody>
      </p:sp>
      <p:sp>
        <p:nvSpPr>
          <p:cNvPr id="3" name="Marcador de posición de contenido 3">
            <a:extLst>
              <a:ext uri="{FF2B5EF4-FFF2-40B4-BE49-F238E27FC236}">
                <a16:creationId xmlns:a16="http://schemas.microsoft.com/office/drawing/2014/main" id="{94BF07A4-5A33-0B3C-A378-AB2435F1D5FF}"/>
              </a:ext>
            </a:extLst>
          </p:cNvPr>
          <p:cNvSpPr>
            <a:spLocks noGrp="1"/>
          </p:cNvSpPr>
          <p:nvPr>
            <p:ph sz="half" idx="14" hasCustomPrompt="1"/>
          </p:nvPr>
        </p:nvSpPr>
        <p:spPr>
          <a:xfrm>
            <a:off x="4754881" y="3324859"/>
            <a:ext cx="5506720" cy="3031489"/>
          </a:xfrm>
        </p:spPr>
        <p:txBody>
          <a:bodyPr tIns="0" rtlCol="0">
            <a:normAutofit/>
          </a:bodyPr>
          <a:lstStyle>
            <a:lvl1pPr marL="0" indent="0">
              <a:lnSpc>
                <a:spcPct val="100000"/>
              </a:lnSpc>
              <a:buFont typeface="Arial" panose="020B0604020202020204" pitchFamily="34" charset="0"/>
              <a:buNone/>
              <a:defRPr lang="es-ES" sz="1800" b="0" spc="50" baseline="0"/>
            </a:lvl1pPr>
            <a:lvl2pPr marL="283464" indent="-285750">
              <a:lnSpc>
                <a:spcPct val="100000"/>
              </a:lnSpc>
              <a:spcBef>
                <a:spcPts val="1000"/>
              </a:spcBef>
              <a:buFont typeface="Arial" panose="020B0604020202020204" pitchFamily="34" charset="0"/>
              <a:buChar char="•"/>
              <a:defRPr lang="es-ES" sz="1800" spc="50" baseline="0"/>
            </a:lvl2pPr>
            <a:lvl3pPr marL="566928" indent="-285750">
              <a:lnSpc>
                <a:spcPct val="100000"/>
              </a:lnSpc>
              <a:spcBef>
                <a:spcPts val="1000"/>
              </a:spcBef>
              <a:buFont typeface="Arial" panose="020B0604020202020204" pitchFamily="34" charset="0"/>
              <a:buChar char="•"/>
              <a:defRPr lang="es-ES" sz="1800" spc="50" baseline="0"/>
            </a:lvl3pPr>
            <a:lvl4pPr marL="859536" indent="-285750">
              <a:lnSpc>
                <a:spcPct val="100000"/>
              </a:lnSpc>
              <a:spcBef>
                <a:spcPts val="1000"/>
              </a:spcBef>
              <a:buFont typeface="Arial" panose="020B0604020202020204" pitchFamily="34" charset="0"/>
              <a:buChar char="•"/>
              <a:defRPr lang="es-ES" sz="1800" spc="50" baseline="0"/>
            </a:lvl4pPr>
            <a:lvl5pPr marL="1143000" indent="-285750">
              <a:lnSpc>
                <a:spcPct val="100000"/>
              </a:lnSpc>
              <a:spcBef>
                <a:spcPts val="1000"/>
              </a:spcBef>
              <a:buFont typeface="Arial" panose="020B0604020202020204" pitchFamily="34" charset="0"/>
              <a:buChar char="•"/>
              <a:defRPr lang="es-ES" sz="1800" spc="50" baseline="0"/>
            </a:lvl5pPr>
          </a:lstStyle>
          <a:p>
            <a:pPr lvl="0" rtl="0"/>
            <a:r>
              <a:rPr lang="es-ES"/>
              <a:t>Haga clic para agregar contenido</a:t>
            </a:r>
          </a:p>
          <a:p>
            <a:pPr lvl="1" rtl="0"/>
            <a:r>
              <a:rPr lang="es-ES"/>
              <a:t>Segundo nivel</a:t>
            </a:r>
          </a:p>
          <a:p>
            <a:pPr lvl="2" rtl="0"/>
            <a:r>
              <a:rPr lang="es-ES"/>
              <a:t>Tercer nivel</a:t>
            </a:r>
          </a:p>
          <a:p>
            <a:pPr lvl="3" rtl="0"/>
            <a:r>
              <a:rPr lang="es-ES"/>
              <a:t>Cuarto nivel</a:t>
            </a:r>
          </a:p>
          <a:p>
            <a:pPr lvl="4" rtl="0"/>
            <a:r>
              <a:rPr lang="es-ES"/>
              <a:t>Quinto nivel</a:t>
            </a:r>
          </a:p>
        </p:txBody>
      </p:sp>
      <p:sp>
        <p:nvSpPr>
          <p:cNvPr id="19" name="Marcador de posición de pie de página 4">
            <a:extLst>
              <a:ext uri="{FF2B5EF4-FFF2-40B4-BE49-F238E27FC236}">
                <a16:creationId xmlns:a16="http://schemas.microsoft.com/office/drawing/2014/main" id="{63DC63A6-41FE-6C2D-9A53-0AE4A6DBF39B}"/>
              </a:ext>
            </a:extLst>
          </p:cNvPr>
          <p:cNvSpPr>
            <a:spLocks noGrp="1"/>
          </p:cNvSpPr>
          <p:nvPr>
            <p:ph type="ftr" sz="quarter" idx="12"/>
          </p:nvPr>
        </p:nvSpPr>
        <p:spPr>
          <a:xfrm>
            <a:off x="1333500" y="6356349"/>
            <a:ext cx="3819228" cy="365125"/>
          </a:xfrm>
        </p:spPr>
        <p:txBody>
          <a:bodyPr rtlCol="0"/>
          <a:lstStyle>
            <a:lvl1pPr algn="l">
              <a:defRPr lang="es-ES" sz="900"/>
            </a:lvl1pPr>
          </a:lstStyle>
          <a:p>
            <a:pPr rtl="0"/>
            <a:r>
              <a:rPr lang="es-ES"/>
              <a:t>TÍTULO DE LA PRESENTACIÓN</a:t>
            </a:r>
          </a:p>
        </p:txBody>
      </p:sp>
      <p:sp>
        <p:nvSpPr>
          <p:cNvPr id="20" name="Marcador de posición de número de diapositiva 5">
            <a:extLst>
              <a:ext uri="{FF2B5EF4-FFF2-40B4-BE49-F238E27FC236}">
                <a16:creationId xmlns:a16="http://schemas.microsoft.com/office/drawing/2014/main" id="{0B5130EC-B05B-5489-FBEC-DBEB6D1E737D}"/>
              </a:ext>
            </a:extLst>
          </p:cNvPr>
          <p:cNvSpPr>
            <a:spLocks noGrp="1"/>
          </p:cNvSpPr>
          <p:nvPr>
            <p:ph type="sldNum" sz="quarter" idx="13"/>
          </p:nvPr>
        </p:nvSpPr>
        <p:spPr>
          <a:xfrm>
            <a:off x="10373350" y="6356349"/>
            <a:ext cx="987552" cy="365125"/>
          </a:xfrm>
        </p:spPr>
        <p:txBody>
          <a:bodyPr rtlCol="0"/>
          <a:lstStyle>
            <a:lvl1pPr>
              <a:defRPr lang="es-ES" sz="900"/>
            </a:lvl1pPr>
          </a:lstStyle>
          <a:p>
            <a:pPr rtl="0"/>
            <a:fld id="{A49DFD55-3C28-40EF-9E31-A92D2E4017FF}" type="slidenum">
              <a:rPr lang="es-ES" smtClean="0"/>
              <a:pPr rtl="0"/>
              <a:t>‹Nº›</a:t>
            </a:fld>
            <a:endParaRPr lang="es-ES" dirty="0"/>
          </a:p>
        </p:txBody>
      </p:sp>
    </p:spTree>
    <p:extLst>
      <p:ext uri="{BB962C8B-B14F-4D97-AF65-F5344CB8AC3E}">
        <p14:creationId xmlns:p14="http://schemas.microsoft.com/office/powerpoint/2010/main" val="2112085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esumen">
    <p:spTree>
      <p:nvGrpSpPr>
        <p:cNvPr id="1" name=""/>
        <p:cNvGrpSpPr/>
        <p:nvPr/>
      </p:nvGrpSpPr>
      <p:grpSpPr>
        <a:xfrm>
          <a:off x="0" y="0"/>
          <a:ext cx="0" cy="0"/>
          <a:chOff x="0" y="0"/>
          <a:chExt cx="0" cy="0"/>
        </a:xfrm>
      </p:grpSpPr>
      <p:cxnSp>
        <p:nvCxnSpPr>
          <p:cNvPr id="11" name="Conector recto 10">
            <a:extLst>
              <a:ext uri="{FF2B5EF4-FFF2-40B4-BE49-F238E27FC236}">
                <a16:creationId xmlns:a16="http://schemas.microsoft.com/office/drawing/2014/main" id="{3B2CC92D-F90A-CB67-4860-D6939AC29566}"/>
              </a:ext>
              <a:ext uri="{C183D7F6-B498-43B3-948B-1728B52AA6E4}">
                <adec:decorative xmlns:adec="http://schemas.microsoft.com/office/drawing/2017/decorative" val="1"/>
              </a:ext>
            </a:extLst>
          </p:cNvPr>
          <p:cNvCxnSpPr>
            <a:cxnSpLocks/>
          </p:cNvCxnSpPr>
          <p:nvPr userDrawn="1"/>
        </p:nvCxnSpPr>
        <p:spPr>
          <a:xfrm flipH="1" flipV="1">
            <a:off x="3094182" y="0"/>
            <a:ext cx="1745673" cy="38977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ítulo 1">
            <a:extLst>
              <a:ext uri="{FF2B5EF4-FFF2-40B4-BE49-F238E27FC236}">
                <a16:creationId xmlns:a16="http://schemas.microsoft.com/office/drawing/2014/main" id="{23A3821F-4537-4AE7-8829-C2E3AE60F6E1}"/>
              </a:ext>
            </a:extLst>
          </p:cNvPr>
          <p:cNvSpPr>
            <a:spLocks noGrp="1"/>
          </p:cNvSpPr>
          <p:nvPr>
            <p:ph type="title" hasCustomPrompt="1"/>
          </p:nvPr>
        </p:nvSpPr>
        <p:spPr>
          <a:xfrm>
            <a:off x="5476874" y="1671639"/>
            <a:ext cx="5884027" cy="1204912"/>
          </a:xfrm>
        </p:spPr>
        <p:txBody>
          <a:bodyPr rtlCol="0" anchor="b">
            <a:normAutofit/>
          </a:bodyPr>
          <a:lstStyle>
            <a:lvl1pPr>
              <a:defRPr lang="es-ES" sz="2800" kern="1200" spc="150" baseline="0" dirty="0">
                <a:solidFill>
                  <a:schemeClr val="tx1"/>
                </a:solidFill>
                <a:latin typeface="+mj-lt"/>
                <a:ea typeface="+mj-ea"/>
                <a:cs typeface="+mj-cs"/>
              </a:defRPr>
            </a:lvl1pPr>
          </a:lstStyle>
          <a:p>
            <a:pPr rtl="0"/>
            <a:r>
              <a:rPr lang="es-ES"/>
              <a:t>HAGA CLIC PARA agregar título</a:t>
            </a:r>
          </a:p>
        </p:txBody>
      </p:sp>
      <p:sp>
        <p:nvSpPr>
          <p:cNvPr id="13" name="Marcador de posición de imagen 12">
            <a:extLst>
              <a:ext uri="{FF2B5EF4-FFF2-40B4-BE49-F238E27FC236}">
                <a16:creationId xmlns:a16="http://schemas.microsoft.com/office/drawing/2014/main" id="{4C376638-5C5B-8E5B-0C26-8F63B98EA417}"/>
              </a:ext>
            </a:extLst>
          </p:cNvPr>
          <p:cNvSpPr>
            <a:spLocks noGrp="1"/>
          </p:cNvSpPr>
          <p:nvPr>
            <p:ph type="pic" sz="quarter" idx="13"/>
          </p:nvPr>
        </p:nvSpPr>
        <p:spPr>
          <a:xfrm>
            <a:off x="-28230" y="-9144"/>
            <a:ext cx="5481955" cy="6876288"/>
          </a:xfrm>
          <a:custGeom>
            <a:avLst/>
            <a:gdLst>
              <a:gd name="connsiteX0" fmla="*/ 0 w 5476875"/>
              <a:gd name="connsiteY0" fmla="*/ 0 h 6858000"/>
              <a:gd name="connsiteX1" fmla="*/ 5476875 w 5476875"/>
              <a:gd name="connsiteY1" fmla="*/ 0 h 6858000"/>
              <a:gd name="connsiteX2" fmla="*/ 5476875 w 5476875"/>
              <a:gd name="connsiteY2" fmla="*/ 6858000 h 6858000"/>
              <a:gd name="connsiteX3" fmla="*/ 0 w 5476875"/>
              <a:gd name="connsiteY3" fmla="*/ 6858000 h 6858000"/>
              <a:gd name="connsiteX4" fmla="*/ 0 w 5476875"/>
              <a:gd name="connsiteY4" fmla="*/ 0 h 6858000"/>
              <a:gd name="connsiteX0" fmla="*/ 0 w 5476875"/>
              <a:gd name="connsiteY0" fmla="*/ 0 h 6858000"/>
              <a:gd name="connsiteX1" fmla="*/ 2520315 w 5476875"/>
              <a:gd name="connsiteY1" fmla="*/ 0 h 6858000"/>
              <a:gd name="connsiteX2" fmla="*/ 5476875 w 5476875"/>
              <a:gd name="connsiteY2" fmla="*/ 6858000 h 6858000"/>
              <a:gd name="connsiteX3" fmla="*/ 0 w 5476875"/>
              <a:gd name="connsiteY3" fmla="*/ 6858000 h 6858000"/>
              <a:gd name="connsiteX4" fmla="*/ 0 w 5476875"/>
              <a:gd name="connsiteY4" fmla="*/ 0 h 6858000"/>
              <a:gd name="connsiteX0" fmla="*/ 5080 w 5481955"/>
              <a:gd name="connsiteY0" fmla="*/ 0 h 6858000"/>
              <a:gd name="connsiteX1" fmla="*/ 2525395 w 5481955"/>
              <a:gd name="connsiteY1" fmla="*/ 0 h 6858000"/>
              <a:gd name="connsiteX2" fmla="*/ 5481955 w 5481955"/>
              <a:gd name="connsiteY2" fmla="*/ 6858000 h 6858000"/>
              <a:gd name="connsiteX3" fmla="*/ 5080 w 5481955"/>
              <a:gd name="connsiteY3" fmla="*/ 6858000 h 6858000"/>
              <a:gd name="connsiteX4" fmla="*/ 0 w 5481955"/>
              <a:gd name="connsiteY4" fmla="*/ 4805680 h 6858000"/>
              <a:gd name="connsiteX5" fmla="*/ 5080 w 5481955"/>
              <a:gd name="connsiteY5" fmla="*/ 0 h 685800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75996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759960 h 6863080"/>
              <a:gd name="connsiteX5" fmla="*/ 5080 w 5481955"/>
              <a:gd name="connsiteY5" fmla="*/ 0 h 686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81955" h="6863080">
                <a:moveTo>
                  <a:pt x="5080" y="0"/>
                </a:moveTo>
                <a:lnTo>
                  <a:pt x="2525395" y="0"/>
                </a:lnTo>
                <a:lnTo>
                  <a:pt x="5481955" y="6858000"/>
                </a:lnTo>
                <a:lnTo>
                  <a:pt x="899160" y="6863080"/>
                </a:lnTo>
                <a:cubicBezTo>
                  <a:pt x="506307" y="5933440"/>
                  <a:pt x="413173" y="5720080"/>
                  <a:pt x="0" y="4759960"/>
                </a:cubicBezTo>
                <a:cubicBezTo>
                  <a:pt x="1693" y="3158067"/>
                  <a:pt x="3387" y="1601893"/>
                  <a:pt x="5080" y="0"/>
                </a:cubicBezTo>
                <a:close/>
              </a:path>
            </a:pathLst>
          </a:custGeom>
        </p:spPr>
        <p:txBody>
          <a:bodyPr lIns="274320" tIns="91440" bIns="91440" rtlCol="0">
            <a:normAutofit/>
          </a:bodyPr>
          <a:lstStyle>
            <a:lvl1pPr marL="0" indent="0" algn="l">
              <a:buNone/>
              <a:defRPr lang="es-ES" sz="2000">
                <a:solidFill>
                  <a:schemeClr val="tx1"/>
                </a:solidFill>
              </a:defRPr>
            </a:lvl1pPr>
          </a:lstStyle>
          <a:p>
            <a:pPr rtl="0"/>
            <a:r>
              <a:rPr lang="es-ES"/>
              <a:t>Haga clic en el icono para agregar una imagen</a:t>
            </a:r>
            <a:endParaRPr lang="es-ES" dirty="0"/>
          </a:p>
        </p:txBody>
      </p:sp>
      <p:sp>
        <p:nvSpPr>
          <p:cNvPr id="4" name="Marcador de posición de pie de página 4">
            <a:extLst>
              <a:ext uri="{FF2B5EF4-FFF2-40B4-BE49-F238E27FC236}">
                <a16:creationId xmlns:a16="http://schemas.microsoft.com/office/drawing/2014/main" id="{04569D00-2037-2A8D-943B-22FAC1C0B690}"/>
              </a:ext>
            </a:extLst>
          </p:cNvPr>
          <p:cNvSpPr>
            <a:spLocks noGrp="1"/>
          </p:cNvSpPr>
          <p:nvPr>
            <p:ph type="ftr" sz="quarter" idx="11"/>
          </p:nvPr>
        </p:nvSpPr>
        <p:spPr>
          <a:xfrm>
            <a:off x="825500" y="6356349"/>
            <a:ext cx="3819228" cy="365125"/>
          </a:xfrm>
        </p:spPr>
        <p:txBody>
          <a:bodyPr rtlCol="0"/>
          <a:lstStyle>
            <a:lvl1pPr algn="l">
              <a:defRPr lang="es-ES" sz="900"/>
            </a:lvl1pPr>
          </a:lstStyle>
          <a:p>
            <a:pPr rtl="0"/>
            <a:r>
              <a:rPr lang="es-ES"/>
              <a:t>TÍTULO DE LA PRESENTACIÓN</a:t>
            </a:r>
          </a:p>
        </p:txBody>
      </p:sp>
      <p:sp>
        <p:nvSpPr>
          <p:cNvPr id="5" name="Marcador de posición de número de diapositiva 5">
            <a:extLst>
              <a:ext uri="{FF2B5EF4-FFF2-40B4-BE49-F238E27FC236}">
                <a16:creationId xmlns:a16="http://schemas.microsoft.com/office/drawing/2014/main" id="{75967A9D-0B53-4F3F-0872-495C23A33235}"/>
              </a:ext>
            </a:extLst>
          </p:cNvPr>
          <p:cNvSpPr>
            <a:spLocks noGrp="1"/>
          </p:cNvSpPr>
          <p:nvPr>
            <p:ph type="sldNum" sz="quarter" idx="12"/>
          </p:nvPr>
        </p:nvSpPr>
        <p:spPr>
          <a:xfrm>
            <a:off x="10373350" y="6356349"/>
            <a:ext cx="987552" cy="365125"/>
          </a:xfrm>
        </p:spPr>
        <p:txBody>
          <a:bodyPr rtlCol="0"/>
          <a:lstStyle>
            <a:lvl1pPr>
              <a:defRPr lang="es-ES" sz="900"/>
            </a:lvl1pPr>
          </a:lstStyle>
          <a:p>
            <a:pPr rtl="0"/>
            <a:fld id="{A49DFD55-3C28-40EF-9E31-A92D2E4017FF}" type="slidenum">
              <a:rPr lang="es-ES" smtClean="0"/>
              <a:pPr rtl="0"/>
              <a:t>‹Nº›</a:t>
            </a:fld>
            <a:endParaRPr lang="es-ES" dirty="0"/>
          </a:p>
        </p:txBody>
      </p:sp>
      <p:sp>
        <p:nvSpPr>
          <p:cNvPr id="8" name="Marcador de posición de contenido 3">
            <a:extLst>
              <a:ext uri="{FF2B5EF4-FFF2-40B4-BE49-F238E27FC236}">
                <a16:creationId xmlns:a16="http://schemas.microsoft.com/office/drawing/2014/main" id="{643B0E9A-A777-8745-6A36-0A79CB5E036B}"/>
              </a:ext>
            </a:extLst>
          </p:cNvPr>
          <p:cNvSpPr>
            <a:spLocks noGrp="1"/>
          </p:cNvSpPr>
          <p:nvPr>
            <p:ph sz="half" idx="14" hasCustomPrompt="1"/>
          </p:nvPr>
        </p:nvSpPr>
        <p:spPr>
          <a:xfrm>
            <a:off x="5453725" y="3660774"/>
            <a:ext cx="5907176" cy="2536826"/>
          </a:xfrm>
        </p:spPr>
        <p:txBody>
          <a:bodyPr tIns="0" rtlCol="0">
            <a:normAutofit/>
          </a:bodyPr>
          <a:lstStyle>
            <a:lvl1pPr marL="0" indent="0">
              <a:lnSpc>
                <a:spcPct val="100000"/>
              </a:lnSpc>
              <a:buFont typeface="Arial" panose="020B0604020202020204" pitchFamily="34" charset="0"/>
              <a:buNone/>
              <a:defRPr lang="es-ES" sz="1800" b="0" spc="50" baseline="0"/>
            </a:lvl1pPr>
            <a:lvl2pPr marL="283464" indent="-285750">
              <a:lnSpc>
                <a:spcPct val="100000"/>
              </a:lnSpc>
              <a:spcBef>
                <a:spcPts val="1000"/>
              </a:spcBef>
              <a:buFont typeface="Arial" panose="020B0604020202020204" pitchFamily="34" charset="0"/>
              <a:buChar char="•"/>
              <a:defRPr lang="es-ES" sz="1800" spc="50" baseline="0"/>
            </a:lvl2pPr>
            <a:lvl3pPr marL="566928" indent="-285750">
              <a:lnSpc>
                <a:spcPct val="100000"/>
              </a:lnSpc>
              <a:spcBef>
                <a:spcPts val="1000"/>
              </a:spcBef>
              <a:buFont typeface="Arial" panose="020B0604020202020204" pitchFamily="34" charset="0"/>
              <a:buChar char="•"/>
              <a:defRPr lang="es-ES" sz="1800" spc="50" baseline="0"/>
            </a:lvl3pPr>
            <a:lvl4pPr marL="859536" indent="-285750">
              <a:lnSpc>
                <a:spcPct val="100000"/>
              </a:lnSpc>
              <a:spcBef>
                <a:spcPts val="1000"/>
              </a:spcBef>
              <a:buFont typeface="Arial" panose="020B0604020202020204" pitchFamily="34" charset="0"/>
              <a:buChar char="•"/>
              <a:defRPr lang="es-ES" sz="1800" spc="50" baseline="0"/>
            </a:lvl4pPr>
            <a:lvl5pPr marL="1152144" indent="-285750">
              <a:lnSpc>
                <a:spcPct val="100000"/>
              </a:lnSpc>
              <a:spcBef>
                <a:spcPts val="1000"/>
              </a:spcBef>
              <a:buFont typeface="Arial" panose="020B0604020202020204" pitchFamily="34" charset="0"/>
              <a:buChar char="•"/>
              <a:defRPr lang="es-ES" sz="1800" spc="50" baseline="0"/>
            </a:lvl5pPr>
          </a:lstStyle>
          <a:p>
            <a:pPr lvl="0" rtl="0"/>
            <a:r>
              <a:rPr lang="es-ES"/>
              <a:t>Haga clic para agregar contenido</a:t>
            </a:r>
          </a:p>
          <a:p>
            <a:pPr lvl="1" rtl="0"/>
            <a:r>
              <a:rPr lang="es-ES"/>
              <a:t>Segundo nivel</a:t>
            </a:r>
          </a:p>
          <a:p>
            <a:pPr lvl="2" rtl="0"/>
            <a:r>
              <a:rPr lang="es-ES"/>
              <a:t>Tercer nivel</a:t>
            </a:r>
          </a:p>
          <a:p>
            <a:pPr lvl="3" rtl="0"/>
            <a:r>
              <a:rPr lang="es-ES"/>
              <a:t>Cuarto nivel</a:t>
            </a:r>
          </a:p>
          <a:p>
            <a:pPr lvl="4" rtl="0"/>
            <a:r>
              <a:rPr lang="es-ES"/>
              <a:t>Quinto nivel</a:t>
            </a:r>
          </a:p>
        </p:txBody>
      </p:sp>
    </p:spTree>
    <p:extLst>
      <p:ext uri="{BB962C8B-B14F-4D97-AF65-F5344CB8AC3E}">
        <p14:creationId xmlns:p14="http://schemas.microsoft.com/office/powerpoint/2010/main" val="917780591"/>
      </p:ext>
    </p:extLst>
  </p:cSld>
  <p:clrMapOvr>
    <a:masterClrMapping/>
  </p:clrMapOvr>
  <p:extLst>
    <p:ext uri="{DCECCB84-F9BA-43D5-87BE-67443E8EF086}">
      <p15:sldGuideLst xmlns:p15="http://schemas.microsoft.com/office/powerpoint/2012/main">
        <p15:guide id="1" pos="300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a 1">
    <p:bg>
      <p:bgRef idx="1001">
        <a:schemeClr val="bg1"/>
      </p:bgRef>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5C4E19-B78B-4E39-B661-7E6A2E6C5002}"/>
              </a:ext>
            </a:extLst>
          </p:cNvPr>
          <p:cNvSpPr>
            <a:spLocks noGrp="1"/>
          </p:cNvSpPr>
          <p:nvPr>
            <p:ph type="title" hasCustomPrompt="1"/>
          </p:nvPr>
        </p:nvSpPr>
        <p:spPr>
          <a:xfrm>
            <a:off x="838201" y="895350"/>
            <a:ext cx="3247662" cy="1917700"/>
          </a:xfrm>
        </p:spPr>
        <p:txBody>
          <a:bodyPr rtlCol="0">
            <a:normAutofit/>
          </a:bodyPr>
          <a:lstStyle>
            <a:lvl1pPr algn="l">
              <a:defRPr lang="es-ES" sz="2400" kern="1200" spc="150" baseline="0" dirty="0">
                <a:solidFill>
                  <a:schemeClr val="tx1"/>
                </a:solidFill>
                <a:latin typeface="+mj-lt"/>
                <a:ea typeface="+mj-ea"/>
                <a:cs typeface="+mj-cs"/>
              </a:defRPr>
            </a:lvl1pPr>
          </a:lstStyle>
          <a:p>
            <a:pPr rtl="0"/>
            <a:r>
              <a:rPr lang="es-ES"/>
              <a:t>HAGA CLIC PARA agregar título</a:t>
            </a:r>
          </a:p>
        </p:txBody>
      </p:sp>
      <p:sp>
        <p:nvSpPr>
          <p:cNvPr id="3" name="Marcador de posición de contenido 3">
            <a:extLst>
              <a:ext uri="{FF2B5EF4-FFF2-40B4-BE49-F238E27FC236}">
                <a16:creationId xmlns:a16="http://schemas.microsoft.com/office/drawing/2014/main" id="{A14C3057-3BCC-F9A2-98D8-17DDB36F1823}"/>
              </a:ext>
            </a:extLst>
          </p:cNvPr>
          <p:cNvSpPr>
            <a:spLocks noGrp="1"/>
          </p:cNvSpPr>
          <p:nvPr>
            <p:ph sz="half" idx="16" hasCustomPrompt="1"/>
          </p:nvPr>
        </p:nvSpPr>
        <p:spPr>
          <a:xfrm>
            <a:off x="838200" y="2813049"/>
            <a:ext cx="3247662" cy="3238499"/>
          </a:xfrm>
        </p:spPr>
        <p:txBody>
          <a:bodyPr tIns="0" rtlCol="0">
            <a:normAutofit/>
          </a:bodyPr>
          <a:lstStyle>
            <a:lvl1pPr marL="0" indent="0">
              <a:lnSpc>
                <a:spcPct val="100000"/>
              </a:lnSpc>
              <a:buFont typeface="Arial" panose="020B0604020202020204" pitchFamily="34" charset="0"/>
              <a:buNone/>
              <a:defRPr lang="es-ES" sz="1800" b="0" spc="50" baseline="0"/>
            </a:lvl1pPr>
            <a:lvl2pPr marL="283464" indent="-285750">
              <a:lnSpc>
                <a:spcPct val="100000"/>
              </a:lnSpc>
              <a:spcBef>
                <a:spcPts val="1000"/>
              </a:spcBef>
              <a:buFont typeface="Arial" panose="020B0604020202020204" pitchFamily="34" charset="0"/>
              <a:buChar char="•"/>
              <a:defRPr lang="es-ES" sz="1800" spc="50" baseline="0"/>
            </a:lvl2pPr>
            <a:lvl3pPr marL="566928" indent="-285750">
              <a:lnSpc>
                <a:spcPct val="100000"/>
              </a:lnSpc>
              <a:spcBef>
                <a:spcPts val="1000"/>
              </a:spcBef>
              <a:buFont typeface="Arial" panose="020B0604020202020204" pitchFamily="34" charset="0"/>
              <a:buChar char="•"/>
              <a:defRPr lang="es-ES" sz="1800" spc="50" baseline="0"/>
            </a:lvl3pPr>
            <a:lvl4pPr marL="859536" indent="-285750">
              <a:lnSpc>
                <a:spcPct val="100000"/>
              </a:lnSpc>
              <a:spcBef>
                <a:spcPts val="1000"/>
              </a:spcBef>
              <a:buFont typeface="Arial" panose="020B0604020202020204" pitchFamily="34" charset="0"/>
              <a:buChar char="•"/>
              <a:defRPr lang="es-ES" sz="1800" spc="50" baseline="0"/>
            </a:lvl4pPr>
            <a:lvl5pPr marL="1152144" indent="-285750">
              <a:lnSpc>
                <a:spcPct val="100000"/>
              </a:lnSpc>
              <a:spcBef>
                <a:spcPts val="1000"/>
              </a:spcBef>
              <a:buFont typeface="Arial" panose="020B0604020202020204" pitchFamily="34" charset="0"/>
              <a:buChar char="•"/>
              <a:defRPr lang="es-ES" sz="1800" spc="50" baseline="0"/>
            </a:lvl5pPr>
          </a:lstStyle>
          <a:p>
            <a:pPr lvl="0" rtl="0"/>
            <a:r>
              <a:rPr lang="es-ES"/>
              <a:t>Haga clic para agregar contenido</a:t>
            </a:r>
          </a:p>
          <a:p>
            <a:pPr lvl="1" rtl="0"/>
            <a:r>
              <a:rPr lang="es-ES"/>
              <a:t>Segundo nivel</a:t>
            </a:r>
          </a:p>
          <a:p>
            <a:pPr lvl="2" rtl="0"/>
            <a:r>
              <a:rPr lang="es-ES"/>
              <a:t>Tercer nivel</a:t>
            </a:r>
          </a:p>
          <a:p>
            <a:pPr lvl="3" rtl="0"/>
            <a:r>
              <a:rPr lang="es-ES"/>
              <a:t>Cuarto nivel</a:t>
            </a:r>
          </a:p>
          <a:p>
            <a:pPr lvl="4" rtl="0"/>
            <a:r>
              <a:rPr lang="es-ES"/>
              <a:t>Quinto nivel</a:t>
            </a:r>
          </a:p>
        </p:txBody>
      </p:sp>
      <p:sp>
        <p:nvSpPr>
          <p:cNvPr id="8" name="Marcador de posición de tabla 7">
            <a:extLst>
              <a:ext uri="{FF2B5EF4-FFF2-40B4-BE49-F238E27FC236}">
                <a16:creationId xmlns:a16="http://schemas.microsoft.com/office/drawing/2014/main" id="{C3975522-461E-4D79-B5B9-BF9471B54688}"/>
              </a:ext>
            </a:extLst>
          </p:cNvPr>
          <p:cNvSpPr>
            <a:spLocks noGrp="1"/>
          </p:cNvSpPr>
          <p:nvPr>
            <p:ph type="tbl" sz="quarter" idx="14"/>
          </p:nvPr>
        </p:nvSpPr>
        <p:spPr>
          <a:xfrm>
            <a:off x="4216396" y="895927"/>
            <a:ext cx="7137404" cy="5115889"/>
          </a:xfrm>
        </p:spPr>
        <p:txBody>
          <a:bodyPr rtlCol="0">
            <a:normAutofit/>
          </a:bodyPr>
          <a:lstStyle>
            <a:lvl1pPr marL="0" indent="0" algn="ctr">
              <a:buNone/>
              <a:defRPr lang="es-ES" sz="2000"/>
            </a:lvl1pPr>
          </a:lstStyle>
          <a:p>
            <a:pPr rtl="0"/>
            <a:r>
              <a:rPr lang="es-ES"/>
              <a:t>Haga clic en el icono para agregar una tabla</a:t>
            </a:r>
            <a:endParaRPr lang="es-ES" dirty="0"/>
          </a:p>
        </p:txBody>
      </p:sp>
      <p:sp>
        <p:nvSpPr>
          <p:cNvPr id="10" name="Marcador de posición de pie de página 4">
            <a:extLst>
              <a:ext uri="{FF2B5EF4-FFF2-40B4-BE49-F238E27FC236}">
                <a16:creationId xmlns:a16="http://schemas.microsoft.com/office/drawing/2014/main" id="{5F91997C-538B-C8B9-14D7-31A1932F69C3}"/>
              </a:ext>
            </a:extLst>
          </p:cNvPr>
          <p:cNvSpPr>
            <a:spLocks noGrp="1"/>
          </p:cNvSpPr>
          <p:nvPr>
            <p:ph type="ftr" sz="quarter" idx="11"/>
          </p:nvPr>
        </p:nvSpPr>
        <p:spPr>
          <a:xfrm>
            <a:off x="731615" y="6356349"/>
            <a:ext cx="3819228" cy="365125"/>
          </a:xfrm>
        </p:spPr>
        <p:txBody>
          <a:bodyPr rtlCol="0"/>
          <a:lstStyle>
            <a:lvl1pPr algn="l">
              <a:defRPr lang="es-ES" sz="900"/>
            </a:lvl1pPr>
          </a:lstStyle>
          <a:p>
            <a:pPr rtl="0"/>
            <a:r>
              <a:rPr lang="es-ES"/>
              <a:t>TÍTULO DE LA PRESENTACIÓN</a:t>
            </a:r>
          </a:p>
        </p:txBody>
      </p:sp>
      <p:sp>
        <p:nvSpPr>
          <p:cNvPr id="11" name="Marcador de posición de número de diapositiva 5">
            <a:extLst>
              <a:ext uri="{FF2B5EF4-FFF2-40B4-BE49-F238E27FC236}">
                <a16:creationId xmlns:a16="http://schemas.microsoft.com/office/drawing/2014/main" id="{1F777EF4-982E-9337-7E82-31DC723C1273}"/>
              </a:ext>
            </a:extLst>
          </p:cNvPr>
          <p:cNvSpPr>
            <a:spLocks noGrp="1"/>
          </p:cNvSpPr>
          <p:nvPr>
            <p:ph type="sldNum" sz="quarter" idx="12"/>
          </p:nvPr>
        </p:nvSpPr>
        <p:spPr>
          <a:xfrm>
            <a:off x="10373350" y="6356349"/>
            <a:ext cx="987552" cy="365125"/>
          </a:xfrm>
        </p:spPr>
        <p:txBody>
          <a:bodyPr rtlCol="0"/>
          <a:lstStyle>
            <a:lvl1pPr>
              <a:defRPr lang="es-ES" sz="900"/>
            </a:lvl1pPr>
          </a:lstStyle>
          <a:p>
            <a:pPr rtl="0"/>
            <a:fld id="{A49DFD55-3C28-40EF-9E31-A92D2E4017FF}" type="slidenum">
              <a:rPr lang="es-ES" smtClean="0"/>
              <a:pPr rtl="0"/>
              <a:t>‹Nº›</a:t>
            </a:fld>
            <a:endParaRPr lang="es-ES" dirty="0"/>
          </a:p>
        </p:txBody>
      </p:sp>
      <p:grpSp>
        <p:nvGrpSpPr>
          <p:cNvPr id="14" name="Grupo 13">
            <a:extLst>
              <a:ext uri="{FF2B5EF4-FFF2-40B4-BE49-F238E27FC236}">
                <a16:creationId xmlns:a16="http://schemas.microsoft.com/office/drawing/2014/main" id="{E34303BA-AFB6-0E22-486F-785994E3B7B1}"/>
              </a:ext>
              <a:ext uri="{C183D7F6-B498-43B3-948B-1728B52AA6E4}">
                <adec:decorative xmlns:adec="http://schemas.microsoft.com/office/drawing/2017/decorative" val="1"/>
              </a:ext>
            </a:extLst>
          </p:cNvPr>
          <p:cNvGrpSpPr/>
          <p:nvPr userDrawn="1"/>
        </p:nvGrpSpPr>
        <p:grpSpPr>
          <a:xfrm>
            <a:off x="0" y="0"/>
            <a:ext cx="2327564" cy="1505528"/>
            <a:chOff x="0" y="0"/>
            <a:chExt cx="2238376" cy="3105150"/>
          </a:xfrm>
        </p:grpSpPr>
        <p:cxnSp>
          <p:nvCxnSpPr>
            <p:cNvPr id="15" name="Conector recto 14">
              <a:extLst>
                <a:ext uri="{FF2B5EF4-FFF2-40B4-BE49-F238E27FC236}">
                  <a16:creationId xmlns:a16="http://schemas.microsoft.com/office/drawing/2014/main" id="{F66E3A08-02EB-7B54-5089-E7A7F19FD725}"/>
                </a:ext>
              </a:extLst>
            </p:cNvPr>
            <p:cNvCxnSpPr>
              <a:cxnSpLocks/>
            </p:cNvCxnSpPr>
            <p:nvPr userDrawn="1"/>
          </p:nvCxnSpPr>
          <p:spPr>
            <a:xfrm flipH="1">
              <a:off x="0" y="0"/>
              <a:ext cx="1238250" cy="310515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814F9BE5-00B2-ADDF-771C-AB098B36C820}"/>
                </a:ext>
              </a:extLst>
            </p:cNvPr>
            <p:cNvCxnSpPr>
              <a:cxnSpLocks/>
            </p:cNvCxnSpPr>
            <p:nvPr userDrawn="1"/>
          </p:nvCxnSpPr>
          <p:spPr>
            <a:xfrm flipH="1">
              <a:off x="0" y="0"/>
              <a:ext cx="2238376" cy="24765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28081630"/>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os contenidos">
    <p:bg>
      <p:bgPr>
        <a:solidFill>
          <a:schemeClr val="accent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1CF3B5C-31C4-46BA-9FAD-72DF917A84DA}"/>
              </a:ext>
            </a:extLst>
          </p:cNvPr>
          <p:cNvSpPr>
            <a:spLocks noGrp="1"/>
          </p:cNvSpPr>
          <p:nvPr>
            <p:ph type="title" hasCustomPrompt="1"/>
          </p:nvPr>
        </p:nvSpPr>
        <p:spPr>
          <a:xfrm>
            <a:off x="838200" y="337192"/>
            <a:ext cx="5655197" cy="1997867"/>
          </a:xfrm>
        </p:spPr>
        <p:txBody>
          <a:bodyPr rtlCol="0" anchor="b">
            <a:normAutofit/>
          </a:bodyPr>
          <a:lstStyle>
            <a:lvl1pPr>
              <a:defRPr lang="es-ES" sz="2800" kern="1200" spc="150" baseline="0" dirty="0">
                <a:solidFill>
                  <a:schemeClr val="tx1"/>
                </a:solidFill>
                <a:latin typeface="+mj-lt"/>
                <a:ea typeface="+mj-ea"/>
                <a:cs typeface="+mj-cs"/>
              </a:defRPr>
            </a:lvl1pPr>
          </a:lstStyle>
          <a:p>
            <a:pPr rtl="0"/>
            <a:r>
              <a:rPr lang="es-ES"/>
              <a:t>HAGA CLIC PARA agregar título</a:t>
            </a:r>
          </a:p>
        </p:txBody>
      </p:sp>
      <p:sp>
        <p:nvSpPr>
          <p:cNvPr id="3" name="Marcador de posición de texto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838200" y="2705177"/>
            <a:ext cx="5733772" cy="448990"/>
          </a:xfrm>
        </p:spPr>
        <p:txBody>
          <a:bodyPr rtlCol="0" anchor="ctr">
            <a:noAutofit/>
          </a:bodyPr>
          <a:lstStyle>
            <a:lvl1pPr marL="0" indent="0">
              <a:buNone/>
              <a:defRPr lang="es-ES" sz="1800" b="1" kern="1200" spc="50" baseline="0" dirty="0" smtClean="0">
                <a:solidFill>
                  <a:schemeClr val="tx1"/>
                </a:solidFill>
                <a:latin typeface="+mj-lt"/>
                <a:ea typeface="+mj-ea"/>
                <a:cs typeface="+mj-cs"/>
              </a:defRPr>
            </a:lvl1pPr>
            <a:lvl2pPr marL="457200" indent="0">
              <a:buNone/>
              <a:defRPr lang="es-ES" sz="2000" b="1"/>
            </a:lvl2pPr>
            <a:lvl3pPr marL="914400" indent="0">
              <a:buNone/>
              <a:defRPr lang="es-ES" sz="1800" b="1"/>
            </a:lvl3pPr>
            <a:lvl4pPr marL="1371600" indent="0">
              <a:buNone/>
              <a:defRPr lang="es-ES" sz="1600" b="1"/>
            </a:lvl4pPr>
            <a:lvl5pPr marL="1828800" indent="0">
              <a:buNone/>
              <a:defRPr lang="es-ES" sz="1600" b="1"/>
            </a:lvl5pPr>
            <a:lvl6pPr marL="2286000" indent="0">
              <a:buNone/>
              <a:defRPr lang="es-ES" sz="1600" b="1"/>
            </a:lvl6pPr>
            <a:lvl7pPr marL="2743200" indent="0">
              <a:buNone/>
              <a:defRPr lang="es-ES" sz="1600" b="1"/>
            </a:lvl7pPr>
            <a:lvl8pPr marL="3200400" indent="0">
              <a:buNone/>
              <a:defRPr lang="es-ES" sz="1600" b="1"/>
            </a:lvl8pPr>
            <a:lvl9pPr marL="3657600" indent="0">
              <a:buNone/>
              <a:defRPr lang="es-ES" sz="1600" b="1"/>
            </a:lvl9pPr>
          </a:lstStyle>
          <a:p>
            <a:pPr lvl="0" rtl="0"/>
            <a:r>
              <a:rPr lang="es-ES"/>
              <a:t>Haga clic para agregar texto</a:t>
            </a:r>
          </a:p>
        </p:txBody>
      </p:sp>
      <p:sp>
        <p:nvSpPr>
          <p:cNvPr id="4" name="Marcador de posición de contenido 3">
            <a:extLst>
              <a:ext uri="{FF2B5EF4-FFF2-40B4-BE49-F238E27FC236}">
                <a16:creationId xmlns:a16="http://schemas.microsoft.com/office/drawing/2014/main" id="{AC9B20CF-6B91-4562-B799-0ABDAEBC0D2A}"/>
              </a:ext>
            </a:extLst>
          </p:cNvPr>
          <p:cNvSpPr>
            <a:spLocks noGrp="1"/>
          </p:cNvSpPr>
          <p:nvPr>
            <p:ph sz="half" idx="2" hasCustomPrompt="1"/>
          </p:nvPr>
        </p:nvSpPr>
        <p:spPr>
          <a:xfrm>
            <a:off x="838199" y="3154166"/>
            <a:ext cx="5733773" cy="3032733"/>
          </a:xfrm>
        </p:spPr>
        <p:txBody>
          <a:bodyPr rtlCol="0">
            <a:normAutofit/>
          </a:bodyPr>
          <a:lstStyle>
            <a:lvl1pPr marL="285750" indent="-285750">
              <a:lnSpc>
                <a:spcPct val="100000"/>
              </a:lnSpc>
              <a:buFont typeface="Arial" panose="020B0604020202020204" pitchFamily="34" charset="0"/>
              <a:buChar char="•"/>
              <a:defRPr lang="es-ES" sz="1800" spc="50" baseline="0"/>
            </a:lvl1pPr>
            <a:lvl2pPr marL="742950" indent="-285750">
              <a:lnSpc>
                <a:spcPct val="100000"/>
              </a:lnSpc>
              <a:buFont typeface="Arial" panose="020B0604020202020204" pitchFamily="34" charset="0"/>
              <a:buChar char="•"/>
              <a:defRPr lang="es-ES" sz="1800" spc="50" baseline="0"/>
            </a:lvl2pPr>
            <a:lvl3pPr marL="1200150" indent="-285750">
              <a:lnSpc>
                <a:spcPct val="100000"/>
              </a:lnSpc>
              <a:buFont typeface="Arial" panose="020B0604020202020204" pitchFamily="34" charset="0"/>
              <a:buChar char="•"/>
              <a:defRPr lang="es-ES" sz="1800" spc="50" baseline="0"/>
            </a:lvl3pPr>
            <a:lvl4pPr marL="1657350" indent="-285750">
              <a:lnSpc>
                <a:spcPct val="100000"/>
              </a:lnSpc>
              <a:buFont typeface="Arial" panose="020B0604020202020204" pitchFamily="34" charset="0"/>
              <a:buChar char="•"/>
              <a:defRPr lang="es-ES" sz="1800" spc="50" baseline="0"/>
            </a:lvl4pPr>
            <a:lvl5pPr marL="2114550" indent="-285750">
              <a:lnSpc>
                <a:spcPct val="100000"/>
              </a:lnSpc>
              <a:buFont typeface="Arial" panose="020B0604020202020204" pitchFamily="34" charset="0"/>
              <a:buChar char="•"/>
              <a:defRPr lang="es-ES" sz="1800" spc="50" baseline="0"/>
            </a:lvl5pPr>
          </a:lstStyle>
          <a:p>
            <a:pPr lvl="0" rtl="0"/>
            <a:r>
              <a:rPr lang="es-ES"/>
              <a:t>Haga clic para agregar contenido</a:t>
            </a:r>
          </a:p>
          <a:p>
            <a:pPr lvl="1" rtl="0"/>
            <a:r>
              <a:rPr lang="es-ES"/>
              <a:t>Segundo nivel</a:t>
            </a:r>
          </a:p>
          <a:p>
            <a:pPr lvl="2" rtl="0"/>
            <a:r>
              <a:rPr lang="es-ES"/>
              <a:t>Tercer nivel</a:t>
            </a:r>
          </a:p>
          <a:p>
            <a:pPr lvl="3" rtl="0"/>
            <a:r>
              <a:rPr lang="es-ES"/>
              <a:t>Cuarto nivel</a:t>
            </a:r>
          </a:p>
          <a:p>
            <a:pPr lvl="4" rtl="0"/>
            <a:r>
              <a:rPr lang="es-ES"/>
              <a:t>Quinto nivel</a:t>
            </a:r>
          </a:p>
        </p:txBody>
      </p:sp>
      <p:sp>
        <p:nvSpPr>
          <p:cNvPr id="5" name="Marcador de posición de texto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887108" y="2705177"/>
            <a:ext cx="3943627" cy="448989"/>
          </a:xfrm>
        </p:spPr>
        <p:txBody>
          <a:bodyPr rtlCol="0" anchor="ctr">
            <a:noAutofit/>
          </a:bodyPr>
          <a:lstStyle>
            <a:lvl1pPr marL="0" indent="0">
              <a:buNone/>
              <a:defRPr lang="es-ES" sz="1800" b="1" kern="1200" spc="50" baseline="0" dirty="0" smtClean="0">
                <a:solidFill>
                  <a:schemeClr val="tx1"/>
                </a:solidFill>
                <a:latin typeface="+mj-lt"/>
                <a:ea typeface="+mj-ea"/>
                <a:cs typeface="+mj-cs"/>
              </a:defRPr>
            </a:lvl1pPr>
            <a:lvl2pPr marL="457200" indent="0">
              <a:buNone/>
              <a:defRPr lang="es-ES" sz="2000" b="1"/>
            </a:lvl2pPr>
            <a:lvl3pPr marL="914400" indent="0">
              <a:buNone/>
              <a:defRPr lang="es-ES" sz="1800" b="1"/>
            </a:lvl3pPr>
            <a:lvl4pPr marL="1371600" indent="0">
              <a:buNone/>
              <a:defRPr lang="es-ES" sz="1600" b="1"/>
            </a:lvl4pPr>
            <a:lvl5pPr marL="1828800" indent="0">
              <a:buNone/>
              <a:defRPr lang="es-ES" sz="1600" b="1"/>
            </a:lvl5pPr>
            <a:lvl6pPr marL="2286000" indent="0">
              <a:buNone/>
              <a:defRPr lang="es-ES" sz="1600" b="1"/>
            </a:lvl6pPr>
            <a:lvl7pPr marL="2743200" indent="0">
              <a:buNone/>
              <a:defRPr lang="es-ES" sz="1600" b="1"/>
            </a:lvl7pPr>
            <a:lvl8pPr marL="3200400" indent="0">
              <a:buNone/>
              <a:defRPr lang="es-ES" sz="1600" b="1"/>
            </a:lvl8pPr>
            <a:lvl9pPr marL="3657600" indent="0">
              <a:buNone/>
              <a:defRPr lang="es-ES" sz="1600" b="1"/>
            </a:lvl9pPr>
          </a:lstStyle>
          <a:p>
            <a:pPr lvl="0" rtl="0"/>
            <a:r>
              <a:rPr lang="es-ES"/>
              <a:t>Haga clic para agregar texto</a:t>
            </a:r>
          </a:p>
        </p:txBody>
      </p:sp>
      <p:sp>
        <p:nvSpPr>
          <p:cNvPr id="7" name="Marcador de posición de contenido 3">
            <a:extLst>
              <a:ext uri="{FF2B5EF4-FFF2-40B4-BE49-F238E27FC236}">
                <a16:creationId xmlns:a16="http://schemas.microsoft.com/office/drawing/2014/main" id="{0120DFF5-B64A-9744-4500-1D7BBA19BF1C}"/>
              </a:ext>
            </a:extLst>
          </p:cNvPr>
          <p:cNvSpPr>
            <a:spLocks noGrp="1"/>
          </p:cNvSpPr>
          <p:nvPr>
            <p:ph sz="half" idx="14" hasCustomPrompt="1"/>
          </p:nvPr>
        </p:nvSpPr>
        <p:spPr>
          <a:xfrm>
            <a:off x="7887107" y="3164867"/>
            <a:ext cx="3943627" cy="3032733"/>
          </a:xfrm>
        </p:spPr>
        <p:txBody>
          <a:bodyPr tIns="0" rtlCol="0">
            <a:normAutofit/>
          </a:bodyPr>
          <a:lstStyle>
            <a:lvl1pPr marL="0" indent="0">
              <a:lnSpc>
                <a:spcPct val="100000"/>
              </a:lnSpc>
              <a:buFont typeface="Arial" panose="020B0604020202020204" pitchFamily="34" charset="0"/>
              <a:buNone/>
              <a:defRPr lang="es-ES" sz="1800" b="0" spc="50" baseline="0"/>
            </a:lvl1pPr>
            <a:lvl2pPr marL="283464" indent="-285750">
              <a:lnSpc>
                <a:spcPct val="100000"/>
              </a:lnSpc>
              <a:spcBef>
                <a:spcPts val="1000"/>
              </a:spcBef>
              <a:buFont typeface="Arial" panose="020B0604020202020204" pitchFamily="34" charset="0"/>
              <a:buChar char="•"/>
              <a:defRPr lang="es-ES" sz="1800" spc="50" baseline="0"/>
            </a:lvl2pPr>
            <a:lvl3pPr marL="566928" indent="-285750">
              <a:lnSpc>
                <a:spcPct val="100000"/>
              </a:lnSpc>
              <a:spcBef>
                <a:spcPts val="1000"/>
              </a:spcBef>
              <a:buFont typeface="Arial" panose="020B0604020202020204" pitchFamily="34" charset="0"/>
              <a:buChar char="•"/>
              <a:defRPr lang="es-ES" sz="1800" spc="50" baseline="0"/>
            </a:lvl3pPr>
            <a:lvl4pPr marL="859536" indent="-285750">
              <a:lnSpc>
                <a:spcPct val="100000"/>
              </a:lnSpc>
              <a:spcBef>
                <a:spcPts val="1000"/>
              </a:spcBef>
              <a:buFont typeface="Arial" panose="020B0604020202020204" pitchFamily="34" charset="0"/>
              <a:buChar char="•"/>
              <a:defRPr lang="es-ES" sz="1800" spc="50" baseline="0"/>
            </a:lvl4pPr>
            <a:lvl5pPr marL="1152144" indent="-285750">
              <a:lnSpc>
                <a:spcPct val="100000"/>
              </a:lnSpc>
              <a:spcBef>
                <a:spcPts val="1000"/>
              </a:spcBef>
              <a:buFont typeface="Arial" panose="020B0604020202020204" pitchFamily="34" charset="0"/>
              <a:buChar char="•"/>
              <a:defRPr lang="es-ES" sz="1800" spc="50" baseline="0"/>
            </a:lvl5pPr>
          </a:lstStyle>
          <a:p>
            <a:pPr lvl="0" rtl="0"/>
            <a:r>
              <a:rPr lang="es-ES"/>
              <a:t>Haga clic para agregar contenido</a:t>
            </a:r>
          </a:p>
          <a:p>
            <a:pPr lvl="1" rtl="0"/>
            <a:r>
              <a:rPr lang="es-ES"/>
              <a:t>Segundo nivel</a:t>
            </a:r>
          </a:p>
          <a:p>
            <a:pPr lvl="2" rtl="0"/>
            <a:r>
              <a:rPr lang="es-ES"/>
              <a:t>Tercer nivel</a:t>
            </a:r>
          </a:p>
          <a:p>
            <a:pPr lvl="3" rtl="0"/>
            <a:r>
              <a:rPr lang="es-ES"/>
              <a:t>Cuarto nivel</a:t>
            </a:r>
          </a:p>
          <a:p>
            <a:pPr lvl="4" rtl="0"/>
            <a:r>
              <a:rPr lang="es-ES"/>
              <a:t>Quinto nivel</a:t>
            </a:r>
          </a:p>
        </p:txBody>
      </p:sp>
      <p:sp>
        <p:nvSpPr>
          <p:cNvPr id="8" name="Marcador de posición de pie de página 7">
            <a:extLst>
              <a:ext uri="{FF2B5EF4-FFF2-40B4-BE49-F238E27FC236}">
                <a16:creationId xmlns:a16="http://schemas.microsoft.com/office/drawing/2014/main" id="{CBE560E3-F935-488F-8F0E-191D7B6B54B8}"/>
              </a:ext>
            </a:extLst>
          </p:cNvPr>
          <p:cNvSpPr>
            <a:spLocks noGrp="1"/>
          </p:cNvSpPr>
          <p:nvPr>
            <p:ph type="ftr" sz="quarter" idx="11"/>
          </p:nvPr>
        </p:nvSpPr>
        <p:spPr>
          <a:xfrm>
            <a:off x="843986" y="6356350"/>
            <a:ext cx="4114800" cy="365125"/>
          </a:xfrm>
        </p:spPr>
        <p:txBody>
          <a:bodyPr rtlCol="0"/>
          <a:lstStyle>
            <a:lvl1pPr algn="l">
              <a:defRPr lang="es-ES" sz="900"/>
            </a:lvl1pPr>
          </a:lstStyle>
          <a:p>
            <a:pPr rtl="0"/>
            <a:r>
              <a:rPr lang="es-ES"/>
              <a:t>TÍTULO DE LA PRESENTACIÓN</a:t>
            </a:r>
          </a:p>
        </p:txBody>
      </p:sp>
      <p:sp>
        <p:nvSpPr>
          <p:cNvPr id="9" name="Marcador de posición de número de diapositiva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rtlCol="0"/>
          <a:lstStyle>
            <a:lvl1pPr>
              <a:defRPr lang="es-ES" sz="900"/>
            </a:lvl1pPr>
          </a:lstStyle>
          <a:p>
            <a:pPr rtl="0"/>
            <a:fld id="{A49DFD55-3C28-40EF-9E31-A92D2E4017FF}" type="slidenum">
              <a:rPr lang="es-ES" smtClean="0"/>
              <a:pPr rtl="0"/>
              <a:t>‹Nº›</a:t>
            </a:fld>
            <a:endParaRPr lang="es-ES" dirty="0"/>
          </a:p>
        </p:txBody>
      </p:sp>
      <p:pic>
        <p:nvPicPr>
          <p:cNvPr id="13" name="Gráfico 12">
            <a:extLst>
              <a:ext uri="{FF2B5EF4-FFF2-40B4-BE49-F238E27FC236}">
                <a16:creationId xmlns:a16="http://schemas.microsoft.com/office/drawing/2014/main" id="{E0588715-35AD-8BE1-A5FC-E28BDD3854A6}"/>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18645" t="319" r="28732" b="73496"/>
          <a:stretch/>
        </p:blipFill>
        <p:spPr>
          <a:xfrm rot="10800000" flipH="1">
            <a:off x="6308436" y="-11"/>
            <a:ext cx="5883564" cy="2366424"/>
          </a:xfrm>
          <a:prstGeom prst="rect">
            <a:avLst/>
          </a:prstGeom>
        </p:spPr>
      </p:pic>
    </p:spTree>
    <p:extLst>
      <p:ext uri="{BB962C8B-B14F-4D97-AF65-F5344CB8AC3E}">
        <p14:creationId xmlns:p14="http://schemas.microsoft.com/office/powerpoint/2010/main" val="24324519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a 2">
    <p:bg>
      <p:bgRef idx="1001">
        <a:schemeClr val="bg1"/>
      </p:bgRef>
    </p:bg>
    <p:spTree>
      <p:nvGrpSpPr>
        <p:cNvPr id="1" name=""/>
        <p:cNvGrpSpPr/>
        <p:nvPr/>
      </p:nvGrpSpPr>
      <p:grpSpPr>
        <a:xfrm>
          <a:off x="0" y="0"/>
          <a:ext cx="0" cy="0"/>
          <a:chOff x="0" y="0"/>
          <a:chExt cx="0" cy="0"/>
        </a:xfrm>
      </p:grpSpPr>
      <p:grpSp>
        <p:nvGrpSpPr>
          <p:cNvPr id="10" name="Grupo 9">
            <a:extLst>
              <a:ext uri="{FF2B5EF4-FFF2-40B4-BE49-F238E27FC236}">
                <a16:creationId xmlns:a16="http://schemas.microsoft.com/office/drawing/2014/main" id="{544E9C70-0200-3C21-7766-CB9EA5FBFA88}"/>
              </a:ext>
              <a:ext uri="{C183D7F6-B498-43B3-948B-1728B52AA6E4}">
                <adec:decorative xmlns:adec="http://schemas.microsoft.com/office/drawing/2017/decorative" val="1"/>
              </a:ext>
            </a:extLst>
          </p:cNvPr>
          <p:cNvGrpSpPr/>
          <p:nvPr userDrawn="1"/>
        </p:nvGrpSpPr>
        <p:grpSpPr>
          <a:xfrm>
            <a:off x="0" y="0"/>
            <a:ext cx="2590800" cy="1027906"/>
            <a:chOff x="0" y="0"/>
            <a:chExt cx="2590800" cy="1027906"/>
          </a:xfrm>
        </p:grpSpPr>
        <p:cxnSp>
          <p:nvCxnSpPr>
            <p:cNvPr id="11" name="Conector recto 10">
              <a:extLst>
                <a:ext uri="{FF2B5EF4-FFF2-40B4-BE49-F238E27FC236}">
                  <a16:creationId xmlns:a16="http://schemas.microsoft.com/office/drawing/2014/main" id="{1D5E4B16-2071-DEE9-BE53-F35AFBEFCA57}"/>
                </a:ext>
              </a:extLst>
            </p:cNvPr>
            <p:cNvCxnSpPr>
              <a:cxnSpLocks/>
            </p:cNvCxnSpPr>
            <p:nvPr userDrawn="1"/>
          </p:nvCxnSpPr>
          <p:spPr>
            <a:xfrm flipV="1">
              <a:off x="0" y="0"/>
              <a:ext cx="259080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1CB2B071-0355-D550-18A8-9D515CA16987}"/>
                </a:ext>
              </a:extLst>
            </p:cNvPr>
            <p:cNvCxnSpPr>
              <a:cxnSpLocks/>
            </p:cNvCxnSpPr>
            <p:nvPr userDrawn="1"/>
          </p:nvCxnSpPr>
          <p:spPr>
            <a:xfrm flipH="1">
              <a:off x="0" y="0"/>
              <a:ext cx="704850" cy="10279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ítulo 1">
            <a:extLst>
              <a:ext uri="{FF2B5EF4-FFF2-40B4-BE49-F238E27FC236}">
                <a16:creationId xmlns:a16="http://schemas.microsoft.com/office/drawing/2014/main" id="{EE5C4E19-B78B-4E39-B661-7E6A2E6C5002}"/>
              </a:ext>
            </a:extLst>
          </p:cNvPr>
          <p:cNvSpPr>
            <a:spLocks noGrp="1"/>
          </p:cNvSpPr>
          <p:nvPr>
            <p:ph type="title" hasCustomPrompt="1"/>
          </p:nvPr>
        </p:nvSpPr>
        <p:spPr>
          <a:xfrm>
            <a:off x="838200" y="353550"/>
            <a:ext cx="10515600" cy="1325563"/>
          </a:xfrm>
        </p:spPr>
        <p:txBody>
          <a:bodyPr rtlCol="0" anchor="b">
            <a:normAutofit/>
          </a:bodyPr>
          <a:lstStyle>
            <a:lvl1pPr algn="ctr">
              <a:defRPr lang="es-ES" sz="2800" kern="1200" spc="150" baseline="0" dirty="0">
                <a:solidFill>
                  <a:schemeClr val="tx1"/>
                </a:solidFill>
                <a:latin typeface="+mj-lt"/>
                <a:ea typeface="+mj-ea"/>
                <a:cs typeface="+mj-cs"/>
              </a:defRPr>
            </a:lvl1pPr>
          </a:lstStyle>
          <a:p>
            <a:pPr rtl="0"/>
            <a:r>
              <a:rPr lang="es-ES"/>
              <a:t>HAGA CLIC PARA agregar título</a:t>
            </a:r>
          </a:p>
        </p:txBody>
      </p:sp>
      <p:sp>
        <p:nvSpPr>
          <p:cNvPr id="8" name="Marcador de posición de tabla 7">
            <a:extLst>
              <a:ext uri="{FF2B5EF4-FFF2-40B4-BE49-F238E27FC236}">
                <a16:creationId xmlns:a16="http://schemas.microsoft.com/office/drawing/2014/main" id="{C3975522-461E-4D79-B5B9-BF9471B54688}"/>
              </a:ext>
            </a:extLst>
          </p:cNvPr>
          <p:cNvSpPr>
            <a:spLocks noGrp="1"/>
          </p:cNvSpPr>
          <p:nvPr>
            <p:ph type="tbl" sz="quarter" idx="14"/>
          </p:nvPr>
        </p:nvSpPr>
        <p:spPr>
          <a:xfrm>
            <a:off x="838200" y="2111381"/>
            <a:ext cx="10515600" cy="3570963"/>
          </a:xfrm>
        </p:spPr>
        <p:txBody>
          <a:bodyPr rtlCol="0">
            <a:normAutofit/>
          </a:bodyPr>
          <a:lstStyle>
            <a:lvl1pPr marL="0" indent="0" algn="ctr">
              <a:buNone/>
              <a:defRPr lang="es-ES" sz="2000"/>
            </a:lvl1pPr>
          </a:lstStyle>
          <a:p>
            <a:pPr rtl="0"/>
            <a:r>
              <a:rPr lang="es-ES"/>
              <a:t>Haga clic en el icono para agregar una tabla</a:t>
            </a:r>
            <a:endParaRPr lang="es-ES" dirty="0"/>
          </a:p>
        </p:txBody>
      </p:sp>
      <p:sp>
        <p:nvSpPr>
          <p:cNvPr id="6" name="Marcador de posición de pie de página 4">
            <a:extLst>
              <a:ext uri="{FF2B5EF4-FFF2-40B4-BE49-F238E27FC236}">
                <a16:creationId xmlns:a16="http://schemas.microsoft.com/office/drawing/2014/main" id="{BFB554B2-4C33-2975-9F27-94B8AE71DF13}"/>
              </a:ext>
            </a:extLst>
          </p:cNvPr>
          <p:cNvSpPr>
            <a:spLocks noGrp="1"/>
          </p:cNvSpPr>
          <p:nvPr>
            <p:ph type="ftr" sz="quarter" idx="11"/>
          </p:nvPr>
        </p:nvSpPr>
        <p:spPr>
          <a:xfrm>
            <a:off x="838200" y="6356349"/>
            <a:ext cx="3819228" cy="365125"/>
          </a:xfrm>
        </p:spPr>
        <p:txBody>
          <a:bodyPr rtlCol="0"/>
          <a:lstStyle>
            <a:lvl1pPr algn="l">
              <a:defRPr lang="es-ES" sz="900"/>
            </a:lvl1pPr>
          </a:lstStyle>
          <a:p>
            <a:pPr rtl="0"/>
            <a:r>
              <a:rPr lang="es-ES"/>
              <a:t>TÍTULO DE LA PRESENTACIÓN</a:t>
            </a:r>
          </a:p>
        </p:txBody>
      </p:sp>
      <p:sp>
        <p:nvSpPr>
          <p:cNvPr id="7" name="Marcador de posición de número de diapositiva 5">
            <a:extLst>
              <a:ext uri="{FF2B5EF4-FFF2-40B4-BE49-F238E27FC236}">
                <a16:creationId xmlns:a16="http://schemas.microsoft.com/office/drawing/2014/main" id="{503C6776-E983-2BA3-1054-75996FE0FD22}"/>
              </a:ext>
            </a:extLst>
          </p:cNvPr>
          <p:cNvSpPr>
            <a:spLocks noGrp="1"/>
          </p:cNvSpPr>
          <p:nvPr>
            <p:ph type="sldNum" sz="quarter" idx="12"/>
          </p:nvPr>
        </p:nvSpPr>
        <p:spPr>
          <a:xfrm>
            <a:off x="10373350" y="6356349"/>
            <a:ext cx="987552" cy="365125"/>
          </a:xfrm>
        </p:spPr>
        <p:txBody>
          <a:bodyPr rtlCol="0"/>
          <a:lstStyle>
            <a:lvl1pPr>
              <a:defRPr lang="es-ES" sz="900"/>
            </a:lvl1pPr>
          </a:lstStyle>
          <a:p>
            <a:pPr rtl="0"/>
            <a:fld id="{A49DFD55-3C28-40EF-9E31-A92D2E4017FF}" type="slidenum">
              <a:rPr lang="es-ES" smtClean="0"/>
              <a:pPr rtl="0"/>
              <a:t>‹Nº›</a:t>
            </a:fld>
            <a:endParaRPr lang="es-ES" dirty="0"/>
          </a:p>
        </p:txBody>
      </p:sp>
    </p:spTree>
    <p:extLst>
      <p:ext uri="{BB962C8B-B14F-4D97-AF65-F5344CB8AC3E}">
        <p14:creationId xmlns:p14="http://schemas.microsoft.com/office/powerpoint/2010/main" val="3370680036"/>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Cierre">
    <p:bg>
      <p:bgPr>
        <a:solidFill>
          <a:schemeClr val="tx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4267200" y="1615736"/>
            <a:ext cx="4179570" cy="1524735"/>
          </a:xfrm>
        </p:spPr>
        <p:txBody>
          <a:bodyPr rtlCol="0" anchor="b">
            <a:noAutofit/>
          </a:bodyPr>
          <a:lstStyle>
            <a:lvl1pPr algn="l">
              <a:defRPr lang="es-ES" sz="3600" spc="150" baseline="0">
                <a:solidFill>
                  <a:schemeClr val="bg1"/>
                </a:solidFill>
              </a:defRPr>
            </a:lvl1pPr>
          </a:lstStyle>
          <a:p>
            <a:pPr rtl="0"/>
            <a:r>
              <a:rPr lang="es-ES"/>
              <a:t>HAGA CLIC PARA agregar título</a:t>
            </a:r>
          </a:p>
        </p:txBody>
      </p:sp>
      <p:sp>
        <p:nvSpPr>
          <p:cNvPr id="3" name="Subtítulo 2">
            <a:extLst>
              <a:ext uri="{FF2B5EF4-FFF2-40B4-BE49-F238E27FC236}">
                <a16:creationId xmlns:a16="http://schemas.microsoft.com/office/drawing/2014/main" id="{55457758-A125-4CEA-A3D5-CBD010417BD2}"/>
              </a:ext>
            </a:extLst>
          </p:cNvPr>
          <p:cNvSpPr>
            <a:spLocks noGrp="1"/>
          </p:cNvSpPr>
          <p:nvPr>
            <p:ph type="subTitle" idx="1" hasCustomPrompt="1"/>
          </p:nvPr>
        </p:nvSpPr>
        <p:spPr>
          <a:xfrm>
            <a:off x="4267200" y="3238103"/>
            <a:ext cx="4179570" cy="2850181"/>
          </a:xfrm>
        </p:spPr>
        <p:txBody>
          <a:bodyPr rtlCol="0">
            <a:normAutofit/>
          </a:bodyPr>
          <a:lstStyle>
            <a:lvl1pPr marL="0" indent="0" algn="l">
              <a:lnSpc>
                <a:spcPct val="150000"/>
              </a:lnSpc>
              <a:buNone/>
              <a:defRPr lang="es-ES" sz="1800" spc="50" baseline="0">
                <a:solidFill>
                  <a:schemeClr val="bg1"/>
                </a:solidFill>
              </a:defRPr>
            </a:lvl1pPr>
            <a:lvl2pPr marL="457200" indent="0" algn="ctr">
              <a:buNone/>
              <a:defRPr lang="es-ES" sz="2000"/>
            </a:lvl2pPr>
            <a:lvl3pPr marL="914400" indent="0" algn="ctr">
              <a:buNone/>
              <a:defRPr lang="es-ES" sz="1800"/>
            </a:lvl3pPr>
            <a:lvl4pPr marL="1371600" indent="0" algn="ctr">
              <a:buNone/>
              <a:defRPr lang="es-ES" sz="1600"/>
            </a:lvl4pPr>
            <a:lvl5pPr marL="1828800" indent="0" algn="ctr">
              <a:buNone/>
              <a:defRPr lang="es-ES" sz="1600"/>
            </a:lvl5pPr>
            <a:lvl6pPr marL="2286000" indent="0" algn="ctr">
              <a:buNone/>
              <a:defRPr lang="es-ES" sz="1600"/>
            </a:lvl6pPr>
            <a:lvl7pPr marL="2743200" indent="0" algn="ctr">
              <a:buNone/>
              <a:defRPr lang="es-ES" sz="1600"/>
            </a:lvl7pPr>
            <a:lvl8pPr marL="3200400" indent="0" algn="ctr">
              <a:buNone/>
              <a:defRPr lang="es-ES" sz="1600"/>
            </a:lvl8pPr>
            <a:lvl9pPr marL="3657600" indent="0" algn="ctr">
              <a:buNone/>
              <a:defRPr lang="es-ES" sz="1600"/>
            </a:lvl9pPr>
          </a:lstStyle>
          <a:p>
            <a:pPr rtl="0"/>
            <a:r>
              <a:rPr lang="es-ES"/>
              <a:t>Haga clic para agregar el subtítulo</a:t>
            </a:r>
          </a:p>
        </p:txBody>
      </p:sp>
      <p:pic>
        <p:nvPicPr>
          <p:cNvPr id="6" name="Gráfico 5">
            <a:extLst>
              <a:ext uri="{FF2B5EF4-FFF2-40B4-BE49-F238E27FC236}">
                <a16:creationId xmlns:a16="http://schemas.microsoft.com/office/drawing/2014/main" id="{ED3361C9-310A-4255-A94E-B77588962DA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3176938" cy="6858000"/>
          </a:xfrm>
          <a:prstGeom prst="rect">
            <a:avLst/>
          </a:prstGeom>
        </p:spPr>
      </p:pic>
      <p:sp>
        <p:nvSpPr>
          <p:cNvPr id="10" name="Marcador de posición de pie de página 7">
            <a:extLst>
              <a:ext uri="{FF2B5EF4-FFF2-40B4-BE49-F238E27FC236}">
                <a16:creationId xmlns:a16="http://schemas.microsoft.com/office/drawing/2014/main" id="{6026D44C-0B39-4DE1-A0FC-5615DDAAE3CE}"/>
              </a:ext>
            </a:extLst>
          </p:cNvPr>
          <p:cNvSpPr>
            <a:spLocks noGrp="1"/>
          </p:cNvSpPr>
          <p:nvPr>
            <p:ph type="ftr" sz="quarter" idx="11"/>
          </p:nvPr>
        </p:nvSpPr>
        <p:spPr>
          <a:xfrm>
            <a:off x="4267200" y="6356350"/>
            <a:ext cx="4179570" cy="365125"/>
          </a:xfrm>
        </p:spPr>
        <p:txBody>
          <a:bodyPr rtlCol="0"/>
          <a:lstStyle>
            <a:lvl1pPr algn="l">
              <a:defRPr lang="es-ES" sz="900"/>
            </a:lvl1pPr>
          </a:lstStyle>
          <a:p>
            <a:pPr rtl="0"/>
            <a:r>
              <a:rPr lang="es-ES"/>
              <a:t>TÍTULO DE LA PRESENTACIÓN</a:t>
            </a:r>
          </a:p>
        </p:txBody>
      </p:sp>
      <p:sp>
        <p:nvSpPr>
          <p:cNvPr id="11" name="Marcador de posición de número de diapositiva 8">
            <a:extLst>
              <a:ext uri="{FF2B5EF4-FFF2-40B4-BE49-F238E27FC236}">
                <a16:creationId xmlns:a16="http://schemas.microsoft.com/office/drawing/2014/main" id="{0F8222B4-B618-42C4-8BDB-D2E4DF2F22C3}"/>
              </a:ext>
            </a:extLst>
          </p:cNvPr>
          <p:cNvSpPr>
            <a:spLocks noGrp="1"/>
          </p:cNvSpPr>
          <p:nvPr>
            <p:ph type="sldNum" sz="quarter" idx="12"/>
          </p:nvPr>
        </p:nvSpPr>
        <p:spPr>
          <a:xfrm>
            <a:off x="9579428" y="6356350"/>
            <a:ext cx="1774371" cy="365125"/>
          </a:xfrm>
        </p:spPr>
        <p:txBody>
          <a:bodyPr rtlCol="0"/>
          <a:lstStyle>
            <a:lvl1pPr>
              <a:defRPr lang="es-ES" sz="900"/>
            </a:lvl1pPr>
          </a:lstStyle>
          <a:p>
            <a:pPr rtl="0"/>
            <a:fld id="{A49DFD55-3C28-40EF-9E31-A92D2E4017FF}" type="slidenum">
              <a:rPr lang="es-ES" smtClean="0"/>
              <a:pPr rtl="0"/>
              <a:t>‹Nº›</a:t>
            </a:fld>
            <a:endParaRPr lang="es-ES" dirty="0"/>
          </a:p>
        </p:txBody>
      </p:sp>
    </p:spTree>
    <p:extLst>
      <p:ext uri="{BB962C8B-B14F-4D97-AF65-F5344CB8AC3E}">
        <p14:creationId xmlns:p14="http://schemas.microsoft.com/office/powerpoint/2010/main" val="1291140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título 1">
            <a:extLst>
              <a:ext uri="{FF2B5EF4-FFF2-40B4-BE49-F238E27FC236}">
                <a16:creationId xmlns:a16="http://schemas.microsoft.com/office/drawing/2014/main" id="{8F4C17E5-24ED-44BC-BA50-02EF903552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defPPr>
              <a:defRPr lang="es-ES"/>
            </a:defPPr>
          </a:lstStyle>
          <a:p>
            <a:pPr rtl="0"/>
            <a:r>
              <a:rPr lang="es-ES"/>
              <a:t>Haga clic para editar el estilo del título maestro</a:t>
            </a:r>
          </a:p>
        </p:txBody>
      </p:sp>
      <p:sp>
        <p:nvSpPr>
          <p:cNvPr id="3" name="Marcador de posición de texto 2">
            <a:extLst>
              <a:ext uri="{FF2B5EF4-FFF2-40B4-BE49-F238E27FC236}">
                <a16:creationId xmlns:a16="http://schemas.microsoft.com/office/drawing/2014/main" id="{4833D101-3AF0-4F06-90ED-B83615C36C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defPPr>
              <a:defRPr lang="es-ES"/>
            </a:defPPr>
          </a:lstStyle>
          <a:p>
            <a:pPr lvl="0" rtl="0"/>
            <a:r>
              <a:rPr lang="es-ES"/>
              <a:t>Haga clic para editar los estilos del texto maestro</a:t>
            </a:r>
          </a:p>
          <a:p>
            <a:pPr lvl="1" rtl="0"/>
            <a:r>
              <a:rPr lang="es-ES"/>
              <a:t>Segundo nivel</a:t>
            </a:r>
          </a:p>
          <a:p>
            <a:pPr lvl="2" rtl="0"/>
            <a:r>
              <a:rPr lang="es-ES"/>
              <a:t>Tercer nivel</a:t>
            </a:r>
          </a:p>
          <a:p>
            <a:pPr lvl="3" rtl="0"/>
            <a:r>
              <a:rPr lang="es-ES"/>
              <a:t>Cuarto nivel</a:t>
            </a:r>
          </a:p>
          <a:p>
            <a:pPr lvl="4" rtl="0"/>
            <a:r>
              <a:rPr lang="es-ES"/>
              <a:t>Quinto nivel</a:t>
            </a:r>
          </a:p>
        </p:txBody>
      </p:sp>
      <p:sp>
        <p:nvSpPr>
          <p:cNvPr id="4" name="Marcador de posición de fecha 3">
            <a:extLst>
              <a:ext uri="{FF2B5EF4-FFF2-40B4-BE49-F238E27FC236}">
                <a16:creationId xmlns:a16="http://schemas.microsoft.com/office/drawing/2014/main" id="{C2AE9FDE-AF95-49F8-A927-35A23C9E65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lang="es-ES" sz="1200">
                <a:solidFill>
                  <a:schemeClr val="tx1">
                    <a:tint val="75000"/>
                  </a:schemeClr>
                </a:solidFill>
              </a:defRPr>
            </a:lvl1pPr>
          </a:lstStyle>
          <a:p>
            <a:pPr rtl="0"/>
            <a:endParaRPr lang="es-ES" dirty="0"/>
          </a:p>
        </p:txBody>
      </p:sp>
      <p:sp>
        <p:nvSpPr>
          <p:cNvPr id="5" name="Marcador de posición de pie de página 4">
            <a:extLst>
              <a:ext uri="{FF2B5EF4-FFF2-40B4-BE49-F238E27FC236}">
                <a16:creationId xmlns:a16="http://schemas.microsoft.com/office/drawing/2014/main" id="{CC2E900D-8FF9-4E80-860D-89C2D3B4E4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es-ES" sz="1200">
                <a:solidFill>
                  <a:schemeClr val="tx1">
                    <a:tint val="75000"/>
                  </a:schemeClr>
                </a:solidFill>
              </a:defRPr>
            </a:lvl1pPr>
          </a:lstStyle>
          <a:p>
            <a:pPr rtl="0"/>
            <a:r>
              <a:rPr lang="es-ES"/>
              <a:t>TÍTULO DE LA PRESENTACIÓN</a:t>
            </a:r>
          </a:p>
        </p:txBody>
      </p:sp>
      <p:sp>
        <p:nvSpPr>
          <p:cNvPr id="6" name="Marcador de posición de número de diapositiva 5">
            <a:extLst>
              <a:ext uri="{FF2B5EF4-FFF2-40B4-BE49-F238E27FC236}">
                <a16:creationId xmlns:a16="http://schemas.microsoft.com/office/drawing/2014/main" id="{F1A66A0C-1415-46A3-A1FF-BE18C70873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lang="es-ES" sz="1200">
                <a:solidFill>
                  <a:schemeClr val="tx1">
                    <a:tint val="75000"/>
                  </a:schemeClr>
                </a:solidFill>
              </a:defRPr>
            </a:lvl1pPr>
          </a:lstStyle>
          <a:p>
            <a:pPr rtl="0"/>
            <a:fld id="{A49DFD55-3C28-40EF-9E31-A92D2E4017FF}" type="slidenum">
              <a:rPr lang="es-ES" smtClean="0"/>
              <a:t>‹Nº›</a:t>
            </a:fld>
            <a:endParaRPr lang="es-ES" dirty="0"/>
          </a:p>
        </p:txBody>
      </p:sp>
    </p:spTree>
    <p:extLst>
      <p:ext uri="{BB962C8B-B14F-4D97-AF65-F5344CB8AC3E}">
        <p14:creationId xmlns:p14="http://schemas.microsoft.com/office/powerpoint/2010/main" val="23190612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9" r:id="rId3"/>
    <p:sldLayoutId id="2147483670" r:id="rId4"/>
    <p:sldLayoutId id="2147483651" r:id="rId5"/>
    <p:sldLayoutId id="2147483671" r:id="rId6"/>
    <p:sldLayoutId id="2147483672" r:id="rId7"/>
    <p:sldLayoutId id="2147483673" r:id="rId8"/>
    <p:sldLayoutId id="2147483664" r:id="rId9"/>
    <p:sldLayoutId id="2147483674" r:id="rId10"/>
    <p:sldLayoutId id="2147483653" r:id="rId11"/>
    <p:sldLayoutId id="2147483667" r:id="rId12"/>
    <p:sldLayoutId id="2147483665" r:id="rId13"/>
  </p:sldLayoutIdLst>
  <p:hf hdr="0" ftr="0" dt="0"/>
  <p:txStyles>
    <p:titleStyle>
      <a:lvl1pPr algn="l" defTabSz="914400" rtl="0" eaLnBrk="1" latinLnBrk="0" hangingPunct="1">
        <a:lnSpc>
          <a:spcPct val="90000"/>
        </a:lnSpc>
        <a:spcBef>
          <a:spcPct val="0"/>
        </a:spcBef>
        <a:buNone/>
        <a:defRPr lang="es-ES" sz="44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s-ES"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s-ES"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s-ES"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9pPr>
    </p:bodyStyle>
    <p:otherStyle>
      <a:defPPr>
        <a:defRPr lang="es-ES"/>
      </a:defPPr>
      <a:lvl1pPr marL="0" algn="l" defTabSz="914400" rtl="0" eaLnBrk="1" latinLnBrk="0" hangingPunct="1">
        <a:defRPr lang="es-ES" sz="1800" kern="1200">
          <a:solidFill>
            <a:schemeClr val="tx1"/>
          </a:solidFill>
          <a:latin typeface="+mn-lt"/>
          <a:ea typeface="+mn-ea"/>
          <a:cs typeface="+mn-cs"/>
        </a:defRPr>
      </a:lvl1pPr>
      <a:lvl2pPr marL="457200" algn="l" defTabSz="914400" rtl="0" eaLnBrk="1" latinLnBrk="0" hangingPunct="1">
        <a:defRPr lang="es-ES" sz="1800" kern="1200">
          <a:solidFill>
            <a:schemeClr val="tx1"/>
          </a:solidFill>
          <a:latin typeface="+mn-lt"/>
          <a:ea typeface="+mn-ea"/>
          <a:cs typeface="+mn-cs"/>
        </a:defRPr>
      </a:lvl2pPr>
      <a:lvl3pPr marL="914400" algn="l" defTabSz="914400" rtl="0" eaLnBrk="1" latinLnBrk="0" hangingPunct="1">
        <a:defRPr lang="es-ES" sz="1800" kern="1200">
          <a:solidFill>
            <a:schemeClr val="tx1"/>
          </a:solidFill>
          <a:latin typeface="+mn-lt"/>
          <a:ea typeface="+mn-ea"/>
          <a:cs typeface="+mn-cs"/>
        </a:defRPr>
      </a:lvl3pPr>
      <a:lvl4pPr marL="1371600" algn="l" defTabSz="914400" rtl="0" eaLnBrk="1" latinLnBrk="0" hangingPunct="1">
        <a:defRPr lang="es-ES" sz="1800" kern="1200">
          <a:solidFill>
            <a:schemeClr val="tx1"/>
          </a:solidFill>
          <a:latin typeface="+mn-lt"/>
          <a:ea typeface="+mn-ea"/>
          <a:cs typeface="+mn-cs"/>
        </a:defRPr>
      </a:lvl4pPr>
      <a:lvl5pPr marL="1828800" algn="l" defTabSz="914400" rtl="0" eaLnBrk="1" latinLnBrk="0" hangingPunct="1">
        <a:defRPr lang="es-ES" sz="1800" kern="1200">
          <a:solidFill>
            <a:schemeClr val="tx1"/>
          </a:solidFill>
          <a:latin typeface="+mn-lt"/>
          <a:ea typeface="+mn-ea"/>
          <a:cs typeface="+mn-cs"/>
        </a:defRPr>
      </a:lvl5pPr>
      <a:lvl6pPr marL="2286000" algn="l" defTabSz="914400" rtl="0" eaLnBrk="1" latinLnBrk="0" hangingPunct="1">
        <a:defRPr lang="es-ES" sz="1800" kern="1200">
          <a:solidFill>
            <a:schemeClr val="tx1"/>
          </a:solidFill>
          <a:latin typeface="+mn-lt"/>
          <a:ea typeface="+mn-ea"/>
          <a:cs typeface="+mn-cs"/>
        </a:defRPr>
      </a:lvl6pPr>
      <a:lvl7pPr marL="2743200" algn="l" defTabSz="914400" rtl="0" eaLnBrk="1" latinLnBrk="0" hangingPunct="1">
        <a:defRPr lang="es-ES" sz="1800" kern="1200">
          <a:solidFill>
            <a:schemeClr val="tx1"/>
          </a:solidFill>
          <a:latin typeface="+mn-lt"/>
          <a:ea typeface="+mn-ea"/>
          <a:cs typeface="+mn-cs"/>
        </a:defRPr>
      </a:lvl7pPr>
      <a:lvl8pPr marL="3200400" algn="l" defTabSz="914400" rtl="0" eaLnBrk="1" latinLnBrk="0" hangingPunct="1">
        <a:defRPr lang="es-ES" sz="1800" kern="1200">
          <a:solidFill>
            <a:schemeClr val="tx1"/>
          </a:solidFill>
          <a:latin typeface="+mn-lt"/>
          <a:ea typeface="+mn-ea"/>
          <a:cs typeface="+mn-cs"/>
        </a:defRPr>
      </a:lvl8pPr>
      <a:lvl9pPr marL="3657600" algn="l" defTabSz="914400" rtl="0" eaLnBrk="1" latinLnBrk="0" hangingPunct="1">
        <a:defRPr lang="es-ES"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14.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E75451-6A4B-484B-9ED1-353CCE25B0F4}"/>
              </a:ext>
            </a:extLst>
          </p:cNvPr>
          <p:cNvSpPr>
            <a:spLocks noGrp="1"/>
          </p:cNvSpPr>
          <p:nvPr>
            <p:ph type="ctrTitle"/>
          </p:nvPr>
        </p:nvSpPr>
        <p:spPr>
          <a:xfrm>
            <a:off x="5615162" y="3045310"/>
            <a:ext cx="6576838" cy="3200400"/>
          </a:xfrm>
        </p:spPr>
        <p:txBody>
          <a:bodyPr rtlCol="0" anchor="ctr"/>
          <a:lstStyle>
            <a:defPPr>
              <a:defRPr lang="es-ES"/>
            </a:defPPr>
          </a:lstStyle>
          <a:p>
            <a:pPr algn="ctr" rtl="0"/>
            <a:r>
              <a:rPr lang="es-ES" sz="4800" dirty="0"/>
              <a:t>BALANCE HÍDRICO y ritmo diurético</a:t>
            </a:r>
          </a:p>
        </p:txBody>
      </p:sp>
      <p:sp>
        <p:nvSpPr>
          <p:cNvPr id="4" name="CuadroTexto 3">
            <a:extLst>
              <a:ext uri="{FF2B5EF4-FFF2-40B4-BE49-F238E27FC236}">
                <a16:creationId xmlns:a16="http://schemas.microsoft.com/office/drawing/2014/main" id="{E5545AE4-245A-85E0-50AD-77DF2787045A}"/>
              </a:ext>
            </a:extLst>
          </p:cNvPr>
          <p:cNvSpPr txBox="1"/>
          <p:nvPr/>
        </p:nvSpPr>
        <p:spPr>
          <a:xfrm>
            <a:off x="660400" y="5963980"/>
            <a:ext cx="6096000" cy="461665"/>
          </a:xfrm>
          <a:prstGeom prst="rect">
            <a:avLst/>
          </a:prstGeom>
          <a:noFill/>
        </p:spPr>
        <p:txBody>
          <a:bodyPr wrap="square">
            <a:spAutoFit/>
          </a:bodyPr>
          <a:lstStyle/>
          <a:p>
            <a:pPr rtl="0"/>
            <a:r>
              <a:rPr lang="es-ES" sz="2400" dirty="0"/>
              <a:t>Esp. Mg. Prof. Lic. Miguel Nogales</a:t>
            </a:r>
          </a:p>
        </p:txBody>
      </p:sp>
      <p:sp>
        <p:nvSpPr>
          <p:cNvPr id="6" name="CuadroTexto 5">
            <a:extLst>
              <a:ext uri="{FF2B5EF4-FFF2-40B4-BE49-F238E27FC236}">
                <a16:creationId xmlns:a16="http://schemas.microsoft.com/office/drawing/2014/main" id="{408E7B14-42E3-46F9-0E29-D0E8F413750C}"/>
              </a:ext>
            </a:extLst>
          </p:cNvPr>
          <p:cNvSpPr txBox="1"/>
          <p:nvPr/>
        </p:nvSpPr>
        <p:spPr>
          <a:xfrm>
            <a:off x="8317722" y="5963980"/>
            <a:ext cx="3393440" cy="461665"/>
          </a:xfrm>
          <a:prstGeom prst="rect">
            <a:avLst/>
          </a:prstGeom>
          <a:noFill/>
        </p:spPr>
        <p:txBody>
          <a:bodyPr wrap="square">
            <a:spAutoFit/>
          </a:bodyPr>
          <a:lstStyle/>
          <a:p>
            <a:pPr rtl="0"/>
            <a:r>
              <a:rPr lang="es-ES" sz="2400" dirty="0"/>
              <a:t>ICA – 2° 1° - TM</a:t>
            </a:r>
          </a:p>
        </p:txBody>
      </p:sp>
      <p:pic>
        <p:nvPicPr>
          <p:cNvPr id="8" name="Imagen 7">
            <a:extLst>
              <a:ext uri="{FF2B5EF4-FFF2-40B4-BE49-F238E27FC236}">
                <a16:creationId xmlns:a16="http://schemas.microsoft.com/office/drawing/2014/main" id="{248DC5D2-C43D-AE4A-C5D8-7120CBDFBB50}"/>
              </a:ext>
            </a:extLst>
          </p:cNvPr>
          <p:cNvPicPr>
            <a:picLocks noChangeAspect="1"/>
          </p:cNvPicPr>
          <p:nvPr/>
        </p:nvPicPr>
        <p:blipFill>
          <a:blip r:embed="rId3"/>
          <a:stretch>
            <a:fillRect/>
          </a:stretch>
        </p:blipFill>
        <p:spPr>
          <a:xfrm>
            <a:off x="209193" y="432355"/>
            <a:ext cx="2544167" cy="3153980"/>
          </a:xfrm>
          <a:prstGeom prst="rect">
            <a:avLst/>
          </a:prstGeom>
        </p:spPr>
      </p:pic>
      <p:pic>
        <p:nvPicPr>
          <p:cNvPr id="10" name="Imagen 9">
            <a:extLst>
              <a:ext uri="{FF2B5EF4-FFF2-40B4-BE49-F238E27FC236}">
                <a16:creationId xmlns:a16="http://schemas.microsoft.com/office/drawing/2014/main" id="{5DA8E88D-A91C-B36E-9729-35C99508C568}"/>
              </a:ext>
            </a:extLst>
          </p:cNvPr>
          <p:cNvPicPr>
            <a:picLocks noChangeAspect="1"/>
          </p:cNvPicPr>
          <p:nvPr/>
        </p:nvPicPr>
        <p:blipFill>
          <a:blip r:embed="rId4"/>
          <a:stretch>
            <a:fillRect/>
          </a:stretch>
        </p:blipFill>
        <p:spPr>
          <a:xfrm>
            <a:off x="8136711" y="177691"/>
            <a:ext cx="3755461" cy="2499577"/>
          </a:xfrm>
          <a:prstGeom prst="rect">
            <a:avLst/>
          </a:prstGeom>
        </p:spPr>
      </p:pic>
    </p:spTree>
    <p:extLst>
      <p:ext uri="{BB962C8B-B14F-4D97-AF65-F5344CB8AC3E}">
        <p14:creationId xmlns:p14="http://schemas.microsoft.com/office/powerpoint/2010/main" val="2586058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posición de número de diapositiva 5">
            <a:extLst>
              <a:ext uri="{FF2B5EF4-FFF2-40B4-BE49-F238E27FC236}">
                <a16:creationId xmlns:a16="http://schemas.microsoft.com/office/drawing/2014/main" id="{4832B776-E386-1CF9-CC8F-2D2FF3EA7066}"/>
              </a:ext>
            </a:extLst>
          </p:cNvPr>
          <p:cNvSpPr>
            <a:spLocks noGrp="1"/>
          </p:cNvSpPr>
          <p:nvPr>
            <p:ph type="sldNum" sz="quarter" idx="12"/>
          </p:nvPr>
        </p:nvSpPr>
        <p:spPr>
          <a:xfrm>
            <a:off x="10373350" y="6356349"/>
            <a:ext cx="987552" cy="365125"/>
          </a:xfrm>
        </p:spPr>
        <p:txBody>
          <a:bodyPr rtlCol="0"/>
          <a:lstStyle>
            <a:defPPr>
              <a:defRPr lang="es-ES"/>
            </a:defPPr>
          </a:lstStyle>
          <a:p>
            <a:pPr rtl="0"/>
            <a:fld id="{A49DFD55-3C28-40EF-9E31-A92D2E4017FF}" type="slidenum">
              <a:rPr lang="es-ES" smtClean="0"/>
              <a:pPr rtl="0"/>
              <a:t>2</a:t>
            </a:fld>
            <a:endParaRPr lang="es-ES" dirty="0"/>
          </a:p>
        </p:txBody>
      </p:sp>
      <p:sp>
        <p:nvSpPr>
          <p:cNvPr id="3" name="Título 2">
            <a:extLst>
              <a:ext uri="{FF2B5EF4-FFF2-40B4-BE49-F238E27FC236}">
                <a16:creationId xmlns:a16="http://schemas.microsoft.com/office/drawing/2014/main" id="{F373722C-E84E-43E2-2366-051968192644}"/>
              </a:ext>
            </a:extLst>
          </p:cNvPr>
          <p:cNvSpPr>
            <a:spLocks noGrp="1"/>
          </p:cNvSpPr>
          <p:nvPr>
            <p:ph type="title"/>
          </p:nvPr>
        </p:nvSpPr>
        <p:spPr>
          <a:xfrm>
            <a:off x="1061720" y="482211"/>
            <a:ext cx="10515600" cy="967250"/>
          </a:xfrm>
        </p:spPr>
        <p:txBody>
          <a:bodyPr>
            <a:normAutofit/>
          </a:bodyPr>
          <a:lstStyle/>
          <a:p>
            <a:pPr algn="l"/>
            <a:r>
              <a:rPr lang="es-AR" altLang="es-AR" sz="3600" dirty="0"/>
              <a:t>BALANCE Hídrico </a:t>
            </a:r>
            <a:endParaRPr lang="es-AR" sz="3600" dirty="0"/>
          </a:p>
        </p:txBody>
      </p:sp>
      <p:sp>
        <p:nvSpPr>
          <p:cNvPr id="7" name="Rectangle 3">
            <a:extLst>
              <a:ext uri="{FF2B5EF4-FFF2-40B4-BE49-F238E27FC236}">
                <a16:creationId xmlns:a16="http://schemas.microsoft.com/office/drawing/2014/main" id="{92BB3B57-37CD-70BE-A4B3-C6A238AC8F36}"/>
              </a:ext>
            </a:extLst>
          </p:cNvPr>
          <p:cNvSpPr txBox="1">
            <a:spLocks noChangeArrowheads="1"/>
          </p:cNvSpPr>
          <p:nvPr/>
        </p:nvSpPr>
        <p:spPr>
          <a:xfrm>
            <a:off x="934720" y="2195512"/>
            <a:ext cx="8229600" cy="45259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s-ES"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s-ES"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s-ES"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9pPr>
          </a:lstStyle>
          <a:p>
            <a:r>
              <a:rPr lang="es-AR" altLang="es-AR" sz="2000" dirty="0"/>
              <a:t>Implica el registro de los ingresos y egresos de líquidos al organismo, así como los iones contenidos en los mismos.</a:t>
            </a:r>
          </a:p>
          <a:p>
            <a:r>
              <a:rPr lang="es-AR" altLang="es-AR" sz="2000" dirty="0"/>
              <a:t>Los ingresos pueden llevarse a cabo por VO (líquidos y ciertos alimentos) o por sonda </a:t>
            </a:r>
            <a:r>
              <a:rPr lang="es-AR" altLang="es-AR" sz="2000" dirty="0" err="1"/>
              <a:t>nasoenteral</a:t>
            </a:r>
            <a:r>
              <a:rPr lang="es-AR" altLang="es-AR" sz="2000" dirty="0"/>
              <a:t> o de alimentación (ingresos enterales)</a:t>
            </a:r>
          </a:p>
          <a:p>
            <a:r>
              <a:rPr lang="es-AR" altLang="es-AR" sz="2000" dirty="0"/>
              <a:t>Dichos ingresos también se llevan a cabo a través de las infusiones de soluciones parenterales, como el caso de los PHP, antibióticos y otros fármacos </a:t>
            </a:r>
            <a:r>
              <a:rPr lang="es-AR" altLang="es-AR" sz="2000" dirty="0" err="1"/>
              <a:t>diluídos</a:t>
            </a:r>
            <a:r>
              <a:rPr lang="es-AR" altLang="es-AR" sz="2000" dirty="0"/>
              <a:t>, transfusiones de </a:t>
            </a:r>
            <a:r>
              <a:rPr lang="es-AR" altLang="es-AR" sz="2000" dirty="0" err="1"/>
              <a:t>hemocomponentes</a:t>
            </a:r>
            <a:r>
              <a:rPr lang="es-AR" altLang="es-AR" sz="2000" dirty="0"/>
              <a:t>, NPT, etc. (ingresos parenterales)</a:t>
            </a:r>
          </a:p>
          <a:p>
            <a:r>
              <a:rPr lang="es-AR" altLang="es-AR" sz="2000" dirty="0"/>
              <a:t>Estos ingresos pueden ser observados, percibidos y medidos, por lo que se denominan ingresos sensibles</a:t>
            </a:r>
          </a:p>
          <a:p>
            <a:r>
              <a:rPr lang="es-AR" altLang="es-AR" sz="2000" dirty="0"/>
              <a:t>Existen ingresos no percibidos, llamados insensibles, como el agua que se forma producto del metabolismo.</a:t>
            </a:r>
          </a:p>
          <a:p>
            <a:endParaRPr lang="es-AR" altLang="es-AR" sz="2000" dirty="0">
              <a:solidFill>
                <a:schemeClr val="bg1"/>
              </a:solidFill>
            </a:endParaRPr>
          </a:p>
        </p:txBody>
      </p:sp>
      <p:pic>
        <p:nvPicPr>
          <p:cNvPr id="9" name="Imagen 8" descr="Por qué es importante beber agua? El agua es salud | Fuentes de Agua">
            <a:extLst>
              <a:ext uri="{FF2B5EF4-FFF2-40B4-BE49-F238E27FC236}">
                <a16:creationId xmlns:a16="http://schemas.microsoft.com/office/drawing/2014/main" id="{13573D0D-4746-36D0-288C-48B68666E484}"/>
              </a:ext>
            </a:extLst>
          </p:cNvPr>
          <p:cNvPicPr>
            <a:picLocks noChangeAspect="1"/>
          </p:cNvPicPr>
          <p:nvPr/>
        </p:nvPicPr>
        <p:blipFill>
          <a:blip r:embed="rId3"/>
          <a:stretch>
            <a:fillRect/>
          </a:stretch>
        </p:blipFill>
        <p:spPr>
          <a:xfrm>
            <a:off x="9459575" y="217805"/>
            <a:ext cx="2524780" cy="1641475"/>
          </a:xfrm>
          <a:prstGeom prst="rect">
            <a:avLst/>
          </a:prstGeom>
        </p:spPr>
      </p:pic>
      <p:pic>
        <p:nvPicPr>
          <p:cNvPr id="11" name="Imagen 10">
            <a:extLst>
              <a:ext uri="{FF2B5EF4-FFF2-40B4-BE49-F238E27FC236}">
                <a16:creationId xmlns:a16="http://schemas.microsoft.com/office/drawing/2014/main" id="{BA4AB29F-6408-FA88-3ECE-A6C03A686F2D}"/>
              </a:ext>
            </a:extLst>
          </p:cNvPr>
          <p:cNvPicPr>
            <a:picLocks noChangeAspect="1"/>
          </p:cNvPicPr>
          <p:nvPr/>
        </p:nvPicPr>
        <p:blipFill>
          <a:blip r:embed="rId4"/>
          <a:stretch>
            <a:fillRect/>
          </a:stretch>
        </p:blipFill>
        <p:spPr>
          <a:xfrm>
            <a:off x="9459373" y="2195512"/>
            <a:ext cx="2410037" cy="1807528"/>
          </a:xfrm>
          <a:prstGeom prst="rect">
            <a:avLst/>
          </a:prstGeom>
        </p:spPr>
      </p:pic>
      <p:pic>
        <p:nvPicPr>
          <p:cNvPr id="14" name="Imagen 13">
            <a:extLst>
              <a:ext uri="{FF2B5EF4-FFF2-40B4-BE49-F238E27FC236}">
                <a16:creationId xmlns:a16="http://schemas.microsoft.com/office/drawing/2014/main" id="{012B4749-4790-A2A4-3A06-FEE51CE7430E}"/>
              </a:ext>
            </a:extLst>
          </p:cNvPr>
          <p:cNvPicPr>
            <a:picLocks noChangeAspect="1"/>
          </p:cNvPicPr>
          <p:nvPr/>
        </p:nvPicPr>
        <p:blipFill>
          <a:blip r:embed="rId5"/>
          <a:stretch>
            <a:fillRect/>
          </a:stretch>
        </p:blipFill>
        <p:spPr>
          <a:xfrm>
            <a:off x="9942830" y="4188460"/>
            <a:ext cx="1634490" cy="2451735"/>
          </a:xfrm>
          <a:prstGeom prst="rect">
            <a:avLst/>
          </a:prstGeom>
        </p:spPr>
      </p:pic>
    </p:spTree>
    <p:extLst>
      <p:ext uri="{BB962C8B-B14F-4D97-AF65-F5344CB8AC3E}">
        <p14:creationId xmlns:p14="http://schemas.microsoft.com/office/powerpoint/2010/main" val="2791821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C405F-385C-A4D3-61DF-2231CF594EC4}"/>
            </a:ext>
          </a:extLst>
        </p:cNvPr>
        <p:cNvGrpSpPr/>
        <p:nvPr/>
      </p:nvGrpSpPr>
      <p:grpSpPr>
        <a:xfrm>
          <a:off x="0" y="0"/>
          <a:ext cx="0" cy="0"/>
          <a:chOff x="0" y="0"/>
          <a:chExt cx="0" cy="0"/>
        </a:xfrm>
      </p:grpSpPr>
      <p:sp>
        <p:nvSpPr>
          <p:cNvPr id="5" name="Marcador de posición de número de diapositiva 5">
            <a:extLst>
              <a:ext uri="{FF2B5EF4-FFF2-40B4-BE49-F238E27FC236}">
                <a16:creationId xmlns:a16="http://schemas.microsoft.com/office/drawing/2014/main" id="{DE0761FE-F8A2-06CD-3D55-5A31D3D42D1A}"/>
              </a:ext>
            </a:extLst>
          </p:cNvPr>
          <p:cNvSpPr>
            <a:spLocks noGrp="1"/>
          </p:cNvSpPr>
          <p:nvPr>
            <p:ph type="sldNum" sz="quarter" idx="12"/>
          </p:nvPr>
        </p:nvSpPr>
        <p:spPr>
          <a:xfrm>
            <a:off x="10373350" y="6356349"/>
            <a:ext cx="987552" cy="365125"/>
          </a:xfrm>
        </p:spPr>
        <p:txBody>
          <a:bodyPr rtlCol="0"/>
          <a:lstStyle>
            <a:defPPr>
              <a:defRPr lang="es-ES"/>
            </a:defPPr>
          </a:lstStyle>
          <a:p>
            <a:pPr rtl="0"/>
            <a:fld id="{A49DFD55-3C28-40EF-9E31-A92D2E4017FF}" type="slidenum">
              <a:rPr lang="es-ES" smtClean="0"/>
              <a:pPr rtl="0"/>
              <a:t>3</a:t>
            </a:fld>
            <a:endParaRPr lang="es-ES" dirty="0"/>
          </a:p>
        </p:txBody>
      </p:sp>
      <p:sp>
        <p:nvSpPr>
          <p:cNvPr id="3" name="Título 2">
            <a:extLst>
              <a:ext uri="{FF2B5EF4-FFF2-40B4-BE49-F238E27FC236}">
                <a16:creationId xmlns:a16="http://schemas.microsoft.com/office/drawing/2014/main" id="{71216F57-04CF-63EA-89E3-73C7386F2674}"/>
              </a:ext>
            </a:extLst>
          </p:cNvPr>
          <p:cNvSpPr>
            <a:spLocks noGrp="1"/>
          </p:cNvSpPr>
          <p:nvPr>
            <p:ph type="title"/>
          </p:nvPr>
        </p:nvSpPr>
        <p:spPr>
          <a:xfrm>
            <a:off x="1061720" y="482211"/>
            <a:ext cx="10515600" cy="967250"/>
          </a:xfrm>
        </p:spPr>
        <p:txBody>
          <a:bodyPr>
            <a:normAutofit/>
          </a:bodyPr>
          <a:lstStyle/>
          <a:p>
            <a:pPr algn="l"/>
            <a:r>
              <a:rPr lang="es-AR" altLang="es-AR" sz="3600" dirty="0"/>
              <a:t>BALANCE Hídrico </a:t>
            </a:r>
            <a:endParaRPr lang="es-AR" sz="3600" dirty="0"/>
          </a:p>
        </p:txBody>
      </p:sp>
      <p:sp>
        <p:nvSpPr>
          <p:cNvPr id="4" name="Rectangle 3">
            <a:extLst>
              <a:ext uri="{FF2B5EF4-FFF2-40B4-BE49-F238E27FC236}">
                <a16:creationId xmlns:a16="http://schemas.microsoft.com/office/drawing/2014/main" id="{7D0C18B9-FDD8-A00D-02EC-2889557F6975}"/>
              </a:ext>
            </a:extLst>
          </p:cNvPr>
          <p:cNvSpPr txBox="1">
            <a:spLocks noChangeArrowheads="1"/>
          </p:cNvSpPr>
          <p:nvPr/>
        </p:nvSpPr>
        <p:spPr bwMode="auto">
          <a:xfrm>
            <a:off x="1061720" y="1830387"/>
            <a:ext cx="8229600"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r>
              <a:rPr lang="es-AR" altLang="es-AR" sz="2000" dirty="0">
                <a:latin typeface="+mj-lt"/>
              </a:rPr>
              <a:t>Dentro de los egresos, encontramos la diuresis, la catarsis intestinal, las hemorragias, los débitos de los drenajes, las </a:t>
            </a:r>
            <a:r>
              <a:rPr lang="es-AR" altLang="es-AR" sz="2000" dirty="0" err="1">
                <a:latin typeface="+mj-lt"/>
              </a:rPr>
              <a:t>émesis</a:t>
            </a:r>
            <a:r>
              <a:rPr lang="es-AR" altLang="es-AR" sz="2000" dirty="0">
                <a:latin typeface="+mj-lt"/>
              </a:rPr>
              <a:t> (vómitos), etc. </a:t>
            </a:r>
          </a:p>
          <a:p>
            <a:pPr eaLnBrk="1" hangingPunct="1"/>
            <a:r>
              <a:rPr lang="es-AR" altLang="es-AR" sz="2000" dirty="0">
                <a:latin typeface="+mj-lt"/>
              </a:rPr>
              <a:t>Estas pérdidas se pueden observar, percibir y medir, por lo que se las denomina sensibles.</a:t>
            </a:r>
          </a:p>
          <a:p>
            <a:pPr eaLnBrk="1" hangingPunct="1"/>
            <a:r>
              <a:rPr lang="es-AR" altLang="es-AR" sz="2000" dirty="0">
                <a:latin typeface="+mj-lt"/>
              </a:rPr>
              <a:t>Las pérdidas insensibles no pueden percibirse y son aquellas que se llevan a cabo por transpiración y respiración, entre otras</a:t>
            </a:r>
          </a:p>
          <a:p>
            <a:pPr eaLnBrk="1" hangingPunct="1"/>
            <a:r>
              <a:rPr lang="es-AR" altLang="es-AR" sz="2000" dirty="0">
                <a:latin typeface="+mj-lt"/>
              </a:rPr>
              <a:t>Al final y luego de contabilizar los distintos ingresos y egresos, se obtiene la diferencia entre los mismos, la cual puede ser positiva o negativa.</a:t>
            </a:r>
          </a:p>
          <a:p>
            <a:pPr eaLnBrk="1" hangingPunct="1"/>
            <a:r>
              <a:rPr lang="es-AR" altLang="es-AR" sz="2000" dirty="0">
                <a:latin typeface="+mj-lt"/>
              </a:rPr>
              <a:t>Un balance positivo implica que hubo más ingresos que egresos y uno negativo que hubo más egresos que ingresos.</a:t>
            </a:r>
          </a:p>
          <a:p>
            <a:pPr eaLnBrk="1" hangingPunct="1"/>
            <a:r>
              <a:rPr lang="es-AR" altLang="es-AR" sz="2000" dirty="0">
                <a:latin typeface="+mj-lt"/>
              </a:rPr>
              <a:t>Suelen hacerse balances parciales por turno y un balance total o final que implica la sumatoria de todos los parciales en 24 horas.</a:t>
            </a:r>
          </a:p>
        </p:txBody>
      </p:sp>
      <p:pic>
        <p:nvPicPr>
          <p:cNvPr id="8" name="Imagen 7">
            <a:extLst>
              <a:ext uri="{FF2B5EF4-FFF2-40B4-BE49-F238E27FC236}">
                <a16:creationId xmlns:a16="http://schemas.microsoft.com/office/drawing/2014/main" id="{4B53F293-B66B-B058-4BCC-9F0272B24D86}"/>
              </a:ext>
            </a:extLst>
          </p:cNvPr>
          <p:cNvPicPr>
            <a:picLocks noChangeAspect="1"/>
          </p:cNvPicPr>
          <p:nvPr/>
        </p:nvPicPr>
        <p:blipFill>
          <a:blip r:embed="rId3"/>
          <a:stretch>
            <a:fillRect/>
          </a:stretch>
        </p:blipFill>
        <p:spPr>
          <a:xfrm>
            <a:off x="8818880" y="207646"/>
            <a:ext cx="3251199" cy="1523999"/>
          </a:xfrm>
          <a:prstGeom prst="rect">
            <a:avLst/>
          </a:prstGeom>
        </p:spPr>
      </p:pic>
      <p:pic>
        <p:nvPicPr>
          <p:cNvPr id="10" name="Imagen 9">
            <a:extLst>
              <a:ext uri="{FF2B5EF4-FFF2-40B4-BE49-F238E27FC236}">
                <a16:creationId xmlns:a16="http://schemas.microsoft.com/office/drawing/2014/main" id="{647319B7-EA4F-1816-5F2C-2B1951815AF1}"/>
              </a:ext>
            </a:extLst>
          </p:cNvPr>
          <p:cNvPicPr>
            <a:picLocks noChangeAspect="1"/>
          </p:cNvPicPr>
          <p:nvPr/>
        </p:nvPicPr>
        <p:blipFill>
          <a:blip r:embed="rId4"/>
          <a:stretch>
            <a:fillRect/>
          </a:stretch>
        </p:blipFill>
        <p:spPr>
          <a:xfrm>
            <a:off x="9146222" y="2590800"/>
            <a:ext cx="3007995" cy="2005330"/>
          </a:xfrm>
          <a:prstGeom prst="rect">
            <a:avLst/>
          </a:prstGeom>
        </p:spPr>
      </p:pic>
      <p:pic>
        <p:nvPicPr>
          <p:cNvPr id="12" name="Imagen 11">
            <a:extLst>
              <a:ext uri="{FF2B5EF4-FFF2-40B4-BE49-F238E27FC236}">
                <a16:creationId xmlns:a16="http://schemas.microsoft.com/office/drawing/2014/main" id="{20BF8279-A056-22DA-4643-C73CF7C9B67D}"/>
              </a:ext>
            </a:extLst>
          </p:cNvPr>
          <p:cNvPicPr>
            <a:picLocks noChangeAspect="1"/>
          </p:cNvPicPr>
          <p:nvPr/>
        </p:nvPicPr>
        <p:blipFill>
          <a:blip r:embed="rId5"/>
          <a:stretch>
            <a:fillRect/>
          </a:stretch>
        </p:blipFill>
        <p:spPr>
          <a:xfrm>
            <a:off x="9447133" y="4909482"/>
            <a:ext cx="2406173" cy="1740872"/>
          </a:xfrm>
          <a:prstGeom prst="rect">
            <a:avLst/>
          </a:prstGeom>
        </p:spPr>
      </p:pic>
    </p:spTree>
    <p:extLst>
      <p:ext uri="{BB962C8B-B14F-4D97-AF65-F5344CB8AC3E}">
        <p14:creationId xmlns:p14="http://schemas.microsoft.com/office/powerpoint/2010/main" val="15319586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38BCFC-A720-6BBF-975E-5583C0AB9BCD}"/>
              </a:ext>
            </a:extLst>
          </p:cNvPr>
          <p:cNvSpPr>
            <a:spLocks noGrp="1"/>
          </p:cNvSpPr>
          <p:nvPr>
            <p:ph type="title"/>
          </p:nvPr>
        </p:nvSpPr>
        <p:spPr>
          <a:xfrm>
            <a:off x="838200" y="719311"/>
            <a:ext cx="10515600" cy="560850"/>
          </a:xfrm>
        </p:spPr>
        <p:txBody>
          <a:bodyPr>
            <a:noAutofit/>
          </a:bodyPr>
          <a:lstStyle/>
          <a:p>
            <a:pPr algn="l"/>
            <a:r>
              <a:rPr lang="es-AR" altLang="es-AR" sz="3600" dirty="0"/>
              <a:t>BALANCE Hídrico </a:t>
            </a:r>
            <a:endParaRPr lang="es-AR" sz="3600" dirty="0"/>
          </a:p>
        </p:txBody>
      </p:sp>
      <p:sp>
        <p:nvSpPr>
          <p:cNvPr id="3" name="Marcador de tabla 2">
            <a:extLst>
              <a:ext uri="{FF2B5EF4-FFF2-40B4-BE49-F238E27FC236}">
                <a16:creationId xmlns:a16="http://schemas.microsoft.com/office/drawing/2014/main" id="{C7ACA4CF-1FCB-C204-F66B-395A0E534B6C}"/>
              </a:ext>
            </a:extLst>
          </p:cNvPr>
          <p:cNvSpPr>
            <a:spLocks noGrp="1"/>
          </p:cNvSpPr>
          <p:nvPr>
            <p:ph type="tbl" sz="quarter" idx="14"/>
          </p:nvPr>
        </p:nvSpPr>
        <p:spPr/>
        <p:txBody>
          <a:bodyPr>
            <a:normAutofit lnSpcReduction="10000"/>
          </a:bodyPr>
          <a:lstStyle/>
          <a:p>
            <a:pPr marL="342900" indent="-342900" algn="l">
              <a:buFont typeface="Arial" panose="020B0604020202020204" pitchFamily="34" charset="0"/>
              <a:buChar char="•"/>
            </a:pPr>
            <a:r>
              <a:rPr lang="es-AR" dirty="0"/>
              <a:t>Tener en cuenta que las soluciones continuas, como los PHP, los paralelos de analgesia, la alimentación enteral o parenteral, implica que, al iniciar un turno, se recibirá un resto o saldo anterior</a:t>
            </a:r>
          </a:p>
          <a:p>
            <a:pPr marL="342900" indent="-342900" algn="l">
              <a:buFont typeface="Arial" panose="020B0604020202020204" pitchFamily="34" charset="0"/>
              <a:buChar char="•"/>
            </a:pPr>
            <a:r>
              <a:rPr lang="es-AR" dirty="0"/>
              <a:t>Otras soluciones que se hayan colocado antes de finalizar un turno, pueden infundirse de forma parcial o total en el siguiente turno</a:t>
            </a:r>
          </a:p>
          <a:p>
            <a:pPr marL="342900" indent="-342900" algn="l">
              <a:buFont typeface="Arial" panose="020B0604020202020204" pitchFamily="34" charset="0"/>
              <a:buChar char="•"/>
            </a:pPr>
            <a:r>
              <a:rPr lang="es-AR" dirty="0"/>
              <a:t>Al iniciar un turno siempre deben colocarse los restos o saldos de las soluciones del turno anterior, expresándose como resto o saldo anterior de la solución que correspondiese, así como también la cantidad que infunde de estos es nuestro turno</a:t>
            </a:r>
          </a:p>
          <a:p>
            <a:pPr marL="342900" indent="-342900" algn="l">
              <a:buFont typeface="Arial" panose="020B0604020202020204" pitchFamily="34" charset="0"/>
              <a:buChar char="•"/>
            </a:pPr>
            <a:r>
              <a:rPr lang="es-AR" dirty="0"/>
              <a:t>Siempre debe colocarse la cantidad que se coloca a infundir de una solución, así como la cantidad que, finalmente, infunde en nuestro turno</a:t>
            </a:r>
          </a:p>
          <a:p>
            <a:pPr marL="342900" indent="-342900" algn="l">
              <a:buFont typeface="Arial" panose="020B0604020202020204" pitchFamily="34" charset="0"/>
              <a:buChar char="•"/>
            </a:pPr>
            <a:r>
              <a:rPr lang="es-AR" dirty="0"/>
              <a:t>Lo que se suma al final del turno (así como de todos los turnos en un balance total o de 24 horas) es la cantidad que INFUNDIÓ de la solución, NO la cantidad que se COLOCÓ</a:t>
            </a:r>
          </a:p>
          <a:p>
            <a:pPr algn="l"/>
            <a:endParaRPr lang="es-AR" dirty="0"/>
          </a:p>
        </p:txBody>
      </p:sp>
      <p:sp>
        <p:nvSpPr>
          <p:cNvPr id="4" name="Marcador de número de diapositiva 3">
            <a:extLst>
              <a:ext uri="{FF2B5EF4-FFF2-40B4-BE49-F238E27FC236}">
                <a16:creationId xmlns:a16="http://schemas.microsoft.com/office/drawing/2014/main" id="{BF2E6D52-C05D-9853-7C92-2F1CCFDA4CFF}"/>
              </a:ext>
            </a:extLst>
          </p:cNvPr>
          <p:cNvSpPr>
            <a:spLocks noGrp="1"/>
          </p:cNvSpPr>
          <p:nvPr>
            <p:ph type="sldNum" sz="quarter" idx="12"/>
          </p:nvPr>
        </p:nvSpPr>
        <p:spPr/>
        <p:txBody>
          <a:bodyPr/>
          <a:lstStyle/>
          <a:p>
            <a:pPr rtl="0"/>
            <a:fld id="{A49DFD55-3C28-40EF-9E31-A92D2E4017FF}" type="slidenum">
              <a:rPr lang="es-ES" smtClean="0"/>
              <a:pPr rtl="0"/>
              <a:t>4</a:t>
            </a:fld>
            <a:endParaRPr lang="es-ES" dirty="0"/>
          </a:p>
        </p:txBody>
      </p:sp>
    </p:spTree>
    <p:extLst>
      <p:ext uri="{BB962C8B-B14F-4D97-AF65-F5344CB8AC3E}">
        <p14:creationId xmlns:p14="http://schemas.microsoft.com/office/powerpoint/2010/main" val="37226122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B47B4D-91FE-B705-E205-3D0D96FEED9B}"/>
            </a:ext>
          </a:extLst>
        </p:cNvPr>
        <p:cNvGrpSpPr/>
        <p:nvPr/>
      </p:nvGrpSpPr>
      <p:grpSpPr>
        <a:xfrm>
          <a:off x="0" y="0"/>
          <a:ext cx="0" cy="0"/>
          <a:chOff x="0" y="0"/>
          <a:chExt cx="0" cy="0"/>
        </a:xfrm>
      </p:grpSpPr>
      <p:sp>
        <p:nvSpPr>
          <p:cNvPr id="5" name="Marcador de posición de número de diapositiva 5">
            <a:extLst>
              <a:ext uri="{FF2B5EF4-FFF2-40B4-BE49-F238E27FC236}">
                <a16:creationId xmlns:a16="http://schemas.microsoft.com/office/drawing/2014/main" id="{222ACA6D-98E1-2FD4-8D7C-071FDF18771C}"/>
              </a:ext>
            </a:extLst>
          </p:cNvPr>
          <p:cNvSpPr>
            <a:spLocks noGrp="1"/>
          </p:cNvSpPr>
          <p:nvPr>
            <p:ph type="sldNum" sz="quarter" idx="12"/>
          </p:nvPr>
        </p:nvSpPr>
        <p:spPr>
          <a:xfrm>
            <a:off x="10373350" y="6356349"/>
            <a:ext cx="987552" cy="365125"/>
          </a:xfrm>
        </p:spPr>
        <p:txBody>
          <a:bodyPr rtlCol="0"/>
          <a:lstStyle>
            <a:defPPr>
              <a:defRPr lang="es-ES"/>
            </a:defPPr>
          </a:lstStyle>
          <a:p>
            <a:pPr rtl="0"/>
            <a:fld id="{A49DFD55-3C28-40EF-9E31-A92D2E4017FF}" type="slidenum">
              <a:rPr lang="es-ES" smtClean="0"/>
              <a:pPr rtl="0"/>
              <a:t>5</a:t>
            </a:fld>
            <a:endParaRPr lang="es-ES" dirty="0"/>
          </a:p>
        </p:txBody>
      </p:sp>
      <p:sp>
        <p:nvSpPr>
          <p:cNvPr id="3" name="Título 2">
            <a:extLst>
              <a:ext uri="{FF2B5EF4-FFF2-40B4-BE49-F238E27FC236}">
                <a16:creationId xmlns:a16="http://schemas.microsoft.com/office/drawing/2014/main" id="{A35136D1-C3E6-9B56-1D6B-E61F1AC18F36}"/>
              </a:ext>
            </a:extLst>
          </p:cNvPr>
          <p:cNvSpPr>
            <a:spLocks noGrp="1"/>
          </p:cNvSpPr>
          <p:nvPr>
            <p:ph type="title"/>
          </p:nvPr>
        </p:nvSpPr>
        <p:spPr>
          <a:xfrm>
            <a:off x="1427480" y="482211"/>
            <a:ext cx="10515600" cy="967250"/>
          </a:xfrm>
        </p:spPr>
        <p:txBody>
          <a:bodyPr>
            <a:normAutofit/>
          </a:bodyPr>
          <a:lstStyle/>
          <a:p>
            <a:pPr algn="l"/>
            <a:r>
              <a:rPr lang="es-AR" altLang="es-AR" sz="3600" dirty="0"/>
              <a:t>BALANCE Hídrico </a:t>
            </a:r>
            <a:endParaRPr lang="es-AR" sz="3600" dirty="0"/>
          </a:p>
        </p:txBody>
      </p:sp>
      <p:graphicFrame>
        <p:nvGraphicFramePr>
          <p:cNvPr id="4" name="Tabla 3">
            <a:extLst>
              <a:ext uri="{FF2B5EF4-FFF2-40B4-BE49-F238E27FC236}">
                <a16:creationId xmlns:a16="http://schemas.microsoft.com/office/drawing/2014/main" id="{ED7B438B-4926-6260-ED8D-673EB663C230}"/>
              </a:ext>
            </a:extLst>
          </p:cNvPr>
          <p:cNvGraphicFramePr>
            <a:graphicFrameLocks noGrp="1"/>
          </p:cNvGraphicFramePr>
          <p:nvPr>
            <p:extLst>
              <p:ext uri="{D42A27DB-BD31-4B8C-83A1-F6EECF244321}">
                <p14:modId xmlns:p14="http://schemas.microsoft.com/office/powerpoint/2010/main" val="26476457"/>
              </p:ext>
            </p:extLst>
          </p:nvPr>
        </p:nvGraphicFramePr>
        <p:xfrm>
          <a:off x="585018" y="1815465"/>
          <a:ext cx="11129462" cy="3984395"/>
        </p:xfrm>
        <a:graphic>
          <a:graphicData uri="http://schemas.openxmlformats.org/drawingml/2006/table">
            <a:tbl>
              <a:tblPr/>
              <a:tblGrid>
                <a:gridCol w="948404">
                  <a:extLst>
                    <a:ext uri="{9D8B030D-6E8A-4147-A177-3AD203B41FA5}">
                      <a16:colId xmlns:a16="http://schemas.microsoft.com/office/drawing/2014/main" val="884712017"/>
                    </a:ext>
                  </a:extLst>
                </a:gridCol>
                <a:gridCol w="1314054">
                  <a:extLst>
                    <a:ext uri="{9D8B030D-6E8A-4147-A177-3AD203B41FA5}">
                      <a16:colId xmlns:a16="http://schemas.microsoft.com/office/drawing/2014/main" val="1492716951"/>
                    </a:ext>
                  </a:extLst>
                </a:gridCol>
                <a:gridCol w="1462599">
                  <a:extLst>
                    <a:ext uri="{9D8B030D-6E8A-4147-A177-3AD203B41FA5}">
                      <a16:colId xmlns:a16="http://schemas.microsoft.com/office/drawing/2014/main" val="3631149603"/>
                    </a:ext>
                  </a:extLst>
                </a:gridCol>
                <a:gridCol w="1484605">
                  <a:extLst>
                    <a:ext uri="{9D8B030D-6E8A-4147-A177-3AD203B41FA5}">
                      <a16:colId xmlns:a16="http://schemas.microsoft.com/office/drawing/2014/main" val="2853767198"/>
                    </a:ext>
                  </a:extLst>
                </a:gridCol>
                <a:gridCol w="579949">
                  <a:extLst>
                    <a:ext uri="{9D8B030D-6E8A-4147-A177-3AD203B41FA5}">
                      <a16:colId xmlns:a16="http://schemas.microsoft.com/office/drawing/2014/main" val="990579240"/>
                    </a:ext>
                  </a:extLst>
                </a:gridCol>
                <a:gridCol w="1491293">
                  <a:extLst>
                    <a:ext uri="{9D8B030D-6E8A-4147-A177-3AD203B41FA5}">
                      <a16:colId xmlns:a16="http://schemas.microsoft.com/office/drawing/2014/main" val="2940048970"/>
                    </a:ext>
                  </a:extLst>
                </a:gridCol>
                <a:gridCol w="603418">
                  <a:extLst>
                    <a:ext uri="{9D8B030D-6E8A-4147-A177-3AD203B41FA5}">
                      <a16:colId xmlns:a16="http://schemas.microsoft.com/office/drawing/2014/main" val="12991495"/>
                    </a:ext>
                  </a:extLst>
                </a:gridCol>
                <a:gridCol w="948404">
                  <a:extLst>
                    <a:ext uri="{9D8B030D-6E8A-4147-A177-3AD203B41FA5}">
                      <a16:colId xmlns:a16="http://schemas.microsoft.com/office/drawing/2014/main" val="2815073146"/>
                    </a:ext>
                  </a:extLst>
                </a:gridCol>
                <a:gridCol w="948404">
                  <a:extLst>
                    <a:ext uri="{9D8B030D-6E8A-4147-A177-3AD203B41FA5}">
                      <a16:colId xmlns:a16="http://schemas.microsoft.com/office/drawing/2014/main" val="859919870"/>
                    </a:ext>
                  </a:extLst>
                </a:gridCol>
                <a:gridCol w="1348332">
                  <a:extLst>
                    <a:ext uri="{9D8B030D-6E8A-4147-A177-3AD203B41FA5}">
                      <a16:colId xmlns:a16="http://schemas.microsoft.com/office/drawing/2014/main" val="1596625211"/>
                    </a:ext>
                  </a:extLst>
                </a:gridCol>
              </a:tblGrid>
              <a:tr h="412177">
                <a:tc gridSpan="7">
                  <a:txBody>
                    <a:bodyPr/>
                    <a:lstStyle/>
                    <a:p>
                      <a:pPr algn="ctr" fontAlgn="b">
                        <a:buNone/>
                      </a:pPr>
                      <a:r>
                        <a:rPr lang="es-AR" sz="1400" b="1" i="0" u="none" strike="noStrike" dirty="0">
                          <a:solidFill>
                            <a:srgbClr val="000000"/>
                          </a:solidFill>
                          <a:effectLst/>
                          <a:latin typeface="Aptos Narrow" panose="020B0004020202020204" pitchFamily="34" charset="0"/>
                        </a:rPr>
                        <a:t>INGRESOS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AEDFB"/>
                    </a:solidFill>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gridSpan="3">
                  <a:txBody>
                    <a:bodyPr/>
                    <a:lstStyle/>
                    <a:p>
                      <a:pPr algn="ctr" fontAlgn="b">
                        <a:buNone/>
                      </a:pPr>
                      <a:r>
                        <a:rPr lang="es-AR" sz="1400" b="1" i="0" u="none" strike="noStrike">
                          <a:solidFill>
                            <a:srgbClr val="000000"/>
                          </a:solidFill>
                          <a:effectLst/>
                          <a:latin typeface="Aptos Narrow" panose="020B0004020202020204" pitchFamily="34" charset="0"/>
                        </a:rPr>
                        <a:t>EGRESOS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EEF"/>
                    </a:solidFill>
                  </a:tcPr>
                </a:tc>
                <a:tc hMerge="1">
                  <a:txBody>
                    <a:bodyPr/>
                    <a:lstStyle/>
                    <a:p>
                      <a:endParaRPr lang="es-AR"/>
                    </a:p>
                  </a:txBody>
                  <a:tcPr/>
                </a:tc>
                <a:tc hMerge="1">
                  <a:txBody>
                    <a:bodyPr/>
                    <a:lstStyle/>
                    <a:p>
                      <a:endParaRPr lang="es-AR"/>
                    </a:p>
                  </a:txBody>
                  <a:tcPr/>
                </a:tc>
                <a:extLst>
                  <a:ext uri="{0D108BD9-81ED-4DB2-BD59-A6C34878D82A}">
                    <a16:rowId xmlns:a16="http://schemas.microsoft.com/office/drawing/2014/main" val="3492477555"/>
                  </a:ext>
                </a:extLst>
              </a:tr>
              <a:tr h="274786">
                <a:tc gridSpan="4">
                  <a:txBody>
                    <a:bodyPr/>
                    <a:lstStyle/>
                    <a:p>
                      <a:pPr algn="ctr" fontAlgn="b">
                        <a:buNone/>
                      </a:pPr>
                      <a:r>
                        <a:rPr lang="es-AR" sz="1400" b="1" i="0" u="none" strike="noStrike" dirty="0">
                          <a:solidFill>
                            <a:srgbClr val="000000"/>
                          </a:solidFill>
                          <a:effectLst/>
                          <a:latin typeface="Aptos Narrow" panose="020B0004020202020204" pitchFamily="34" charset="0"/>
                        </a:rPr>
                        <a:t>INGRESOS POR VÍA PARENTERAL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hMerge="1">
                  <a:txBody>
                    <a:bodyPr/>
                    <a:lstStyle/>
                    <a:p>
                      <a:endParaRPr lang="es-AR"/>
                    </a:p>
                  </a:txBody>
                  <a:tcPr/>
                </a:tc>
                <a:tc hMerge="1">
                  <a:txBody>
                    <a:bodyPr/>
                    <a:lstStyle/>
                    <a:p>
                      <a:endParaRPr lang="es-AR"/>
                    </a:p>
                  </a:txBody>
                  <a:tcPr/>
                </a:tc>
                <a:tc hMerge="1">
                  <a:txBody>
                    <a:bodyPr/>
                    <a:lstStyle/>
                    <a:p>
                      <a:endParaRPr lang="es-AR"/>
                    </a:p>
                  </a:txBody>
                  <a:tcPr/>
                </a:tc>
                <a:tc gridSpan="3">
                  <a:txBody>
                    <a:bodyPr/>
                    <a:lstStyle/>
                    <a:p>
                      <a:pPr algn="ctr" fontAlgn="b">
                        <a:buNone/>
                      </a:pPr>
                      <a:r>
                        <a:rPr lang="es-AR" sz="1400" b="1" i="0" u="none" strike="noStrike" dirty="0">
                          <a:solidFill>
                            <a:srgbClr val="000000"/>
                          </a:solidFill>
                          <a:effectLst/>
                          <a:latin typeface="Aptos Narrow" panose="020B0004020202020204" pitchFamily="34" charset="0"/>
                        </a:rPr>
                        <a:t>INGRESOS POR VÍA ENTERAL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hMerge="1">
                  <a:txBody>
                    <a:bodyPr/>
                    <a:lstStyle/>
                    <a:p>
                      <a:endParaRPr lang="es-AR"/>
                    </a:p>
                  </a:txBody>
                  <a:tcPr/>
                </a:tc>
                <a:tc hMerge="1">
                  <a:txBody>
                    <a:bodyPr/>
                    <a:lstStyle/>
                    <a:p>
                      <a:endParaRPr lang="es-AR"/>
                    </a:p>
                  </a:txBody>
                  <a:tcPr/>
                </a:tc>
                <a:tc rowSpan="2" gridSpan="3">
                  <a:txBody>
                    <a:bodyPr/>
                    <a:lstStyle/>
                    <a:p>
                      <a:pPr algn="ctr" fontAlgn="b">
                        <a:buNone/>
                      </a:pPr>
                      <a:r>
                        <a:rPr lang="es-AR" sz="1400" b="1"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2" hMerge="1">
                  <a:txBody>
                    <a:bodyPr/>
                    <a:lstStyle/>
                    <a:p>
                      <a:endParaRPr lang="es-AR"/>
                    </a:p>
                  </a:txBody>
                  <a:tcPr/>
                </a:tc>
                <a:tc rowSpan="2" hMerge="1">
                  <a:txBody>
                    <a:bodyPr/>
                    <a:lstStyle/>
                    <a:p>
                      <a:endParaRPr lang="es-AR"/>
                    </a:p>
                  </a:txBody>
                  <a:tcPr/>
                </a:tc>
                <a:extLst>
                  <a:ext uri="{0D108BD9-81ED-4DB2-BD59-A6C34878D82A}">
                    <a16:rowId xmlns:a16="http://schemas.microsoft.com/office/drawing/2014/main" val="3341771397"/>
                  </a:ext>
                </a:extLst>
              </a:tr>
              <a:tr h="274786">
                <a:tc rowSpan="2">
                  <a:txBody>
                    <a:bodyPr/>
                    <a:lstStyle/>
                    <a:p>
                      <a:pPr algn="ctr" fontAlgn="b">
                        <a:buNone/>
                      </a:pPr>
                      <a:r>
                        <a:rPr lang="es-AR" sz="1400" b="1" i="0" u="none" strike="noStrike" dirty="0">
                          <a:solidFill>
                            <a:srgbClr val="000000"/>
                          </a:solidFill>
                          <a:effectLst/>
                          <a:latin typeface="Aptos Narrow" panose="020B0004020202020204" pitchFamily="34" charset="0"/>
                        </a:rPr>
                        <a:t>HORA</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2">
                  <a:txBody>
                    <a:bodyPr/>
                    <a:lstStyle/>
                    <a:p>
                      <a:pPr algn="ctr" fontAlgn="b">
                        <a:buNone/>
                      </a:pPr>
                      <a:r>
                        <a:rPr lang="es-AR" sz="1400" b="1" i="0" u="none" strike="noStrike" dirty="0">
                          <a:solidFill>
                            <a:srgbClr val="000000"/>
                          </a:solidFill>
                          <a:effectLst/>
                          <a:latin typeface="Aptos Narrow" panose="020B0004020202020204" pitchFamily="34" charset="0"/>
                        </a:rPr>
                        <a:t>Tipo de solución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2">
                  <a:txBody>
                    <a:bodyPr/>
                    <a:lstStyle/>
                    <a:p>
                      <a:pPr algn="ctr" fontAlgn="b">
                        <a:buNone/>
                      </a:pPr>
                      <a:r>
                        <a:rPr lang="es-AR" sz="1400" b="1" i="0" u="none" strike="noStrike" dirty="0">
                          <a:solidFill>
                            <a:srgbClr val="000000"/>
                          </a:solidFill>
                          <a:effectLst/>
                          <a:latin typeface="Aptos Narrow" panose="020B0004020202020204" pitchFamily="34" charset="0"/>
                        </a:rPr>
                        <a:t>Cantidad que colocó</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2">
                  <a:txBody>
                    <a:bodyPr/>
                    <a:lstStyle/>
                    <a:p>
                      <a:pPr algn="ctr" fontAlgn="b">
                        <a:buNone/>
                      </a:pPr>
                      <a:r>
                        <a:rPr lang="es-AR" sz="1400" b="1" i="0" u="none" strike="noStrike" dirty="0">
                          <a:solidFill>
                            <a:srgbClr val="000000"/>
                          </a:solidFill>
                          <a:effectLst/>
                          <a:latin typeface="Aptos Narrow" panose="020B0004020202020204" pitchFamily="34" charset="0"/>
                        </a:rPr>
                        <a:t>Cantidad que pasó</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2">
                  <a:txBody>
                    <a:bodyPr/>
                    <a:lstStyle/>
                    <a:p>
                      <a:pPr algn="ctr" fontAlgn="b">
                        <a:buNone/>
                      </a:pPr>
                      <a:r>
                        <a:rPr lang="es-AR" sz="1400" b="1" i="0" u="none" strike="noStrike" dirty="0">
                          <a:solidFill>
                            <a:srgbClr val="000000"/>
                          </a:solidFill>
                          <a:effectLst/>
                          <a:latin typeface="Aptos Narrow" panose="020B0004020202020204" pitchFamily="34" charset="0"/>
                        </a:rPr>
                        <a:t>Vía oral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2">
                  <a:txBody>
                    <a:bodyPr/>
                    <a:lstStyle/>
                    <a:p>
                      <a:pPr algn="ctr" fontAlgn="b">
                        <a:buNone/>
                      </a:pPr>
                      <a:r>
                        <a:rPr lang="es-AR" sz="1400" b="1" i="0" u="none" strike="noStrike" dirty="0">
                          <a:solidFill>
                            <a:srgbClr val="000000"/>
                          </a:solidFill>
                          <a:effectLst/>
                          <a:latin typeface="Aptos Narrow" panose="020B0004020202020204" pitchFamily="34" charset="0"/>
                        </a:rPr>
                        <a:t>Alimentación enteral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dirty="0"/>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vMerge="1">
                  <a:txBody>
                    <a:bodyPr/>
                    <a:lstStyle/>
                    <a:p>
                      <a:endParaRPr lang="es-AR"/>
                    </a:p>
                  </a:txBody>
                  <a:tcPr/>
                </a:tc>
                <a:tc hMerge="1" vMerge="1">
                  <a:txBody>
                    <a:bodyPr/>
                    <a:lstStyle/>
                    <a:p>
                      <a:endParaRPr lang="es-AR"/>
                    </a:p>
                  </a:txBody>
                  <a:tcPr/>
                </a:tc>
                <a:tc hMerge="1" vMerge="1">
                  <a:txBody>
                    <a:bodyPr/>
                    <a:lstStyle/>
                    <a:p>
                      <a:endParaRPr lang="es-AR"/>
                    </a:p>
                  </a:txBody>
                  <a:tcPr/>
                </a:tc>
                <a:extLst>
                  <a:ext uri="{0D108BD9-81ED-4DB2-BD59-A6C34878D82A}">
                    <a16:rowId xmlns:a16="http://schemas.microsoft.com/office/drawing/2014/main" val="2472622040"/>
                  </a:ext>
                </a:extLst>
              </a:tr>
              <a:tr h="274786">
                <a:tc vMerge="1">
                  <a:txBody>
                    <a:bodyPr/>
                    <a:lstStyle/>
                    <a:p>
                      <a:endParaRPr lang="es-AR"/>
                    </a:p>
                  </a:txBody>
                  <a:tcPr/>
                </a:tc>
                <a:tc vMerge="1">
                  <a:txBody>
                    <a:bodyPr/>
                    <a:lstStyle/>
                    <a:p>
                      <a:endParaRPr lang="es-AR"/>
                    </a:p>
                  </a:txBody>
                  <a:tcPr/>
                </a:tc>
                <a:tc vMerge="1">
                  <a:txBody>
                    <a:bodyPr/>
                    <a:lstStyle/>
                    <a:p>
                      <a:endParaRPr lang="es-AR"/>
                    </a:p>
                  </a:txBody>
                  <a:tcPr/>
                </a:tc>
                <a:tc vMerge="1">
                  <a:txBody>
                    <a:bodyPr/>
                    <a:lstStyle/>
                    <a:p>
                      <a:endParaRPr lang="es-AR"/>
                    </a:p>
                  </a:txBody>
                  <a:tcPr/>
                </a:tc>
                <a:tc vMerge="1">
                  <a:txBody>
                    <a:bodyPr/>
                    <a:lstStyle/>
                    <a:p>
                      <a:endParaRPr lang="es-AR"/>
                    </a:p>
                  </a:txBody>
                  <a:tcPr/>
                </a:tc>
                <a:tc>
                  <a:txBody>
                    <a:bodyPr/>
                    <a:lstStyle/>
                    <a:p>
                      <a:pPr algn="ctr" fontAlgn="b">
                        <a:buNone/>
                      </a:pPr>
                      <a:r>
                        <a:rPr lang="es-AR" sz="1400" b="1" i="0" u="none" strike="noStrike" dirty="0">
                          <a:solidFill>
                            <a:srgbClr val="000000"/>
                          </a:solidFill>
                          <a:effectLst/>
                          <a:latin typeface="Aptos Narrow" panose="020B0004020202020204" pitchFamily="34" charset="0"/>
                        </a:rPr>
                        <a:t>Colocó</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1" i="0" u="none" strike="noStrike" dirty="0">
                          <a:solidFill>
                            <a:srgbClr val="000000"/>
                          </a:solidFill>
                          <a:effectLst/>
                          <a:latin typeface="Aptos Narrow" panose="020B0004020202020204" pitchFamily="34" charset="0"/>
                        </a:rPr>
                        <a:t>Pasó</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1" i="0" u="none" strike="noStrike" dirty="0">
                          <a:solidFill>
                            <a:srgbClr val="000000"/>
                          </a:solidFill>
                          <a:effectLst/>
                          <a:latin typeface="Aptos Narrow" panose="020B0004020202020204" pitchFamily="34" charset="0"/>
                        </a:rPr>
                        <a:t>Diuresis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1" i="0" u="none" strike="noStrike" dirty="0">
                          <a:solidFill>
                            <a:srgbClr val="000000"/>
                          </a:solidFill>
                          <a:effectLst/>
                          <a:latin typeface="Aptos Narrow" panose="020B0004020202020204" pitchFamily="34" charset="0"/>
                        </a:rPr>
                        <a:t>Catarsis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1" i="0" u="none" strike="noStrike" dirty="0">
                          <a:solidFill>
                            <a:srgbClr val="000000"/>
                          </a:solidFill>
                          <a:effectLst/>
                          <a:latin typeface="Aptos Narrow" panose="020B0004020202020204" pitchFamily="34" charset="0"/>
                        </a:rPr>
                        <a:t>Drenajes/Vómitos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17026215"/>
                  </a:ext>
                </a:extLst>
              </a:tr>
              <a:tr h="274786">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096667960"/>
                  </a:ext>
                </a:extLst>
              </a:tr>
              <a:tr h="274786">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131319529"/>
                  </a:ext>
                </a:extLst>
              </a:tr>
              <a:tr h="274786">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994173"/>
                  </a:ext>
                </a:extLst>
              </a:tr>
              <a:tr h="274786">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02826395"/>
                  </a:ext>
                </a:extLst>
              </a:tr>
              <a:tr h="274786">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889117890"/>
                  </a:ext>
                </a:extLst>
              </a:tr>
              <a:tr h="274786">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06928231"/>
                  </a:ext>
                </a:extLst>
              </a:tr>
              <a:tr h="274786">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66973083"/>
                  </a:ext>
                </a:extLst>
              </a:tr>
              <a:tr h="274786">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96544510"/>
                  </a:ext>
                </a:extLst>
              </a:tr>
              <a:tr h="274786">
                <a:tc gridSpan="2">
                  <a:txBody>
                    <a:bodyPr/>
                    <a:lstStyle/>
                    <a:p>
                      <a:pPr algn="l" fontAlgn="b">
                        <a:buNone/>
                      </a:pPr>
                      <a:r>
                        <a:rPr lang="es-AR" sz="1400" b="1" i="0" u="none" strike="noStrike" dirty="0">
                          <a:solidFill>
                            <a:srgbClr val="000000"/>
                          </a:solidFill>
                          <a:effectLst/>
                          <a:latin typeface="Aptos Narrow" panose="020B0004020202020204" pitchFamily="34" charset="0"/>
                        </a:rPr>
                        <a:t>Suma de ingresos y egresos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s-AR"/>
                    </a:p>
                  </a:txBody>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612763855"/>
                  </a:ext>
                </a:extLst>
              </a:tr>
              <a:tr h="274786">
                <a:tc gridSpan="10">
                  <a:txBody>
                    <a:bodyPr/>
                    <a:lstStyle/>
                    <a:p>
                      <a:pPr algn="l" fontAlgn="b">
                        <a:buNone/>
                      </a:pPr>
                      <a:r>
                        <a:rPr lang="es-AR" sz="1400" b="1" i="0" u="none" strike="noStrike" dirty="0">
                          <a:solidFill>
                            <a:srgbClr val="000000"/>
                          </a:solidFill>
                          <a:effectLst/>
                          <a:latin typeface="Aptos Narrow" panose="020B0004020202020204" pitchFamily="34" charset="0"/>
                        </a:rPr>
                        <a:t>Resultado de balance (diferencia):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extLst>
                  <a:ext uri="{0D108BD9-81ED-4DB2-BD59-A6C34878D82A}">
                    <a16:rowId xmlns:a16="http://schemas.microsoft.com/office/drawing/2014/main" val="3070816049"/>
                  </a:ext>
                </a:extLst>
              </a:tr>
            </a:tbl>
          </a:graphicData>
        </a:graphic>
      </p:graphicFrame>
    </p:spTree>
    <p:extLst>
      <p:ext uri="{BB962C8B-B14F-4D97-AF65-F5344CB8AC3E}">
        <p14:creationId xmlns:p14="http://schemas.microsoft.com/office/powerpoint/2010/main" val="28043048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BC2961-C7E6-CA3C-A7D0-4D5A2E7C50A2}"/>
            </a:ext>
          </a:extLst>
        </p:cNvPr>
        <p:cNvGrpSpPr/>
        <p:nvPr/>
      </p:nvGrpSpPr>
      <p:grpSpPr>
        <a:xfrm>
          <a:off x="0" y="0"/>
          <a:ext cx="0" cy="0"/>
          <a:chOff x="0" y="0"/>
          <a:chExt cx="0" cy="0"/>
        </a:xfrm>
      </p:grpSpPr>
      <p:sp>
        <p:nvSpPr>
          <p:cNvPr id="5" name="Marcador de posición de número de diapositiva 5">
            <a:extLst>
              <a:ext uri="{FF2B5EF4-FFF2-40B4-BE49-F238E27FC236}">
                <a16:creationId xmlns:a16="http://schemas.microsoft.com/office/drawing/2014/main" id="{51367EDA-25D1-7ABB-AF00-C97B4F4550FC}"/>
              </a:ext>
            </a:extLst>
          </p:cNvPr>
          <p:cNvSpPr>
            <a:spLocks noGrp="1"/>
          </p:cNvSpPr>
          <p:nvPr>
            <p:ph type="sldNum" sz="quarter" idx="12"/>
          </p:nvPr>
        </p:nvSpPr>
        <p:spPr>
          <a:xfrm>
            <a:off x="10373350" y="6356349"/>
            <a:ext cx="987552" cy="365125"/>
          </a:xfrm>
        </p:spPr>
        <p:txBody>
          <a:bodyPr rtlCol="0"/>
          <a:lstStyle>
            <a:defPPr>
              <a:defRPr lang="es-ES"/>
            </a:defPPr>
          </a:lstStyle>
          <a:p>
            <a:pPr rtl="0"/>
            <a:fld id="{A49DFD55-3C28-40EF-9E31-A92D2E4017FF}" type="slidenum">
              <a:rPr lang="es-ES" smtClean="0"/>
              <a:pPr rtl="0"/>
              <a:t>6</a:t>
            </a:fld>
            <a:endParaRPr lang="es-ES" dirty="0"/>
          </a:p>
        </p:txBody>
      </p:sp>
      <p:sp>
        <p:nvSpPr>
          <p:cNvPr id="3" name="Título 2">
            <a:extLst>
              <a:ext uri="{FF2B5EF4-FFF2-40B4-BE49-F238E27FC236}">
                <a16:creationId xmlns:a16="http://schemas.microsoft.com/office/drawing/2014/main" id="{1383E9B1-E383-52EA-1FC2-CBF65DB2C16E}"/>
              </a:ext>
            </a:extLst>
          </p:cNvPr>
          <p:cNvSpPr>
            <a:spLocks noGrp="1"/>
          </p:cNvSpPr>
          <p:nvPr>
            <p:ph type="title"/>
          </p:nvPr>
        </p:nvSpPr>
        <p:spPr>
          <a:xfrm>
            <a:off x="1061720" y="369571"/>
            <a:ext cx="10515600" cy="666749"/>
          </a:xfrm>
        </p:spPr>
        <p:txBody>
          <a:bodyPr>
            <a:normAutofit/>
          </a:bodyPr>
          <a:lstStyle/>
          <a:p>
            <a:pPr algn="l"/>
            <a:r>
              <a:rPr lang="es-AR" altLang="es-AR" sz="3600" dirty="0"/>
              <a:t>CASO 1</a:t>
            </a:r>
            <a:endParaRPr lang="es-AR" sz="3600" dirty="0"/>
          </a:p>
        </p:txBody>
      </p:sp>
      <p:sp>
        <p:nvSpPr>
          <p:cNvPr id="2" name="Marcador de contenido 2">
            <a:extLst>
              <a:ext uri="{FF2B5EF4-FFF2-40B4-BE49-F238E27FC236}">
                <a16:creationId xmlns:a16="http://schemas.microsoft.com/office/drawing/2014/main" id="{ADEA7BF5-49B2-897F-6CFB-BD415DE100CB}"/>
              </a:ext>
            </a:extLst>
          </p:cNvPr>
          <p:cNvSpPr txBox="1">
            <a:spLocks noChangeArrowheads="1"/>
          </p:cNvSpPr>
          <p:nvPr/>
        </p:nvSpPr>
        <p:spPr>
          <a:xfrm>
            <a:off x="1061720" y="1166018"/>
            <a:ext cx="10866120" cy="45259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s-ES"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s-ES"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s-ES"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9pPr>
          </a:lstStyle>
          <a:p>
            <a:pPr marL="0" indent="0">
              <a:buNone/>
            </a:pPr>
            <a:r>
              <a:rPr lang="es-AR" sz="2000" dirty="0"/>
              <a:t>El paciente Roberto B. se encuentra internado en Clínica Médica y presenta las siguientes indicaciones médicas:</a:t>
            </a:r>
          </a:p>
          <a:p>
            <a:r>
              <a:rPr lang="es-AR" sz="2000" dirty="0"/>
              <a:t>PHP alterno a 21 </a:t>
            </a:r>
            <a:r>
              <a:rPr lang="es-AR" sz="2000" dirty="0" err="1"/>
              <a:t>gx</a:t>
            </a:r>
            <a:r>
              <a:rPr lang="es-AR" sz="2000" dirty="0"/>
              <a:t>’ (se coloca a las 8 </a:t>
            </a:r>
            <a:r>
              <a:rPr lang="es-AR" sz="2000" dirty="0" err="1"/>
              <a:t>hs</a:t>
            </a:r>
            <a:r>
              <a:rPr lang="es-AR" sz="2000" dirty="0"/>
              <a:t>)</a:t>
            </a:r>
          </a:p>
          <a:p>
            <a:r>
              <a:rPr lang="es-AR" sz="2000" dirty="0"/>
              <a:t>(8hs) Piperacilina-Tazobactam 4,5 g (EV) diluido en 100 ml a pasar en una hora</a:t>
            </a:r>
          </a:p>
          <a:p>
            <a:r>
              <a:rPr lang="es-AR" sz="2000" dirty="0"/>
              <a:t>(12hs) fenitoína 100 mg (EV) diluido en 100 ml a pasar en una hora.</a:t>
            </a:r>
          </a:p>
          <a:p>
            <a:pPr marL="0" indent="0">
              <a:buNone/>
            </a:pPr>
            <a:r>
              <a:rPr lang="es-AR" sz="2000" dirty="0"/>
              <a:t>Se inicia el turno con 63 ml restante del </a:t>
            </a:r>
            <a:r>
              <a:rPr lang="es-AR" sz="2000" dirty="0" err="1"/>
              <a:t>php</a:t>
            </a:r>
            <a:r>
              <a:rPr lang="es-AR" sz="2000" dirty="0"/>
              <a:t> del turno anterior.</a:t>
            </a:r>
          </a:p>
          <a:p>
            <a:pPr marL="0" indent="0">
              <a:buNone/>
            </a:pPr>
            <a:r>
              <a:rPr lang="es-AR" sz="2000" dirty="0"/>
              <a:t>A las 8.30 </a:t>
            </a:r>
            <a:r>
              <a:rPr lang="es-AR" sz="2000" dirty="0" err="1"/>
              <a:t>hs</a:t>
            </a:r>
            <a:r>
              <a:rPr lang="es-AR" sz="2000" dirty="0"/>
              <a:t> ingirió mate cocido 250 ml.</a:t>
            </a:r>
          </a:p>
          <a:p>
            <a:pPr marL="0" indent="0">
              <a:buNone/>
            </a:pPr>
            <a:r>
              <a:rPr lang="es-AR" sz="2000" dirty="0"/>
              <a:t>A las 9 </a:t>
            </a:r>
            <a:r>
              <a:rPr lang="es-AR" sz="2000" dirty="0" err="1"/>
              <a:t>hs</a:t>
            </a:r>
            <a:r>
              <a:rPr lang="es-AR" sz="2000" dirty="0"/>
              <a:t> ingirió 450 ml de agua.</a:t>
            </a:r>
          </a:p>
          <a:p>
            <a:pPr marL="0" indent="0">
              <a:buNone/>
            </a:pPr>
            <a:r>
              <a:rPr lang="es-AR" sz="2000" dirty="0"/>
              <a:t>A las 11 </a:t>
            </a:r>
            <a:r>
              <a:rPr lang="es-AR" sz="2000" dirty="0" err="1"/>
              <a:t>hs</a:t>
            </a:r>
            <a:r>
              <a:rPr lang="es-AR" sz="2000" dirty="0"/>
              <a:t> se descartaron 650 ml de diuresis. </a:t>
            </a:r>
          </a:p>
          <a:p>
            <a:pPr marL="0" indent="0">
              <a:buNone/>
            </a:pPr>
            <a:r>
              <a:rPr lang="es-AR" sz="2000" dirty="0"/>
              <a:t>A las 12 </a:t>
            </a:r>
            <a:r>
              <a:rPr lang="es-AR" sz="2000" dirty="0" err="1"/>
              <a:t>hs</a:t>
            </a:r>
            <a:r>
              <a:rPr lang="es-AR" sz="2000" dirty="0"/>
              <a:t> consumió sopa por 200 ml.</a:t>
            </a:r>
          </a:p>
          <a:p>
            <a:pPr marL="0" indent="0">
              <a:buNone/>
            </a:pPr>
            <a:r>
              <a:rPr lang="es-AR" sz="2000" dirty="0"/>
              <a:t>a las 13 </a:t>
            </a:r>
            <a:r>
              <a:rPr lang="es-AR" sz="2000" dirty="0" err="1"/>
              <a:t>hs</a:t>
            </a:r>
            <a:r>
              <a:rPr lang="es-AR" sz="2000" dirty="0"/>
              <a:t> se descartaron otros 500 ml de orina.</a:t>
            </a:r>
          </a:p>
          <a:p>
            <a:pPr marL="0" indent="0">
              <a:buNone/>
            </a:pPr>
            <a:r>
              <a:rPr lang="es-AR" sz="2000" dirty="0"/>
              <a:t>A las 13.30 </a:t>
            </a:r>
            <a:r>
              <a:rPr lang="es-AR" sz="2000" dirty="0" err="1"/>
              <a:t>hs</a:t>
            </a:r>
            <a:r>
              <a:rPr lang="es-AR" sz="2000" dirty="0"/>
              <a:t> tuvo una deposición líquida de 200 ml.</a:t>
            </a:r>
          </a:p>
          <a:p>
            <a:pPr marL="0" indent="0">
              <a:buNone/>
            </a:pPr>
            <a:r>
              <a:rPr lang="es-AR" sz="2000" b="1" dirty="0"/>
              <a:t>Consigna: </a:t>
            </a:r>
            <a:r>
              <a:rPr lang="es-AR" sz="2000" dirty="0"/>
              <a:t>realice el balance hídrico parcial del turno de 7 a 14 </a:t>
            </a:r>
            <a:r>
              <a:rPr lang="es-AR" sz="2000" dirty="0" err="1"/>
              <a:t>hs</a:t>
            </a:r>
            <a:r>
              <a:rPr lang="es-AR" sz="2000" dirty="0"/>
              <a:t> y aclare si es positivo o negativo.</a:t>
            </a:r>
          </a:p>
        </p:txBody>
      </p:sp>
    </p:spTree>
    <p:extLst>
      <p:ext uri="{BB962C8B-B14F-4D97-AF65-F5344CB8AC3E}">
        <p14:creationId xmlns:p14="http://schemas.microsoft.com/office/powerpoint/2010/main" val="19679309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F395F-CAF6-686E-4FBE-00F1E1F2DA9A}"/>
            </a:ext>
          </a:extLst>
        </p:cNvPr>
        <p:cNvGrpSpPr/>
        <p:nvPr/>
      </p:nvGrpSpPr>
      <p:grpSpPr>
        <a:xfrm>
          <a:off x="0" y="0"/>
          <a:ext cx="0" cy="0"/>
          <a:chOff x="0" y="0"/>
          <a:chExt cx="0" cy="0"/>
        </a:xfrm>
      </p:grpSpPr>
      <p:sp>
        <p:nvSpPr>
          <p:cNvPr id="5" name="Marcador de posición de número de diapositiva 5">
            <a:extLst>
              <a:ext uri="{FF2B5EF4-FFF2-40B4-BE49-F238E27FC236}">
                <a16:creationId xmlns:a16="http://schemas.microsoft.com/office/drawing/2014/main" id="{245CABAE-85A9-DDE3-3FBE-F7AADE9C6BD7}"/>
              </a:ext>
            </a:extLst>
          </p:cNvPr>
          <p:cNvSpPr>
            <a:spLocks noGrp="1"/>
          </p:cNvSpPr>
          <p:nvPr>
            <p:ph type="sldNum" sz="quarter" idx="12"/>
          </p:nvPr>
        </p:nvSpPr>
        <p:spPr>
          <a:xfrm>
            <a:off x="10373350" y="6356349"/>
            <a:ext cx="987552" cy="365125"/>
          </a:xfrm>
        </p:spPr>
        <p:txBody>
          <a:bodyPr rtlCol="0"/>
          <a:lstStyle>
            <a:defPPr>
              <a:defRPr lang="es-ES"/>
            </a:defPPr>
          </a:lstStyle>
          <a:p>
            <a:pPr rtl="0"/>
            <a:fld id="{A49DFD55-3C28-40EF-9E31-A92D2E4017FF}" type="slidenum">
              <a:rPr lang="es-ES" smtClean="0"/>
              <a:pPr rtl="0"/>
              <a:t>7</a:t>
            </a:fld>
            <a:endParaRPr lang="es-ES" dirty="0"/>
          </a:p>
        </p:txBody>
      </p:sp>
      <p:sp>
        <p:nvSpPr>
          <p:cNvPr id="3" name="Título 2">
            <a:extLst>
              <a:ext uri="{FF2B5EF4-FFF2-40B4-BE49-F238E27FC236}">
                <a16:creationId xmlns:a16="http://schemas.microsoft.com/office/drawing/2014/main" id="{766BDF7D-D7A3-0E73-2D2F-D37E0C1F6BBB}"/>
              </a:ext>
            </a:extLst>
          </p:cNvPr>
          <p:cNvSpPr>
            <a:spLocks noGrp="1"/>
          </p:cNvSpPr>
          <p:nvPr>
            <p:ph type="title"/>
          </p:nvPr>
        </p:nvSpPr>
        <p:spPr>
          <a:xfrm>
            <a:off x="1427480" y="482211"/>
            <a:ext cx="10515600" cy="967250"/>
          </a:xfrm>
        </p:spPr>
        <p:txBody>
          <a:bodyPr>
            <a:normAutofit/>
          </a:bodyPr>
          <a:lstStyle/>
          <a:p>
            <a:r>
              <a:rPr lang="es-AR" altLang="es-AR" sz="3600" dirty="0"/>
              <a:t>CASO 1</a:t>
            </a:r>
            <a:endParaRPr lang="es-AR" sz="3600" dirty="0"/>
          </a:p>
        </p:txBody>
      </p:sp>
      <p:graphicFrame>
        <p:nvGraphicFramePr>
          <p:cNvPr id="4" name="Tabla 3">
            <a:extLst>
              <a:ext uri="{FF2B5EF4-FFF2-40B4-BE49-F238E27FC236}">
                <a16:creationId xmlns:a16="http://schemas.microsoft.com/office/drawing/2014/main" id="{4201AA62-0DAC-2F11-4998-C0BD7417E66A}"/>
              </a:ext>
            </a:extLst>
          </p:cNvPr>
          <p:cNvGraphicFramePr>
            <a:graphicFrameLocks noGrp="1"/>
          </p:cNvGraphicFramePr>
          <p:nvPr/>
        </p:nvGraphicFramePr>
        <p:xfrm>
          <a:off x="585018" y="1815465"/>
          <a:ext cx="11129462" cy="3984395"/>
        </p:xfrm>
        <a:graphic>
          <a:graphicData uri="http://schemas.openxmlformats.org/drawingml/2006/table">
            <a:tbl>
              <a:tblPr/>
              <a:tblGrid>
                <a:gridCol w="948404">
                  <a:extLst>
                    <a:ext uri="{9D8B030D-6E8A-4147-A177-3AD203B41FA5}">
                      <a16:colId xmlns:a16="http://schemas.microsoft.com/office/drawing/2014/main" val="884712017"/>
                    </a:ext>
                  </a:extLst>
                </a:gridCol>
                <a:gridCol w="1314054">
                  <a:extLst>
                    <a:ext uri="{9D8B030D-6E8A-4147-A177-3AD203B41FA5}">
                      <a16:colId xmlns:a16="http://schemas.microsoft.com/office/drawing/2014/main" val="1492716951"/>
                    </a:ext>
                  </a:extLst>
                </a:gridCol>
                <a:gridCol w="1462599">
                  <a:extLst>
                    <a:ext uri="{9D8B030D-6E8A-4147-A177-3AD203B41FA5}">
                      <a16:colId xmlns:a16="http://schemas.microsoft.com/office/drawing/2014/main" val="3631149603"/>
                    </a:ext>
                  </a:extLst>
                </a:gridCol>
                <a:gridCol w="1484605">
                  <a:extLst>
                    <a:ext uri="{9D8B030D-6E8A-4147-A177-3AD203B41FA5}">
                      <a16:colId xmlns:a16="http://schemas.microsoft.com/office/drawing/2014/main" val="2853767198"/>
                    </a:ext>
                  </a:extLst>
                </a:gridCol>
                <a:gridCol w="579949">
                  <a:extLst>
                    <a:ext uri="{9D8B030D-6E8A-4147-A177-3AD203B41FA5}">
                      <a16:colId xmlns:a16="http://schemas.microsoft.com/office/drawing/2014/main" val="990579240"/>
                    </a:ext>
                  </a:extLst>
                </a:gridCol>
                <a:gridCol w="1491293">
                  <a:extLst>
                    <a:ext uri="{9D8B030D-6E8A-4147-A177-3AD203B41FA5}">
                      <a16:colId xmlns:a16="http://schemas.microsoft.com/office/drawing/2014/main" val="2940048970"/>
                    </a:ext>
                  </a:extLst>
                </a:gridCol>
                <a:gridCol w="603418">
                  <a:extLst>
                    <a:ext uri="{9D8B030D-6E8A-4147-A177-3AD203B41FA5}">
                      <a16:colId xmlns:a16="http://schemas.microsoft.com/office/drawing/2014/main" val="12991495"/>
                    </a:ext>
                  </a:extLst>
                </a:gridCol>
                <a:gridCol w="948404">
                  <a:extLst>
                    <a:ext uri="{9D8B030D-6E8A-4147-A177-3AD203B41FA5}">
                      <a16:colId xmlns:a16="http://schemas.microsoft.com/office/drawing/2014/main" val="2815073146"/>
                    </a:ext>
                  </a:extLst>
                </a:gridCol>
                <a:gridCol w="948404">
                  <a:extLst>
                    <a:ext uri="{9D8B030D-6E8A-4147-A177-3AD203B41FA5}">
                      <a16:colId xmlns:a16="http://schemas.microsoft.com/office/drawing/2014/main" val="859919870"/>
                    </a:ext>
                  </a:extLst>
                </a:gridCol>
                <a:gridCol w="1348332">
                  <a:extLst>
                    <a:ext uri="{9D8B030D-6E8A-4147-A177-3AD203B41FA5}">
                      <a16:colId xmlns:a16="http://schemas.microsoft.com/office/drawing/2014/main" val="1596625211"/>
                    </a:ext>
                  </a:extLst>
                </a:gridCol>
              </a:tblGrid>
              <a:tr h="412177">
                <a:tc gridSpan="7">
                  <a:txBody>
                    <a:bodyPr/>
                    <a:lstStyle/>
                    <a:p>
                      <a:pPr algn="ctr" fontAlgn="b">
                        <a:buNone/>
                      </a:pPr>
                      <a:r>
                        <a:rPr lang="es-AR" sz="1400" b="1" i="0" u="none" strike="noStrike" dirty="0">
                          <a:solidFill>
                            <a:srgbClr val="000000"/>
                          </a:solidFill>
                          <a:effectLst/>
                          <a:latin typeface="Aptos Narrow" panose="020B0004020202020204" pitchFamily="34" charset="0"/>
                        </a:rPr>
                        <a:t>INGRESOS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AEDFB"/>
                    </a:solidFill>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gridSpan="3">
                  <a:txBody>
                    <a:bodyPr/>
                    <a:lstStyle/>
                    <a:p>
                      <a:pPr algn="ctr" fontAlgn="b">
                        <a:buNone/>
                      </a:pPr>
                      <a:r>
                        <a:rPr lang="es-AR" sz="1400" b="1" i="0" u="none" strike="noStrike">
                          <a:solidFill>
                            <a:srgbClr val="000000"/>
                          </a:solidFill>
                          <a:effectLst/>
                          <a:latin typeface="Aptos Narrow" panose="020B0004020202020204" pitchFamily="34" charset="0"/>
                        </a:rPr>
                        <a:t>EGRESOS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EEF"/>
                    </a:solidFill>
                  </a:tcPr>
                </a:tc>
                <a:tc hMerge="1">
                  <a:txBody>
                    <a:bodyPr/>
                    <a:lstStyle/>
                    <a:p>
                      <a:endParaRPr lang="es-AR"/>
                    </a:p>
                  </a:txBody>
                  <a:tcPr/>
                </a:tc>
                <a:tc hMerge="1">
                  <a:txBody>
                    <a:bodyPr/>
                    <a:lstStyle/>
                    <a:p>
                      <a:endParaRPr lang="es-AR"/>
                    </a:p>
                  </a:txBody>
                  <a:tcPr/>
                </a:tc>
                <a:extLst>
                  <a:ext uri="{0D108BD9-81ED-4DB2-BD59-A6C34878D82A}">
                    <a16:rowId xmlns:a16="http://schemas.microsoft.com/office/drawing/2014/main" val="3492477555"/>
                  </a:ext>
                </a:extLst>
              </a:tr>
              <a:tr h="274786">
                <a:tc gridSpan="4">
                  <a:txBody>
                    <a:bodyPr/>
                    <a:lstStyle/>
                    <a:p>
                      <a:pPr algn="ctr" fontAlgn="b">
                        <a:buNone/>
                      </a:pPr>
                      <a:r>
                        <a:rPr lang="es-AR" sz="1400" b="1" i="0" u="none" strike="noStrike" dirty="0">
                          <a:solidFill>
                            <a:srgbClr val="000000"/>
                          </a:solidFill>
                          <a:effectLst/>
                          <a:latin typeface="Aptos Narrow" panose="020B0004020202020204" pitchFamily="34" charset="0"/>
                        </a:rPr>
                        <a:t>INGRESOS POR VÍA PARENTERAL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hMerge="1">
                  <a:txBody>
                    <a:bodyPr/>
                    <a:lstStyle/>
                    <a:p>
                      <a:endParaRPr lang="es-AR"/>
                    </a:p>
                  </a:txBody>
                  <a:tcPr/>
                </a:tc>
                <a:tc hMerge="1">
                  <a:txBody>
                    <a:bodyPr/>
                    <a:lstStyle/>
                    <a:p>
                      <a:endParaRPr lang="es-AR"/>
                    </a:p>
                  </a:txBody>
                  <a:tcPr/>
                </a:tc>
                <a:tc hMerge="1">
                  <a:txBody>
                    <a:bodyPr/>
                    <a:lstStyle/>
                    <a:p>
                      <a:endParaRPr lang="es-AR"/>
                    </a:p>
                  </a:txBody>
                  <a:tcPr/>
                </a:tc>
                <a:tc gridSpan="3">
                  <a:txBody>
                    <a:bodyPr/>
                    <a:lstStyle/>
                    <a:p>
                      <a:pPr algn="ctr" fontAlgn="b">
                        <a:buNone/>
                      </a:pPr>
                      <a:r>
                        <a:rPr lang="es-AR" sz="1400" b="1" i="0" u="none" strike="noStrike" dirty="0">
                          <a:solidFill>
                            <a:srgbClr val="000000"/>
                          </a:solidFill>
                          <a:effectLst/>
                          <a:latin typeface="Aptos Narrow" panose="020B0004020202020204" pitchFamily="34" charset="0"/>
                        </a:rPr>
                        <a:t>INGRESOS POR VÍA ENTERAL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hMerge="1">
                  <a:txBody>
                    <a:bodyPr/>
                    <a:lstStyle/>
                    <a:p>
                      <a:endParaRPr lang="es-AR"/>
                    </a:p>
                  </a:txBody>
                  <a:tcPr/>
                </a:tc>
                <a:tc hMerge="1">
                  <a:txBody>
                    <a:bodyPr/>
                    <a:lstStyle/>
                    <a:p>
                      <a:endParaRPr lang="es-AR"/>
                    </a:p>
                  </a:txBody>
                  <a:tcPr/>
                </a:tc>
                <a:tc rowSpan="2" gridSpan="3">
                  <a:txBody>
                    <a:bodyPr/>
                    <a:lstStyle/>
                    <a:p>
                      <a:pPr algn="ctr" fontAlgn="b">
                        <a:buNone/>
                      </a:pPr>
                      <a:r>
                        <a:rPr lang="es-AR" sz="1400" b="1"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2" hMerge="1">
                  <a:txBody>
                    <a:bodyPr/>
                    <a:lstStyle/>
                    <a:p>
                      <a:endParaRPr lang="es-AR"/>
                    </a:p>
                  </a:txBody>
                  <a:tcPr/>
                </a:tc>
                <a:tc rowSpan="2" hMerge="1">
                  <a:txBody>
                    <a:bodyPr/>
                    <a:lstStyle/>
                    <a:p>
                      <a:endParaRPr lang="es-AR"/>
                    </a:p>
                  </a:txBody>
                  <a:tcPr/>
                </a:tc>
                <a:extLst>
                  <a:ext uri="{0D108BD9-81ED-4DB2-BD59-A6C34878D82A}">
                    <a16:rowId xmlns:a16="http://schemas.microsoft.com/office/drawing/2014/main" val="3341771397"/>
                  </a:ext>
                </a:extLst>
              </a:tr>
              <a:tr h="274786">
                <a:tc rowSpan="2">
                  <a:txBody>
                    <a:bodyPr/>
                    <a:lstStyle/>
                    <a:p>
                      <a:pPr algn="ctr" fontAlgn="b">
                        <a:buNone/>
                      </a:pPr>
                      <a:r>
                        <a:rPr lang="es-AR" sz="1400" b="1" i="0" u="none" strike="noStrike" dirty="0">
                          <a:solidFill>
                            <a:srgbClr val="000000"/>
                          </a:solidFill>
                          <a:effectLst/>
                          <a:latin typeface="Aptos Narrow" panose="020B0004020202020204" pitchFamily="34" charset="0"/>
                        </a:rPr>
                        <a:t>HORA</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2">
                  <a:txBody>
                    <a:bodyPr/>
                    <a:lstStyle/>
                    <a:p>
                      <a:pPr algn="ctr" fontAlgn="b">
                        <a:buNone/>
                      </a:pPr>
                      <a:r>
                        <a:rPr lang="es-AR" sz="1400" b="1" i="0" u="none" strike="noStrike" dirty="0">
                          <a:solidFill>
                            <a:srgbClr val="000000"/>
                          </a:solidFill>
                          <a:effectLst/>
                          <a:latin typeface="Aptos Narrow" panose="020B0004020202020204" pitchFamily="34" charset="0"/>
                        </a:rPr>
                        <a:t>Tipo de solución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2">
                  <a:txBody>
                    <a:bodyPr/>
                    <a:lstStyle/>
                    <a:p>
                      <a:pPr algn="ctr" fontAlgn="b">
                        <a:buNone/>
                      </a:pPr>
                      <a:r>
                        <a:rPr lang="es-AR" sz="1400" b="1" i="0" u="none" strike="noStrike" dirty="0">
                          <a:solidFill>
                            <a:srgbClr val="000000"/>
                          </a:solidFill>
                          <a:effectLst/>
                          <a:latin typeface="Aptos Narrow" panose="020B0004020202020204" pitchFamily="34" charset="0"/>
                        </a:rPr>
                        <a:t>Cantidad que colocó</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2">
                  <a:txBody>
                    <a:bodyPr/>
                    <a:lstStyle/>
                    <a:p>
                      <a:pPr algn="ctr" fontAlgn="b">
                        <a:buNone/>
                      </a:pPr>
                      <a:r>
                        <a:rPr lang="es-AR" sz="1400" b="1" i="0" u="none" strike="noStrike" dirty="0">
                          <a:solidFill>
                            <a:srgbClr val="000000"/>
                          </a:solidFill>
                          <a:effectLst/>
                          <a:latin typeface="Aptos Narrow" panose="020B0004020202020204" pitchFamily="34" charset="0"/>
                        </a:rPr>
                        <a:t>Cantidad que pasó</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2">
                  <a:txBody>
                    <a:bodyPr/>
                    <a:lstStyle/>
                    <a:p>
                      <a:pPr algn="ctr" fontAlgn="b">
                        <a:buNone/>
                      </a:pPr>
                      <a:r>
                        <a:rPr lang="es-AR" sz="1400" b="1" i="0" u="none" strike="noStrike" dirty="0">
                          <a:solidFill>
                            <a:srgbClr val="000000"/>
                          </a:solidFill>
                          <a:effectLst/>
                          <a:latin typeface="Aptos Narrow" panose="020B0004020202020204" pitchFamily="34" charset="0"/>
                        </a:rPr>
                        <a:t>Vía oral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2">
                  <a:txBody>
                    <a:bodyPr/>
                    <a:lstStyle/>
                    <a:p>
                      <a:pPr algn="ctr" fontAlgn="b">
                        <a:buNone/>
                      </a:pPr>
                      <a:r>
                        <a:rPr lang="es-AR" sz="1400" b="1" i="0" u="none" strike="noStrike" dirty="0">
                          <a:solidFill>
                            <a:srgbClr val="000000"/>
                          </a:solidFill>
                          <a:effectLst/>
                          <a:latin typeface="Aptos Narrow" panose="020B0004020202020204" pitchFamily="34" charset="0"/>
                        </a:rPr>
                        <a:t>Alimentación enteral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dirty="0"/>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vMerge="1">
                  <a:txBody>
                    <a:bodyPr/>
                    <a:lstStyle/>
                    <a:p>
                      <a:endParaRPr lang="es-AR"/>
                    </a:p>
                  </a:txBody>
                  <a:tcPr/>
                </a:tc>
                <a:tc hMerge="1" vMerge="1">
                  <a:txBody>
                    <a:bodyPr/>
                    <a:lstStyle/>
                    <a:p>
                      <a:endParaRPr lang="es-AR"/>
                    </a:p>
                  </a:txBody>
                  <a:tcPr/>
                </a:tc>
                <a:tc hMerge="1" vMerge="1">
                  <a:txBody>
                    <a:bodyPr/>
                    <a:lstStyle/>
                    <a:p>
                      <a:endParaRPr lang="es-AR"/>
                    </a:p>
                  </a:txBody>
                  <a:tcPr/>
                </a:tc>
                <a:extLst>
                  <a:ext uri="{0D108BD9-81ED-4DB2-BD59-A6C34878D82A}">
                    <a16:rowId xmlns:a16="http://schemas.microsoft.com/office/drawing/2014/main" val="2472622040"/>
                  </a:ext>
                </a:extLst>
              </a:tr>
              <a:tr h="274786">
                <a:tc vMerge="1">
                  <a:txBody>
                    <a:bodyPr/>
                    <a:lstStyle/>
                    <a:p>
                      <a:endParaRPr lang="es-AR"/>
                    </a:p>
                  </a:txBody>
                  <a:tcPr/>
                </a:tc>
                <a:tc vMerge="1">
                  <a:txBody>
                    <a:bodyPr/>
                    <a:lstStyle/>
                    <a:p>
                      <a:endParaRPr lang="es-AR"/>
                    </a:p>
                  </a:txBody>
                  <a:tcPr/>
                </a:tc>
                <a:tc vMerge="1">
                  <a:txBody>
                    <a:bodyPr/>
                    <a:lstStyle/>
                    <a:p>
                      <a:endParaRPr lang="es-AR"/>
                    </a:p>
                  </a:txBody>
                  <a:tcPr/>
                </a:tc>
                <a:tc vMerge="1">
                  <a:txBody>
                    <a:bodyPr/>
                    <a:lstStyle/>
                    <a:p>
                      <a:endParaRPr lang="es-AR"/>
                    </a:p>
                  </a:txBody>
                  <a:tcPr/>
                </a:tc>
                <a:tc vMerge="1">
                  <a:txBody>
                    <a:bodyPr/>
                    <a:lstStyle/>
                    <a:p>
                      <a:endParaRPr lang="es-AR"/>
                    </a:p>
                  </a:txBody>
                  <a:tcPr/>
                </a:tc>
                <a:tc>
                  <a:txBody>
                    <a:bodyPr/>
                    <a:lstStyle/>
                    <a:p>
                      <a:pPr algn="ctr" fontAlgn="b">
                        <a:buNone/>
                      </a:pPr>
                      <a:r>
                        <a:rPr lang="es-AR" sz="1400" b="1" i="0" u="none" strike="noStrike" dirty="0">
                          <a:solidFill>
                            <a:srgbClr val="000000"/>
                          </a:solidFill>
                          <a:effectLst/>
                          <a:latin typeface="Aptos Narrow" panose="020B0004020202020204" pitchFamily="34" charset="0"/>
                        </a:rPr>
                        <a:t>Colocó</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1" i="0" u="none" strike="noStrike" dirty="0">
                          <a:solidFill>
                            <a:srgbClr val="000000"/>
                          </a:solidFill>
                          <a:effectLst/>
                          <a:latin typeface="Aptos Narrow" panose="020B0004020202020204" pitchFamily="34" charset="0"/>
                        </a:rPr>
                        <a:t>Pasó</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1" i="0" u="none" strike="noStrike" dirty="0">
                          <a:solidFill>
                            <a:srgbClr val="000000"/>
                          </a:solidFill>
                          <a:effectLst/>
                          <a:latin typeface="Aptos Narrow" panose="020B0004020202020204" pitchFamily="34" charset="0"/>
                        </a:rPr>
                        <a:t>Diuresis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1" i="0" u="none" strike="noStrike" dirty="0">
                          <a:solidFill>
                            <a:srgbClr val="000000"/>
                          </a:solidFill>
                          <a:effectLst/>
                          <a:latin typeface="Aptos Narrow" panose="020B0004020202020204" pitchFamily="34" charset="0"/>
                        </a:rPr>
                        <a:t>Catarsis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1" i="0" u="none" strike="noStrike" dirty="0">
                          <a:solidFill>
                            <a:srgbClr val="000000"/>
                          </a:solidFill>
                          <a:effectLst/>
                          <a:latin typeface="Aptos Narrow" panose="020B0004020202020204" pitchFamily="34" charset="0"/>
                        </a:rPr>
                        <a:t>Drenajes/Vómitos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17026215"/>
                  </a:ext>
                </a:extLst>
              </a:tr>
              <a:tr h="274786">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096667960"/>
                  </a:ext>
                </a:extLst>
              </a:tr>
              <a:tr h="274786">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131319529"/>
                  </a:ext>
                </a:extLst>
              </a:tr>
              <a:tr h="274786">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994173"/>
                  </a:ext>
                </a:extLst>
              </a:tr>
              <a:tr h="274786">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02826395"/>
                  </a:ext>
                </a:extLst>
              </a:tr>
              <a:tr h="274786">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889117890"/>
                  </a:ext>
                </a:extLst>
              </a:tr>
              <a:tr h="274786">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06928231"/>
                  </a:ext>
                </a:extLst>
              </a:tr>
              <a:tr h="274786">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66973083"/>
                  </a:ext>
                </a:extLst>
              </a:tr>
              <a:tr h="274786">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96544510"/>
                  </a:ext>
                </a:extLst>
              </a:tr>
              <a:tr h="274786">
                <a:tc gridSpan="2">
                  <a:txBody>
                    <a:bodyPr/>
                    <a:lstStyle/>
                    <a:p>
                      <a:pPr algn="l" fontAlgn="b">
                        <a:buNone/>
                      </a:pPr>
                      <a:r>
                        <a:rPr lang="es-AR" sz="1400" b="1" i="0" u="none" strike="noStrike" dirty="0">
                          <a:solidFill>
                            <a:srgbClr val="000000"/>
                          </a:solidFill>
                          <a:effectLst/>
                          <a:latin typeface="Aptos Narrow" panose="020B0004020202020204" pitchFamily="34" charset="0"/>
                        </a:rPr>
                        <a:t>Suma de ingresos y egresos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s-AR"/>
                    </a:p>
                  </a:txBody>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612763855"/>
                  </a:ext>
                </a:extLst>
              </a:tr>
              <a:tr h="274786">
                <a:tc gridSpan="10">
                  <a:txBody>
                    <a:bodyPr/>
                    <a:lstStyle/>
                    <a:p>
                      <a:pPr algn="l" fontAlgn="b">
                        <a:buNone/>
                      </a:pPr>
                      <a:r>
                        <a:rPr lang="es-AR" sz="1400" b="1" i="0" u="none" strike="noStrike" dirty="0">
                          <a:solidFill>
                            <a:srgbClr val="000000"/>
                          </a:solidFill>
                          <a:effectLst/>
                          <a:latin typeface="Aptos Narrow" panose="020B0004020202020204" pitchFamily="34" charset="0"/>
                        </a:rPr>
                        <a:t>Resultado de balance (diferencia):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extLst>
                  <a:ext uri="{0D108BD9-81ED-4DB2-BD59-A6C34878D82A}">
                    <a16:rowId xmlns:a16="http://schemas.microsoft.com/office/drawing/2014/main" val="3070816049"/>
                  </a:ext>
                </a:extLst>
              </a:tr>
            </a:tbl>
          </a:graphicData>
        </a:graphic>
      </p:graphicFrame>
    </p:spTree>
    <p:extLst>
      <p:ext uri="{BB962C8B-B14F-4D97-AF65-F5344CB8AC3E}">
        <p14:creationId xmlns:p14="http://schemas.microsoft.com/office/powerpoint/2010/main" val="24465033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AFAE7-01B2-AD8D-CFEC-739DA032C4C5}"/>
            </a:ext>
          </a:extLst>
        </p:cNvPr>
        <p:cNvGrpSpPr/>
        <p:nvPr/>
      </p:nvGrpSpPr>
      <p:grpSpPr>
        <a:xfrm>
          <a:off x="0" y="0"/>
          <a:ext cx="0" cy="0"/>
          <a:chOff x="0" y="0"/>
          <a:chExt cx="0" cy="0"/>
        </a:xfrm>
      </p:grpSpPr>
      <p:sp>
        <p:nvSpPr>
          <p:cNvPr id="5" name="Marcador de posición de número de diapositiva 5">
            <a:extLst>
              <a:ext uri="{FF2B5EF4-FFF2-40B4-BE49-F238E27FC236}">
                <a16:creationId xmlns:a16="http://schemas.microsoft.com/office/drawing/2014/main" id="{D2FAA656-ECF9-7D08-9ABB-27CC6B24E60D}"/>
              </a:ext>
            </a:extLst>
          </p:cNvPr>
          <p:cNvSpPr>
            <a:spLocks noGrp="1"/>
          </p:cNvSpPr>
          <p:nvPr>
            <p:ph type="sldNum" sz="quarter" idx="12"/>
          </p:nvPr>
        </p:nvSpPr>
        <p:spPr>
          <a:xfrm>
            <a:off x="10373350" y="6356349"/>
            <a:ext cx="987552" cy="365125"/>
          </a:xfrm>
        </p:spPr>
        <p:txBody>
          <a:bodyPr rtlCol="0"/>
          <a:lstStyle>
            <a:defPPr>
              <a:defRPr lang="es-ES"/>
            </a:defPPr>
          </a:lstStyle>
          <a:p>
            <a:pPr rtl="0"/>
            <a:fld id="{A49DFD55-3C28-40EF-9E31-A92D2E4017FF}" type="slidenum">
              <a:rPr lang="es-ES" smtClean="0"/>
              <a:pPr rtl="0"/>
              <a:t>8</a:t>
            </a:fld>
            <a:endParaRPr lang="es-ES" dirty="0"/>
          </a:p>
        </p:txBody>
      </p:sp>
      <p:sp>
        <p:nvSpPr>
          <p:cNvPr id="3" name="Título 2">
            <a:extLst>
              <a:ext uri="{FF2B5EF4-FFF2-40B4-BE49-F238E27FC236}">
                <a16:creationId xmlns:a16="http://schemas.microsoft.com/office/drawing/2014/main" id="{63C2297B-B0E1-869E-0055-41FC5CCB32B8}"/>
              </a:ext>
            </a:extLst>
          </p:cNvPr>
          <p:cNvSpPr>
            <a:spLocks noGrp="1"/>
          </p:cNvSpPr>
          <p:nvPr>
            <p:ph type="title"/>
          </p:nvPr>
        </p:nvSpPr>
        <p:spPr>
          <a:xfrm>
            <a:off x="1091381" y="248286"/>
            <a:ext cx="10515600" cy="967250"/>
          </a:xfrm>
        </p:spPr>
        <p:txBody>
          <a:bodyPr>
            <a:normAutofit/>
          </a:bodyPr>
          <a:lstStyle/>
          <a:p>
            <a:r>
              <a:rPr lang="es-AR" altLang="es-AR" sz="3600" dirty="0"/>
              <a:t>CASO 1</a:t>
            </a:r>
            <a:endParaRPr lang="es-AR" sz="3600" dirty="0"/>
          </a:p>
        </p:txBody>
      </p:sp>
      <p:graphicFrame>
        <p:nvGraphicFramePr>
          <p:cNvPr id="2" name="Tabla 1">
            <a:extLst>
              <a:ext uri="{FF2B5EF4-FFF2-40B4-BE49-F238E27FC236}">
                <a16:creationId xmlns:a16="http://schemas.microsoft.com/office/drawing/2014/main" id="{7F2B4445-7EF6-F006-67B7-D79D8BDF58C5}"/>
              </a:ext>
            </a:extLst>
          </p:cNvPr>
          <p:cNvGraphicFramePr>
            <a:graphicFrameLocks noGrp="1"/>
          </p:cNvGraphicFramePr>
          <p:nvPr>
            <p:extLst>
              <p:ext uri="{D42A27DB-BD31-4B8C-83A1-F6EECF244321}">
                <p14:modId xmlns:p14="http://schemas.microsoft.com/office/powerpoint/2010/main" val="3863770751"/>
              </p:ext>
            </p:extLst>
          </p:nvPr>
        </p:nvGraphicFramePr>
        <p:xfrm>
          <a:off x="585018" y="1835785"/>
          <a:ext cx="11021963" cy="4143949"/>
        </p:xfrm>
        <a:graphic>
          <a:graphicData uri="http://schemas.openxmlformats.org/drawingml/2006/table">
            <a:tbl>
              <a:tblPr/>
              <a:tblGrid>
                <a:gridCol w="939243">
                  <a:extLst>
                    <a:ext uri="{9D8B030D-6E8A-4147-A177-3AD203B41FA5}">
                      <a16:colId xmlns:a16="http://schemas.microsoft.com/office/drawing/2014/main" val="4151204896"/>
                    </a:ext>
                  </a:extLst>
                </a:gridCol>
                <a:gridCol w="1513579">
                  <a:extLst>
                    <a:ext uri="{9D8B030D-6E8A-4147-A177-3AD203B41FA5}">
                      <a16:colId xmlns:a16="http://schemas.microsoft.com/office/drawing/2014/main" val="2431075579"/>
                    </a:ext>
                  </a:extLst>
                </a:gridCol>
                <a:gridCol w="1236255">
                  <a:extLst>
                    <a:ext uri="{9D8B030D-6E8A-4147-A177-3AD203B41FA5}">
                      <a16:colId xmlns:a16="http://schemas.microsoft.com/office/drawing/2014/main" val="3925307274"/>
                    </a:ext>
                  </a:extLst>
                </a:gridCol>
                <a:gridCol w="1470265">
                  <a:extLst>
                    <a:ext uri="{9D8B030D-6E8A-4147-A177-3AD203B41FA5}">
                      <a16:colId xmlns:a16="http://schemas.microsoft.com/office/drawing/2014/main" val="2756328654"/>
                    </a:ext>
                  </a:extLst>
                </a:gridCol>
                <a:gridCol w="574347">
                  <a:extLst>
                    <a:ext uri="{9D8B030D-6E8A-4147-A177-3AD203B41FA5}">
                      <a16:colId xmlns:a16="http://schemas.microsoft.com/office/drawing/2014/main" val="4111751286"/>
                    </a:ext>
                  </a:extLst>
                </a:gridCol>
                <a:gridCol w="1476889">
                  <a:extLst>
                    <a:ext uri="{9D8B030D-6E8A-4147-A177-3AD203B41FA5}">
                      <a16:colId xmlns:a16="http://schemas.microsoft.com/office/drawing/2014/main" val="3750613068"/>
                    </a:ext>
                  </a:extLst>
                </a:gridCol>
                <a:gridCol w="597590">
                  <a:extLst>
                    <a:ext uri="{9D8B030D-6E8A-4147-A177-3AD203B41FA5}">
                      <a16:colId xmlns:a16="http://schemas.microsoft.com/office/drawing/2014/main" val="3597428042"/>
                    </a:ext>
                  </a:extLst>
                </a:gridCol>
                <a:gridCol w="939243">
                  <a:extLst>
                    <a:ext uri="{9D8B030D-6E8A-4147-A177-3AD203B41FA5}">
                      <a16:colId xmlns:a16="http://schemas.microsoft.com/office/drawing/2014/main" val="824527308"/>
                    </a:ext>
                  </a:extLst>
                </a:gridCol>
                <a:gridCol w="939243">
                  <a:extLst>
                    <a:ext uri="{9D8B030D-6E8A-4147-A177-3AD203B41FA5}">
                      <a16:colId xmlns:a16="http://schemas.microsoft.com/office/drawing/2014/main" val="1607368324"/>
                    </a:ext>
                  </a:extLst>
                </a:gridCol>
                <a:gridCol w="1335309">
                  <a:extLst>
                    <a:ext uri="{9D8B030D-6E8A-4147-A177-3AD203B41FA5}">
                      <a16:colId xmlns:a16="http://schemas.microsoft.com/office/drawing/2014/main" val="708407211"/>
                    </a:ext>
                  </a:extLst>
                </a:gridCol>
              </a:tblGrid>
              <a:tr h="412177">
                <a:tc gridSpan="7">
                  <a:txBody>
                    <a:bodyPr/>
                    <a:lstStyle/>
                    <a:p>
                      <a:pPr algn="ctr" fontAlgn="b">
                        <a:buNone/>
                      </a:pPr>
                      <a:r>
                        <a:rPr lang="es-AR" sz="1400" b="1" i="0" u="none" strike="noStrike" dirty="0">
                          <a:solidFill>
                            <a:srgbClr val="000000"/>
                          </a:solidFill>
                          <a:effectLst/>
                          <a:latin typeface="Aptos Narrow" panose="020B0004020202020204" pitchFamily="34" charset="0"/>
                        </a:rPr>
                        <a:t>INGRESOS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AEDFB"/>
                    </a:solidFill>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gridSpan="3">
                  <a:txBody>
                    <a:bodyPr/>
                    <a:lstStyle/>
                    <a:p>
                      <a:pPr algn="ctr" fontAlgn="b">
                        <a:buNone/>
                      </a:pPr>
                      <a:r>
                        <a:rPr lang="es-AR" sz="1400" b="1" i="0" u="none" strike="noStrike">
                          <a:solidFill>
                            <a:srgbClr val="000000"/>
                          </a:solidFill>
                          <a:effectLst/>
                          <a:latin typeface="Aptos Narrow" panose="020B0004020202020204" pitchFamily="34" charset="0"/>
                        </a:rPr>
                        <a:t>EGRESOS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EEF"/>
                    </a:solidFill>
                  </a:tcPr>
                </a:tc>
                <a:tc hMerge="1">
                  <a:txBody>
                    <a:bodyPr/>
                    <a:lstStyle/>
                    <a:p>
                      <a:endParaRPr lang="es-AR"/>
                    </a:p>
                  </a:txBody>
                  <a:tcPr/>
                </a:tc>
                <a:tc hMerge="1">
                  <a:txBody>
                    <a:bodyPr/>
                    <a:lstStyle/>
                    <a:p>
                      <a:endParaRPr lang="es-AR"/>
                    </a:p>
                  </a:txBody>
                  <a:tcPr/>
                </a:tc>
                <a:extLst>
                  <a:ext uri="{0D108BD9-81ED-4DB2-BD59-A6C34878D82A}">
                    <a16:rowId xmlns:a16="http://schemas.microsoft.com/office/drawing/2014/main" val="2919748033"/>
                  </a:ext>
                </a:extLst>
              </a:tr>
              <a:tr h="274786">
                <a:tc gridSpan="4">
                  <a:txBody>
                    <a:bodyPr/>
                    <a:lstStyle/>
                    <a:p>
                      <a:pPr algn="ctr" fontAlgn="b">
                        <a:buNone/>
                      </a:pPr>
                      <a:r>
                        <a:rPr lang="es-AR" sz="1400" b="1" i="0" u="none" strike="noStrike" dirty="0">
                          <a:solidFill>
                            <a:srgbClr val="000000"/>
                          </a:solidFill>
                          <a:effectLst/>
                          <a:latin typeface="Aptos Narrow" panose="020B0004020202020204" pitchFamily="34" charset="0"/>
                        </a:rPr>
                        <a:t>INGRESOS POR VÍA PARENTERAL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hMerge="1">
                  <a:txBody>
                    <a:bodyPr/>
                    <a:lstStyle/>
                    <a:p>
                      <a:endParaRPr lang="es-AR"/>
                    </a:p>
                  </a:txBody>
                  <a:tcPr/>
                </a:tc>
                <a:tc hMerge="1">
                  <a:txBody>
                    <a:bodyPr/>
                    <a:lstStyle/>
                    <a:p>
                      <a:endParaRPr lang="es-AR"/>
                    </a:p>
                  </a:txBody>
                  <a:tcPr/>
                </a:tc>
                <a:tc hMerge="1">
                  <a:txBody>
                    <a:bodyPr/>
                    <a:lstStyle/>
                    <a:p>
                      <a:endParaRPr lang="es-AR"/>
                    </a:p>
                  </a:txBody>
                  <a:tcPr/>
                </a:tc>
                <a:tc gridSpan="3">
                  <a:txBody>
                    <a:bodyPr/>
                    <a:lstStyle/>
                    <a:p>
                      <a:pPr algn="ctr" fontAlgn="b">
                        <a:buNone/>
                      </a:pPr>
                      <a:r>
                        <a:rPr lang="es-AR" sz="1400" b="1" i="0" u="none" strike="noStrike" dirty="0">
                          <a:solidFill>
                            <a:srgbClr val="000000"/>
                          </a:solidFill>
                          <a:effectLst/>
                          <a:latin typeface="Aptos Narrow" panose="020B0004020202020204" pitchFamily="34" charset="0"/>
                        </a:rPr>
                        <a:t>INGRESOS POR VÍA ENTERAL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hMerge="1">
                  <a:txBody>
                    <a:bodyPr/>
                    <a:lstStyle/>
                    <a:p>
                      <a:endParaRPr lang="es-AR"/>
                    </a:p>
                  </a:txBody>
                  <a:tcPr/>
                </a:tc>
                <a:tc hMerge="1">
                  <a:txBody>
                    <a:bodyPr/>
                    <a:lstStyle/>
                    <a:p>
                      <a:endParaRPr lang="es-AR"/>
                    </a:p>
                  </a:txBody>
                  <a:tcPr/>
                </a:tc>
                <a:tc rowSpan="2" gridSpan="3">
                  <a:txBody>
                    <a:bodyPr/>
                    <a:lstStyle/>
                    <a:p>
                      <a:pPr algn="ctr" fontAlgn="b">
                        <a:buNone/>
                      </a:pPr>
                      <a:r>
                        <a:rPr lang="es-AR" sz="1400" b="1"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2" hMerge="1">
                  <a:txBody>
                    <a:bodyPr/>
                    <a:lstStyle/>
                    <a:p>
                      <a:endParaRPr lang="es-AR"/>
                    </a:p>
                  </a:txBody>
                  <a:tcPr/>
                </a:tc>
                <a:tc rowSpan="2" hMerge="1">
                  <a:txBody>
                    <a:bodyPr/>
                    <a:lstStyle/>
                    <a:p>
                      <a:endParaRPr lang="es-AR"/>
                    </a:p>
                  </a:txBody>
                  <a:tcPr/>
                </a:tc>
                <a:extLst>
                  <a:ext uri="{0D108BD9-81ED-4DB2-BD59-A6C34878D82A}">
                    <a16:rowId xmlns:a16="http://schemas.microsoft.com/office/drawing/2014/main" val="685447169"/>
                  </a:ext>
                </a:extLst>
              </a:tr>
              <a:tr h="274786">
                <a:tc rowSpan="2">
                  <a:txBody>
                    <a:bodyPr/>
                    <a:lstStyle/>
                    <a:p>
                      <a:pPr algn="ctr" fontAlgn="b">
                        <a:buNone/>
                      </a:pPr>
                      <a:r>
                        <a:rPr lang="es-AR" sz="1400" b="1" i="0" u="none" strike="noStrike" dirty="0">
                          <a:solidFill>
                            <a:srgbClr val="000000"/>
                          </a:solidFill>
                          <a:effectLst/>
                          <a:latin typeface="Aptos Narrow" panose="020B0004020202020204" pitchFamily="34" charset="0"/>
                        </a:rPr>
                        <a:t>HORA</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2">
                  <a:txBody>
                    <a:bodyPr/>
                    <a:lstStyle/>
                    <a:p>
                      <a:pPr algn="ctr" fontAlgn="b">
                        <a:buNone/>
                      </a:pPr>
                      <a:r>
                        <a:rPr lang="es-AR" sz="1400" b="1" i="0" u="none" strike="noStrike" dirty="0">
                          <a:solidFill>
                            <a:srgbClr val="000000"/>
                          </a:solidFill>
                          <a:effectLst/>
                          <a:latin typeface="Aptos Narrow" panose="020B0004020202020204" pitchFamily="34" charset="0"/>
                        </a:rPr>
                        <a:t>Tipo de solución/infusión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2">
                  <a:txBody>
                    <a:bodyPr/>
                    <a:lstStyle/>
                    <a:p>
                      <a:pPr algn="ctr" fontAlgn="b">
                        <a:buNone/>
                      </a:pPr>
                      <a:r>
                        <a:rPr lang="es-AR" sz="1400" b="1" i="0" u="none" strike="noStrike" dirty="0">
                          <a:solidFill>
                            <a:srgbClr val="000000"/>
                          </a:solidFill>
                          <a:effectLst/>
                          <a:latin typeface="Aptos Narrow" panose="020B0004020202020204" pitchFamily="34" charset="0"/>
                        </a:rPr>
                        <a:t>Cantidad que colocó</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2">
                  <a:txBody>
                    <a:bodyPr/>
                    <a:lstStyle/>
                    <a:p>
                      <a:pPr algn="ctr" fontAlgn="b">
                        <a:buNone/>
                      </a:pPr>
                      <a:r>
                        <a:rPr lang="es-AR" sz="1400" b="1" i="0" u="none" strike="noStrike" dirty="0">
                          <a:solidFill>
                            <a:srgbClr val="000000"/>
                          </a:solidFill>
                          <a:effectLst/>
                          <a:latin typeface="Aptos Narrow" panose="020B0004020202020204" pitchFamily="34" charset="0"/>
                        </a:rPr>
                        <a:t>Cantidad que pasó</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2">
                  <a:txBody>
                    <a:bodyPr/>
                    <a:lstStyle/>
                    <a:p>
                      <a:pPr algn="ctr" fontAlgn="b">
                        <a:buNone/>
                      </a:pPr>
                      <a:r>
                        <a:rPr lang="es-AR" sz="1400" b="1" i="0" u="none" strike="noStrike" dirty="0">
                          <a:solidFill>
                            <a:srgbClr val="000000"/>
                          </a:solidFill>
                          <a:effectLst/>
                          <a:latin typeface="Aptos Narrow" panose="020B0004020202020204" pitchFamily="34" charset="0"/>
                        </a:rPr>
                        <a:t>Vía oral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2">
                  <a:txBody>
                    <a:bodyPr/>
                    <a:lstStyle/>
                    <a:p>
                      <a:pPr algn="ctr" fontAlgn="b">
                        <a:buNone/>
                      </a:pPr>
                      <a:r>
                        <a:rPr lang="es-AR" sz="1400" b="1" i="0" u="none" strike="noStrike" dirty="0">
                          <a:solidFill>
                            <a:srgbClr val="000000"/>
                          </a:solidFill>
                          <a:effectLst/>
                          <a:latin typeface="Aptos Narrow" panose="020B0004020202020204" pitchFamily="34" charset="0"/>
                        </a:rPr>
                        <a:t>Alimentación enteral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dirty="0"/>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vMerge="1">
                  <a:txBody>
                    <a:bodyPr/>
                    <a:lstStyle/>
                    <a:p>
                      <a:endParaRPr lang="es-AR"/>
                    </a:p>
                  </a:txBody>
                  <a:tcPr/>
                </a:tc>
                <a:tc hMerge="1" vMerge="1">
                  <a:txBody>
                    <a:bodyPr/>
                    <a:lstStyle/>
                    <a:p>
                      <a:endParaRPr lang="es-AR"/>
                    </a:p>
                  </a:txBody>
                  <a:tcPr/>
                </a:tc>
                <a:tc hMerge="1" vMerge="1">
                  <a:txBody>
                    <a:bodyPr/>
                    <a:lstStyle/>
                    <a:p>
                      <a:endParaRPr lang="es-AR"/>
                    </a:p>
                  </a:txBody>
                  <a:tcPr/>
                </a:tc>
                <a:extLst>
                  <a:ext uri="{0D108BD9-81ED-4DB2-BD59-A6C34878D82A}">
                    <a16:rowId xmlns:a16="http://schemas.microsoft.com/office/drawing/2014/main" val="563273525"/>
                  </a:ext>
                </a:extLst>
              </a:tr>
              <a:tr h="274786">
                <a:tc vMerge="1">
                  <a:txBody>
                    <a:bodyPr/>
                    <a:lstStyle/>
                    <a:p>
                      <a:endParaRPr lang="es-AR"/>
                    </a:p>
                  </a:txBody>
                  <a:tcPr/>
                </a:tc>
                <a:tc vMerge="1">
                  <a:txBody>
                    <a:bodyPr/>
                    <a:lstStyle/>
                    <a:p>
                      <a:endParaRPr lang="es-AR"/>
                    </a:p>
                  </a:txBody>
                  <a:tcPr/>
                </a:tc>
                <a:tc vMerge="1">
                  <a:txBody>
                    <a:bodyPr/>
                    <a:lstStyle/>
                    <a:p>
                      <a:endParaRPr lang="es-AR"/>
                    </a:p>
                  </a:txBody>
                  <a:tcPr/>
                </a:tc>
                <a:tc vMerge="1">
                  <a:txBody>
                    <a:bodyPr/>
                    <a:lstStyle/>
                    <a:p>
                      <a:endParaRPr lang="es-AR"/>
                    </a:p>
                  </a:txBody>
                  <a:tcPr/>
                </a:tc>
                <a:tc vMerge="1">
                  <a:txBody>
                    <a:bodyPr/>
                    <a:lstStyle/>
                    <a:p>
                      <a:endParaRPr lang="es-AR"/>
                    </a:p>
                  </a:txBody>
                  <a:tcPr/>
                </a:tc>
                <a:tc>
                  <a:txBody>
                    <a:bodyPr/>
                    <a:lstStyle/>
                    <a:p>
                      <a:pPr algn="ctr" fontAlgn="b">
                        <a:buNone/>
                      </a:pPr>
                      <a:r>
                        <a:rPr lang="es-AR" sz="1400" b="1" i="0" u="none" strike="noStrike" dirty="0">
                          <a:solidFill>
                            <a:srgbClr val="000000"/>
                          </a:solidFill>
                          <a:effectLst/>
                          <a:latin typeface="Aptos Narrow" panose="020B0004020202020204" pitchFamily="34" charset="0"/>
                        </a:rPr>
                        <a:t>Colocó</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1" i="0" u="none" strike="noStrike" dirty="0">
                          <a:solidFill>
                            <a:srgbClr val="000000"/>
                          </a:solidFill>
                          <a:effectLst/>
                          <a:latin typeface="Aptos Narrow" panose="020B0004020202020204" pitchFamily="34" charset="0"/>
                        </a:rPr>
                        <a:t>Pasó</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1" i="0" u="none" strike="noStrike" dirty="0">
                          <a:solidFill>
                            <a:srgbClr val="000000"/>
                          </a:solidFill>
                          <a:effectLst/>
                          <a:latin typeface="Aptos Narrow" panose="020B0004020202020204" pitchFamily="34" charset="0"/>
                        </a:rPr>
                        <a:t>Diuresis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1" i="0" u="none" strike="noStrike" dirty="0">
                          <a:solidFill>
                            <a:srgbClr val="000000"/>
                          </a:solidFill>
                          <a:effectLst/>
                          <a:latin typeface="Aptos Narrow" panose="020B0004020202020204" pitchFamily="34" charset="0"/>
                        </a:rPr>
                        <a:t>Catarsis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200" b="1" i="0" u="none" strike="noStrike" dirty="0">
                          <a:solidFill>
                            <a:srgbClr val="000000"/>
                          </a:solidFill>
                          <a:effectLst/>
                          <a:latin typeface="Aptos Narrow" panose="020B0004020202020204" pitchFamily="34" charset="0"/>
                        </a:rPr>
                        <a:t>Drenajes/Vómitos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115819897"/>
                  </a:ext>
                </a:extLst>
              </a:tr>
              <a:tr h="274786">
                <a:tc>
                  <a:txBody>
                    <a:bodyPr/>
                    <a:lstStyle/>
                    <a:p>
                      <a:pPr algn="ctr" fontAlgn="b">
                        <a:buNone/>
                      </a:pPr>
                      <a:r>
                        <a:rPr lang="es-AR" sz="1400" b="0" i="0" u="none" strike="noStrike" dirty="0">
                          <a:solidFill>
                            <a:srgbClr val="000000"/>
                          </a:solidFill>
                          <a:effectLst/>
                          <a:latin typeface="Aptos Narrow" panose="020B0004020202020204" pitchFamily="34" charset="0"/>
                        </a:rPr>
                        <a:t>7 </a:t>
                      </a:r>
                      <a:r>
                        <a:rPr lang="es-AR" sz="1400" b="0" i="0" u="none" strike="noStrike" dirty="0" err="1">
                          <a:solidFill>
                            <a:srgbClr val="000000"/>
                          </a:solidFill>
                          <a:effectLst/>
                          <a:latin typeface="Aptos Narrow" panose="020B0004020202020204" pitchFamily="34" charset="0"/>
                        </a:rPr>
                        <a:t>hs</a:t>
                      </a:r>
                      <a:endParaRPr lang="es-AR" sz="1400" b="0" i="0" u="none" strike="noStrike" dirty="0">
                        <a:solidFill>
                          <a:srgbClr val="000000"/>
                        </a:solidFill>
                        <a:effectLst/>
                        <a:latin typeface="Aptos Narrow" panose="020B000402020202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PHP anterior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63 ml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63 ml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1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932383757"/>
                  </a:ext>
                </a:extLst>
              </a:tr>
              <a:tr h="274786">
                <a:tc>
                  <a:txBody>
                    <a:bodyPr/>
                    <a:lstStyle/>
                    <a:p>
                      <a:pPr algn="ctr" fontAlgn="b">
                        <a:buNone/>
                      </a:pPr>
                      <a:r>
                        <a:rPr lang="es-AR" sz="1400" b="0" i="0" u="none" strike="noStrike" dirty="0">
                          <a:solidFill>
                            <a:srgbClr val="000000"/>
                          </a:solidFill>
                          <a:effectLst/>
                          <a:latin typeface="Aptos Narrow" panose="020B0004020202020204" pitchFamily="34" charset="0"/>
                        </a:rPr>
                        <a:t>8 </a:t>
                      </a:r>
                      <a:r>
                        <a:rPr lang="es-AR" sz="1400" b="0" i="0" u="none" strike="noStrike" dirty="0" err="1">
                          <a:solidFill>
                            <a:srgbClr val="000000"/>
                          </a:solidFill>
                          <a:effectLst/>
                          <a:latin typeface="Aptos Narrow" panose="020B0004020202020204" pitchFamily="34" charset="0"/>
                        </a:rPr>
                        <a:t>hs</a:t>
                      </a:r>
                      <a:endParaRPr lang="es-AR" sz="1400" b="0" i="0" u="none" strike="noStrike" dirty="0">
                        <a:solidFill>
                          <a:srgbClr val="000000"/>
                        </a:solidFill>
                        <a:effectLst/>
                        <a:latin typeface="Aptos Narrow" panose="020B000402020202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PHP 21 </a:t>
                      </a:r>
                      <a:r>
                        <a:rPr lang="es-AR" sz="1400" b="0" i="0" u="none" strike="noStrike" dirty="0" err="1">
                          <a:solidFill>
                            <a:srgbClr val="000000"/>
                          </a:solidFill>
                          <a:effectLst/>
                          <a:latin typeface="Aptos Narrow" panose="020B0004020202020204" pitchFamily="34" charset="0"/>
                        </a:rPr>
                        <a:t>gx</a:t>
                      </a:r>
                      <a:r>
                        <a:rPr lang="es-AR" sz="1400" b="0" i="0" u="none" strike="noStrike" dirty="0">
                          <a:solidFill>
                            <a:srgbClr val="000000"/>
                          </a:solidFill>
                          <a:effectLst/>
                          <a:latin typeface="Aptos Narrow" panose="020B0004020202020204" pitchFamily="34" charset="0"/>
                        </a:rPr>
                        <a: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500 ml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378 ml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1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6202908"/>
                  </a:ext>
                </a:extLst>
              </a:tr>
              <a:tr h="274786">
                <a:tc>
                  <a:txBody>
                    <a:bodyPr/>
                    <a:lstStyle/>
                    <a:p>
                      <a:pPr algn="ctr" fontAlgn="b">
                        <a:buNone/>
                      </a:pPr>
                      <a:r>
                        <a:rPr lang="es-AR" sz="1400" b="0" i="0" u="none" strike="noStrike" dirty="0">
                          <a:solidFill>
                            <a:srgbClr val="000000"/>
                          </a:solidFill>
                          <a:effectLst/>
                          <a:latin typeface="Aptos Narrow" panose="020B0004020202020204" pitchFamily="34" charset="0"/>
                        </a:rPr>
                        <a:t>8 </a:t>
                      </a:r>
                      <a:r>
                        <a:rPr lang="es-AR" sz="1400" b="0" i="0" u="none" strike="noStrike" dirty="0" err="1">
                          <a:solidFill>
                            <a:srgbClr val="000000"/>
                          </a:solidFill>
                          <a:effectLst/>
                          <a:latin typeface="Aptos Narrow" panose="020B0004020202020204" pitchFamily="34" charset="0"/>
                        </a:rPr>
                        <a:t>hs</a:t>
                      </a:r>
                      <a:endParaRPr lang="es-AR" sz="1400" b="0" i="0" u="none" strike="noStrike" dirty="0">
                        <a:solidFill>
                          <a:srgbClr val="000000"/>
                        </a:solidFill>
                        <a:effectLst/>
                        <a:latin typeface="Aptos Narrow" panose="020B000402020202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Piperacilina-Tazobactam 4,5 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100 ml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100 ml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1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44614458"/>
                  </a:ext>
                </a:extLst>
              </a:tr>
              <a:tr h="274786">
                <a:tc>
                  <a:txBody>
                    <a:bodyPr/>
                    <a:lstStyle/>
                    <a:p>
                      <a:pPr algn="ctr" fontAlgn="b">
                        <a:buNone/>
                      </a:pPr>
                      <a:r>
                        <a:rPr lang="es-AR" sz="1400" b="0" i="0" u="none" strike="noStrike" dirty="0">
                          <a:solidFill>
                            <a:srgbClr val="000000"/>
                          </a:solidFill>
                          <a:effectLst/>
                          <a:latin typeface="Aptos Narrow" panose="020B0004020202020204" pitchFamily="34" charset="0"/>
                        </a:rPr>
                        <a:t>8.30 </a:t>
                      </a:r>
                      <a:r>
                        <a:rPr lang="es-AR" sz="1400" b="0" i="0" u="none" strike="noStrike" dirty="0" err="1">
                          <a:solidFill>
                            <a:srgbClr val="000000"/>
                          </a:solidFill>
                          <a:effectLst/>
                          <a:latin typeface="Aptos Narrow" panose="020B0004020202020204" pitchFamily="34" charset="0"/>
                        </a:rPr>
                        <a:t>hs</a:t>
                      </a:r>
                      <a:endParaRPr lang="es-AR" sz="1400" b="0" i="0" u="none" strike="noStrike" dirty="0">
                        <a:solidFill>
                          <a:srgbClr val="000000"/>
                        </a:solidFill>
                        <a:effectLst/>
                        <a:latin typeface="Aptos Narrow" panose="020B000402020202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Mate cocido</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250 ml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1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207665378"/>
                  </a:ext>
                </a:extLst>
              </a:tr>
              <a:tr h="274786">
                <a:tc>
                  <a:txBody>
                    <a:bodyPr/>
                    <a:lstStyle/>
                    <a:p>
                      <a:pPr algn="ctr" fontAlgn="b">
                        <a:buNone/>
                      </a:pPr>
                      <a:r>
                        <a:rPr lang="es-AR" sz="1400" b="0" i="0" u="none" strike="noStrike" dirty="0">
                          <a:solidFill>
                            <a:srgbClr val="000000"/>
                          </a:solidFill>
                          <a:effectLst/>
                          <a:latin typeface="Aptos Narrow" panose="020B0004020202020204" pitchFamily="34" charset="0"/>
                        </a:rPr>
                        <a:t>9 </a:t>
                      </a:r>
                      <a:r>
                        <a:rPr lang="es-AR" sz="1400" b="0" i="0" u="none" strike="noStrike" dirty="0" err="1">
                          <a:solidFill>
                            <a:srgbClr val="000000"/>
                          </a:solidFill>
                          <a:effectLst/>
                          <a:latin typeface="Aptos Narrow" panose="020B0004020202020204" pitchFamily="34" charset="0"/>
                        </a:rPr>
                        <a:t>hs</a:t>
                      </a:r>
                      <a:endParaRPr lang="es-AR" sz="1400" b="0" i="0" u="none" strike="noStrike" dirty="0">
                        <a:solidFill>
                          <a:srgbClr val="000000"/>
                        </a:solidFill>
                        <a:effectLst/>
                        <a:latin typeface="Aptos Narrow" panose="020B000402020202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Agua</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450 ml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1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311494"/>
                  </a:ext>
                </a:extLst>
              </a:tr>
              <a:tr h="274786">
                <a:tc>
                  <a:txBody>
                    <a:bodyPr/>
                    <a:lstStyle/>
                    <a:p>
                      <a:pPr algn="ctr" fontAlgn="b">
                        <a:buNone/>
                      </a:pPr>
                      <a:r>
                        <a:rPr lang="es-AR" sz="1400" b="0" i="0" u="none" strike="noStrike" dirty="0">
                          <a:solidFill>
                            <a:srgbClr val="000000"/>
                          </a:solidFill>
                          <a:effectLst/>
                          <a:latin typeface="Aptos Narrow" panose="020B0004020202020204" pitchFamily="34" charset="0"/>
                        </a:rPr>
                        <a:t>12 </a:t>
                      </a:r>
                      <a:r>
                        <a:rPr lang="es-AR" sz="1400" b="0" i="0" u="none" strike="noStrike" dirty="0" err="1">
                          <a:solidFill>
                            <a:srgbClr val="000000"/>
                          </a:solidFill>
                          <a:effectLst/>
                          <a:latin typeface="Aptos Narrow" panose="020B0004020202020204" pitchFamily="34" charset="0"/>
                        </a:rPr>
                        <a:t>hs</a:t>
                      </a:r>
                      <a:endParaRPr lang="es-AR" sz="1400" b="0" i="0" u="none" strike="noStrike" dirty="0">
                        <a:solidFill>
                          <a:srgbClr val="000000"/>
                        </a:solidFill>
                        <a:effectLst/>
                        <a:latin typeface="Aptos Narrow" panose="020B000402020202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Sopa</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200 ml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650 ml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1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78170382"/>
                  </a:ext>
                </a:extLst>
              </a:tr>
              <a:tr h="274786">
                <a:tc>
                  <a:txBody>
                    <a:bodyPr/>
                    <a:lstStyle/>
                    <a:p>
                      <a:pPr algn="ctr" fontAlgn="b">
                        <a:buNone/>
                      </a:pPr>
                      <a:r>
                        <a:rPr lang="es-AR" sz="1400" b="0" i="0" u="none" strike="noStrike" dirty="0">
                          <a:solidFill>
                            <a:srgbClr val="000000"/>
                          </a:solidFill>
                          <a:effectLst/>
                          <a:latin typeface="Aptos Narrow" panose="020B0004020202020204" pitchFamily="34" charset="0"/>
                        </a:rPr>
                        <a:t>12 </a:t>
                      </a:r>
                      <a:r>
                        <a:rPr lang="es-AR" sz="1400" b="0" i="0" u="none" strike="noStrike" dirty="0" err="1">
                          <a:solidFill>
                            <a:srgbClr val="000000"/>
                          </a:solidFill>
                          <a:effectLst/>
                          <a:latin typeface="Aptos Narrow" panose="020B0004020202020204" pitchFamily="34" charset="0"/>
                        </a:rPr>
                        <a:t>hs</a:t>
                      </a:r>
                      <a:endParaRPr lang="es-AR" sz="1400" b="0" i="0" u="none" strike="noStrike" dirty="0">
                        <a:solidFill>
                          <a:srgbClr val="000000"/>
                        </a:solidFill>
                        <a:effectLst/>
                        <a:latin typeface="Aptos Narrow" panose="020B000402020202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Fenitoína 100 mg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100 ml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100 ml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1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07887106"/>
                  </a:ext>
                </a:extLst>
              </a:tr>
              <a:tr h="274786">
                <a:tc>
                  <a:txBody>
                    <a:bodyPr/>
                    <a:lstStyle/>
                    <a:p>
                      <a:pPr algn="ctr" fontAlgn="b">
                        <a:buNone/>
                      </a:pPr>
                      <a:r>
                        <a:rPr lang="es-AR" sz="1400" b="0" i="0" u="none" strike="noStrike" dirty="0">
                          <a:solidFill>
                            <a:srgbClr val="000000"/>
                          </a:solidFill>
                          <a:effectLst/>
                          <a:latin typeface="Aptos Narrow" panose="020B0004020202020204" pitchFamily="34" charset="0"/>
                        </a:rPr>
                        <a:t>13 </a:t>
                      </a:r>
                      <a:r>
                        <a:rPr lang="es-AR" sz="1400" b="0" i="0" u="none" strike="noStrike" dirty="0" err="1">
                          <a:solidFill>
                            <a:srgbClr val="000000"/>
                          </a:solidFill>
                          <a:effectLst/>
                          <a:latin typeface="Aptos Narrow" panose="020B0004020202020204" pitchFamily="34" charset="0"/>
                        </a:rPr>
                        <a:t>hs</a:t>
                      </a:r>
                      <a:endParaRPr lang="es-AR" sz="1400" b="0" i="0" u="none" strike="noStrike" dirty="0">
                        <a:solidFill>
                          <a:srgbClr val="000000"/>
                        </a:solidFill>
                        <a:effectLst/>
                        <a:latin typeface="Aptos Narrow" panose="020B000402020202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500 ml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200 ml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1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252562289"/>
                  </a:ext>
                </a:extLst>
              </a:tr>
              <a:tr h="274786">
                <a:tc gridSpan="2">
                  <a:txBody>
                    <a:bodyPr/>
                    <a:lstStyle/>
                    <a:p>
                      <a:pPr algn="l" fontAlgn="b">
                        <a:buNone/>
                      </a:pPr>
                      <a:r>
                        <a:rPr lang="es-AR" sz="1400" b="1" i="0" u="none" strike="noStrike" dirty="0">
                          <a:solidFill>
                            <a:srgbClr val="000000"/>
                          </a:solidFill>
                          <a:effectLst/>
                          <a:latin typeface="Aptos Narrow" panose="020B0004020202020204" pitchFamily="34" charset="0"/>
                        </a:rPr>
                        <a:t>Suma de ingresos y egresos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s-AR"/>
                    </a:p>
                  </a:txBody>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641 ml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900 ml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1150 ml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200 ml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1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603464249"/>
                  </a:ext>
                </a:extLst>
              </a:tr>
              <a:tr h="274786">
                <a:tc gridSpan="10">
                  <a:txBody>
                    <a:bodyPr/>
                    <a:lstStyle/>
                    <a:p>
                      <a:pPr algn="l" fontAlgn="b">
                        <a:buNone/>
                      </a:pPr>
                      <a:r>
                        <a:rPr lang="es-AR" sz="1400" b="1" i="0" u="none" strike="noStrike" dirty="0">
                          <a:solidFill>
                            <a:srgbClr val="000000"/>
                          </a:solidFill>
                          <a:effectLst/>
                          <a:latin typeface="Aptos Narrow" panose="020B0004020202020204" pitchFamily="34" charset="0"/>
                        </a:rPr>
                        <a:t>Resultado de balance (diferencia): </a:t>
                      </a:r>
                      <a:r>
                        <a:rPr lang="es-AR" sz="1400" b="0" i="0" u="none" strike="noStrike" dirty="0">
                          <a:solidFill>
                            <a:srgbClr val="000000"/>
                          </a:solidFill>
                          <a:effectLst/>
                          <a:latin typeface="Aptos Narrow" panose="020B0004020202020204" pitchFamily="34" charset="0"/>
                        </a:rPr>
                        <a:t> Ingresos (641 ml + 900 ml) –  Egresos (1150ml+200 ml) = 1541 ml – 1350 ml = +191 ml Balance positivo</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extLst>
                  <a:ext uri="{0D108BD9-81ED-4DB2-BD59-A6C34878D82A}">
                    <a16:rowId xmlns:a16="http://schemas.microsoft.com/office/drawing/2014/main" val="27973179"/>
                  </a:ext>
                </a:extLst>
              </a:tr>
            </a:tbl>
          </a:graphicData>
        </a:graphic>
      </p:graphicFrame>
    </p:spTree>
    <p:extLst>
      <p:ext uri="{BB962C8B-B14F-4D97-AF65-F5344CB8AC3E}">
        <p14:creationId xmlns:p14="http://schemas.microsoft.com/office/powerpoint/2010/main" val="33165019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09ABF-9752-3000-5575-92A7B7D5A07D}"/>
            </a:ext>
          </a:extLst>
        </p:cNvPr>
        <p:cNvGrpSpPr/>
        <p:nvPr/>
      </p:nvGrpSpPr>
      <p:grpSpPr>
        <a:xfrm>
          <a:off x="0" y="0"/>
          <a:ext cx="0" cy="0"/>
          <a:chOff x="0" y="0"/>
          <a:chExt cx="0" cy="0"/>
        </a:xfrm>
      </p:grpSpPr>
      <p:sp>
        <p:nvSpPr>
          <p:cNvPr id="5" name="Marcador de posición de número de diapositiva 5">
            <a:extLst>
              <a:ext uri="{FF2B5EF4-FFF2-40B4-BE49-F238E27FC236}">
                <a16:creationId xmlns:a16="http://schemas.microsoft.com/office/drawing/2014/main" id="{1DFC1EFA-4385-D653-EEA0-67519360D1CD}"/>
              </a:ext>
            </a:extLst>
          </p:cNvPr>
          <p:cNvSpPr>
            <a:spLocks noGrp="1"/>
          </p:cNvSpPr>
          <p:nvPr>
            <p:ph type="sldNum" sz="quarter" idx="12"/>
          </p:nvPr>
        </p:nvSpPr>
        <p:spPr>
          <a:xfrm>
            <a:off x="10373350" y="6356349"/>
            <a:ext cx="987552" cy="365125"/>
          </a:xfrm>
        </p:spPr>
        <p:txBody>
          <a:bodyPr rtlCol="0"/>
          <a:lstStyle>
            <a:defPPr>
              <a:defRPr lang="es-ES"/>
            </a:defPPr>
          </a:lstStyle>
          <a:p>
            <a:pPr rtl="0"/>
            <a:fld id="{A49DFD55-3C28-40EF-9E31-A92D2E4017FF}" type="slidenum">
              <a:rPr lang="es-ES" smtClean="0"/>
              <a:pPr rtl="0"/>
              <a:t>9</a:t>
            </a:fld>
            <a:endParaRPr lang="es-ES" dirty="0"/>
          </a:p>
        </p:txBody>
      </p:sp>
      <p:sp>
        <p:nvSpPr>
          <p:cNvPr id="3" name="Título 2">
            <a:extLst>
              <a:ext uri="{FF2B5EF4-FFF2-40B4-BE49-F238E27FC236}">
                <a16:creationId xmlns:a16="http://schemas.microsoft.com/office/drawing/2014/main" id="{9A4C6C49-BBB1-5621-D90F-690C46016B36}"/>
              </a:ext>
            </a:extLst>
          </p:cNvPr>
          <p:cNvSpPr>
            <a:spLocks noGrp="1"/>
          </p:cNvSpPr>
          <p:nvPr>
            <p:ph type="title"/>
          </p:nvPr>
        </p:nvSpPr>
        <p:spPr>
          <a:xfrm>
            <a:off x="873760" y="314108"/>
            <a:ext cx="10515600" cy="731896"/>
          </a:xfrm>
        </p:spPr>
        <p:txBody>
          <a:bodyPr>
            <a:normAutofit/>
          </a:bodyPr>
          <a:lstStyle/>
          <a:p>
            <a:pPr algn="l"/>
            <a:r>
              <a:rPr lang="es-AR" altLang="es-AR" sz="3600" dirty="0"/>
              <a:t>CASO 2</a:t>
            </a:r>
            <a:endParaRPr lang="es-AR" sz="3600" dirty="0"/>
          </a:p>
        </p:txBody>
      </p:sp>
      <p:sp>
        <p:nvSpPr>
          <p:cNvPr id="4" name="Marcador de contenido 2">
            <a:extLst>
              <a:ext uri="{FF2B5EF4-FFF2-40B4-BE49-F238E27FC236}">
                <a16:creationId xmlns:a16="http://schemas.microsoft.com/office/drawing/2014/main" id="{942B0573-0B93-0928-7453-95E69CEF1B5C}"/>
              </a:ext>
            </a:extLst>
          </p:cNvPr>
          <p:cNvSpPr txBox="1">
            <a:spLocks/>
          </p:cNvSpPr>
          <p:nvPr/>
        </p:nvSpPr>
        <p:spPr>
          <a:xfrm>
            <a:off x="831098" y="1161037"/>
            <a:ext cx="10972800" cy="537787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s-ES"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s-ES"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s-ES"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9pPr>
          </a:lstStyle>
          <a:p>
            <a:pPr marL="0" indent="0">
              <a:buNone/>
            </a:pPr>
            <a:r>
              <a:rPr lang="es-AR" sz="2000" dirty="0"/>
              <a:t>La Sra. Mabel C. se encuentra internada en el servicio de ginecología con las siguientes indicaciones médicas:</a:t>
            </a:r>
          </a:p>
          <a:p>
            <a:r>
              <a:rPr lang="es-AR" sz="2000" dirty="0"/>
              <a:t>PHP SF 09% 28 </a:t>
            </a:r>
            <a:r>
              <a:rPr lang="es-AR" sz="2000" dirty="0" err="1"/>
              <a:t>gx</a:t>
            </a:r>
            <a:r>
              <a:rPr lang="es-AR" sz="2000" dirty="0"/>
              <a:t>’ (se coloca a las 9 </a:t>
            </a:r>
            <a:r>
              <a:rPr lang="es-AR" sz="2000" dirty="0" err="1"/>
              <a:t>hs</a:t>
            </a:r>
            <a:r>
              <a:rPr lang="es-AR" sz="2000" dirty="0"/>
              <a:t>)</a:t>
            </a:r>
          </a:p>
          <a:p>
            <a:r>
              <a:rPr lang="es-AR" sz="2000" dirty="0"/>
              <a:t>Paralelo de tramadol 2 ampollas de 100 mg diluido en 500 ml de Dx5% a 21 ml/h</a:t>
            </a:r>
          </a:p>
          <a:p>
            <a:r>
              <a:rPr lang="es-AR" sz="2000" dirty="0"/>
              <a:t>Alimentación enteral por SNE a 42 ml/h</a:t>
            </a:r>
          </a:p>
          <a:p>
            <a:r>
              <a:rPr lang="es-AR" sz="2000" dirty="0"/>
              <a:t>(15 </a:t>
            </a:r>
            <a:r>
              <a:rPr lang="es-AR" sz="2000" dirty="0" err="1"/>
              <a:t>hs</a:t>
            </a:r>
            <a:r>
              <a:rPr lang="es-AR" sz="2000" dirty="0"/>
              <a:t>) Agua por SNE 500 ml a pasar en 3 horas</a:t>
            </a:r>
          </a:p>
          <a:p>
            <a:r>
              <a:rPr lang="es-AR" sz="2000" dirty="0"/>
              <a:t>(16 </a:t>
            </a:r>
            <a:r>
              <a:rPr lang="es-AR" sz="2000" dirty="0" err="1"/>
              <a:t>hs</a:t>
            </a:r>
            <a:r>
              <a:rPr lang="es-AR" sz="2000" dirty="0"/>
              <a:t>) AMS 1,5 mg diluidos en 150 ml a pasar en una hora</a:t>
            </a:r>
          </a:p>
          <a:p>
            <a:r>
              <a:rPr lang="es-AR" sz="2000" dirty="0"/>
              <a:t>(21 </a:t>
            </a:r>
            <a:r>
              <a:rPr lang="es-AR" sz="2000" dirty="0" err="1"/>
              <a:t>hs</a:t>
            </a:r>
            <a:r>
              <a:rPr lang="es-AR" sz="2000" dirty="0"/>
              <a:t>) vancomicina 1 g diluido en 250 ml de SF a pasar en 2 horas.</a:t>
            </a:r>
          </a:p>
          <a:p>
            <a:pPr marL="0" indent="0">
              <a:buNone/>
            </a:pPr>
            <a:r>
              <a:rPr lang="es-AR" sz="2000" dirty="0"/>
              <a:t>Se inicia el turno con 168 ml restantes </a:t>
            </a:r>
            <a:r>
              <a:rPr lang="es-AR" sz="2000"/>
              <a:t>del PHP, </a:t>
            </a:r>
            <a:r>
              <a:rPr lang="es-AR" sz="2000" dirty="0"/>
              <a:t>300 ml del paralelo del tramadol y 700 ml del alimento enteral del turno anterior.</a:t>
            </a:r>
          </a:p>
          <a:p>
            <a:pPr marL="0" indent="0">
              <a:buNone/>
            </a:pPr>
            <a:r>
              <a:rPr lang="es-AR" sz="2000" dirty="0"/>
              <a:t>A las 17 </a:t>
            </a:r>
            <a:r>
              <a:rPr lang="es-AR" sz="2000" dirty="0" err="1"/>
              <a:t>hs</a:t>
            </a:r>
            <a:r>
              <a:rPr lang="es-AR" sz="2000" dirty="0"/>
              <a:t> recibe una transfusión de glóbulos rojos a pasar en 2 horas.</a:t>
            </a:r>
          </a:p>
          <a:p>
            <a:pPr marL="0" indent="0">
              <a:buNone/>
            </a:pPr>
            <a:r>
              <a:rPr lang="es-AR" sz="2000" dirty="0"/>
              <a:t>A las 20 </a:t>
            </a:r>
            <a:r>
              <a:rPr lang="es-AR" sz="2000" dirty="0" err="1"/>
              <a:t>hs</a:t>
            </a:r>
            <a:r>
              <a:rPr lang="es-AR" sz="2000" dirty="0"/>
              <a:t> Se descartaron 900 ml de orina</a:t>
            </a:r>
          </a:p>
          <a:p>
            <a:pPr marL="0" indent="0">
              <a:buNone/>
            </a:pPr>
            <a:r>
              <a:rPr lang="es-AR" sz="2000" b="1" dirty="0"/>
              <a:t>Consigna: </a:t>
            </a:r>
            <a:r>
              <a:rPr lang="es-AR" sz="2000" dirty="0"/>
              <a:t>realice el balance hídrico parcial del turno de 14 a 21 </a:t>
            </a:r>
            <a:r>
              <a:rPr lang="es-AR" sz="2000" dirty="0" err="1"/>
              <a:t>hs</a:t>
            </a:r>
            <a:r>
              <a:rPr lang="es-AR" sz="2000" dirty="0"/>
              <a:t> y aclare si es positivo o negativo.</a:t>
            </a:r>
          </a:p>
          <a:p>
            <a:pPr>
              <a:defRPr/>
            </a:pPr>
            <a:endParaRPr lang="es-AR" dirty="0"/>
          </a:p>
        </p:txBody>
      </p:sp>
    </p:spTree>
    <p:extLst>
      <p:ext uri="{BB962C8B-B14F-4D97-AF65-F5344CB8AC3E}">
        <p14:creationId xmlns:p14="http://schemas.microsoft.com/office/powerpoint/2010/main" val="3145691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662BC-4BEE-E2BC-90F0-BBB2F95E0BA7}"/>
            </a:ext>
          </a:extLst>
        </p:cNvPr>
        <p:cNvGrpSpPr/>
        <p:nvPr/>
      </p:nvGrpSpPr>
      <p:grpSpPr>
        <a:xfrm>
          <a:off x="0" y="0"/>
          <a:ext cx="0" cy="0"/>
          <a:chOff x="0" y="0"/>
          <a:chExt cx="0" cy="0"/>
        </a:xfrm>
      </p:grpSpPr>
      <p:sp>
        <p:nvSpPr>
          <p:cNvPr id="5" name="Marcador de posición de número de diapositiva 5">
            <a:extLst>
              <a:ext uri="{FF2B5EF4-FFF2-40B4-BE49-F238E27FC236}">
                <a16:creationId xmlns:a16="http://schemas.microsoft.com/office/drawing/2014/main" id="{A0A1D4DA-5D9C-06F8-5B18-F6CC5F26A222}"/>
              </a:ext>
            </a:extLst>
          </p:cNvPr>
          <p:cNvSpPr>
            <a:spLocks noGrp="1"/>
          </p:cNvSpPr>
          <p:nvPr>
            <p:ph type="sldNum" sz="quarter" idx="12"/>
          </p:nvPr>
        </p:nvSpPr>
        <p:spPr>
          <a:xfrm>
            <a:off x="10373350" y="6356349"/>
            <a:ext cx="987552" cy="365125"/>
          </a:xfrm>
        </p:spPr>
        <p:txBody>
          <a:bodyPr rtlCol="0"/>
          <a:lstStyle>
            <a:defPPr>
              <a:defRPr lang="es-ES"/>
            </a:defPPr>
          </a:lstStyle>
          <a:p>
            <a:pPr rtl="0"/>
            <a:fld id="{A49DFD55-3C28-40EF-9E31-A92D2E4017FF}" type="slidenum">
              <a:rPr lang="es-ES" smtClean="0"/>
              <a:pPr rtl="0"/>
              <a:t>10</a:t>
            </a:fld>
            <a:endParaRPr lang="es-ES" dirty="0"/>
          </a:p>
        </p:txBody>
      </p:sp>
      <p:sp>
        <p:nvSpPr>
          <p:cNvPr id="3" name="Título 2">
            <a:extLst>
              <a:ext uri="{FF2B5EF4-FFF2-40B4-BE49-F238E27FC236}">
                <a16:creationId xmlns:a16="http://schemas.microsoft.com/office/drawing/2014/main" id="{06ED23E5-5E1B-AA29-0CF1-96FD37818365}"/>
              </a:ext>
            </a:extLst>
          </p:cNvPr>
          <p:cNvSpPr>
            <a:spLocks noGrp="1"/>
          </p:cNvSpPr>
          <p:nvPr>
            <p:ph type="title"/>
          </p:nvPr>
        </p:nvSpPr>
        <p:spPr>
          <a:xfrm>
            <a:off x="1437640" y="548120"/>
            <a:ext cx="9794240" cy="595370"/>
          </a:xfrm>
        </p:spPr>
        <p:txBody>
          <a:bodyPr>
            <a:normAutofit/>
          </a:bodyPr>
          <a:lstStyle/>
          <a:p>
            <a:r>
              <a:rPr lang="es-AR" altLang="es-AR" sz="3600" dirty="0"/>
              <a:t>CASO 2</a:t>
            </a:r>
            <a:endParaRPr lang="es-AR" sz="3600" dirty="0"/>
          </a:p>
        </p:txBody>
      </p:sp>
      <p:graphicFrame>
        <p:nvGraphicFramePr>
          <p:cNvPr id="2" name="Tabla 1">
            <a:extLst>
              <a:ext uri="{FF2B5EF4-FFF2-40B4-BE49-F238E27FC236}">
                <a16:creationId xmlns:a16="http://schemas.microsoft.com/office/drawing/2014/main" id="{B9AA1874-2AB7-6A23-6127-34D528F55A67}"/>
              </a:ext>
            </a:extLst>
          </p:cNvPr>
          <p:cNvGraphicFramePr>
            <a:graphicFrameLocks noGrp="1"/>
          </p:cNvGraphicFramePr>
          <p:nvPr>
            <p:extLst>
              <p:ext uri="{D42A27DB-BD31-4B8C-83A1-F6EECF244321}">
                <p14:modId xmlns:p14="http://schemas.microsoft.com/office/powerpoint/2010/main" val="368844673"/>
              </p:ext>
            </p:extLst>
          </p:nvPr>
        </p:nvGraphicFramePr>
        <p:xfrm>
          <a:off x="584200" y="1490345"/>
          <a:ext cx="11248103" cy="4352987"/>
        </p:xfrm>
        <a:graphic>
          <a:graphicData uri="http://schemas.openxmlformats.org/drawingml/2006/table">
            <a:tbl>
              <a:tblPr/>
              <a:tblGrid>
                <a:gridCol w="958514">
                  <a:extLst>
                    <a:ext uri="{9D8B030D-6E8A-4147-A177-3AD203B41FA5}">
                      <a16:colId xmlns:a16="http://schemas.microsoft.com/office/drawing/2014/main" val="3613029148"/>
                    </a:ext>
                  </a:extLst>
                </a:gridCol>
                <a:gridCol w="1328061">
                  <a:extLst>
                    <a:ext uri="{9D8B030D-6E8A-4147-A177-3AD203B41FA5}">
                      <a16:colId xmlns:a16="http://schemas.microsoft.com/office/drawing/2014/main" val="391604767"/>
                    </a:ext>
                  </a:extLst>
                </a:gridCol>
                <a:gridCol w="1478191">
                  <a:extLst>
                    <a:ext uri="{9D8B030D-6E8A-4147-A177-3AD203B41FA5}">
                      <a16:colId xmlns:a16="http://schemas.microsoft.com/office/drawing/2014/main" val="363843333"/>
                    </a:ext>
                  </a:extLst>
                </a:gridCol>
                <a:gridCol w="1328061">
                  <a:extLst>
                    <a:ext uri="{9D8B030D-6E8A-4147-A177-3AD203B41FA5}">
                      <a16:colId xmlns:a16="http://schemas.microsoft.com/office/drawing/2014/main" val="304323740"/>
                    </a:ext>
                  </a:extLst>
                </a:gridCol>
                <a:gridCol w="825373">
                  <a:extLst>
                    <a:ext uri="{9D8B030D-6E8A-4147-A177-3AD203B41FA5}">
                      <a16:colId xmlns:a16="http://schemas.microsoft.com/office/drawing/2014/main" val="1697389171"/>
                    </a:ext>
                  </a:extLst>
                </a:gridCol>
                <a:gridCol w="1091655">
                  <a:extLst>
                    <a:ext uri="{9D8B030D-6E8A-4147-A177-3AD203B41FA5}">
                      <a16:colId xmlns:a16="http://schemas.microsoft.com/office/drawing/2014/main" val="3266199699"/>
                    </a:ext>
                  </a:extLst>
                </a:gridCol>
                <a:gridCol w="958514">
                  <a:extLst>
                    <a:ext uri="{9D8B030D-6E8A-4147-A177-3AD203B41FA5}">
                      <a16:colId xmlns:a16="http://schemas.microsoft.com/office/drawing/2014/main" val="3983439951"/>
                    </a:ext>
                  </a:extLst>
                </a:gridCol>
                <a:gridCol w="958514">
                  <a:extLst>
                    <a:ext uri="{9D8B030D-6E8A-4147-A177-3AD203B41FA5}">
                      <a16:colId xmlns:a16="http://schemas.microsoft.com/office/drawing/2014/main" val="1540076531"/>
                    </a:ext>
                  </a:extLst>
                </a:gridCol>
                <a:gridCol w="958514">
                  <a:extLst>
                    <a:ext uri="{9D8B030D-6E8A-4147-A177-3AD203B41FA5}">
                      <a16:colId xmlns:a16="http://schemas.microsoft.com/office/drawing/2014/main" val="863530774"/>
                    </a:ext>
                  </a:extLst>
                </a:gridCol>
                <a:gridCol w="1362706">
                  <a:extLst>
                    <a:ext uri="{9D8B030D-6E8A-4147-A177-3AD203B41FA5}">
                      <a16:colId xmlns:a16="http://schemas.microsoft.com/office/drawing/2014/main" val="3911086339"/>
                    </a:ext>
                  </a:extLst>
                </a:gridCol>
              </a:tblGrid>
              <a:tr h="226941">
                <a:tc gridSpan="7">
                  <a:txBody>
                    <a:bodyPr/>
                    <a:lstStyle/>
                    <a:p>
                      <a:pPr algn="ctr" fontAlgn="b">
                        <a:buNone/>
                      </a:pPr>
                      <a:r>
                        <a:rPr lang="es-AR" sz="1400" b="1" i="0" u="none" strike="noStrike" dirty="0">
                          <a:solidFill>
                            <a:srgbClr val="000000"/>
                          </a:solidFill>
                          <a:effectLst/>
                          <a:latin typeface="Aptos Narrow" panose="020B0004020202020204" pitchFamily="34" charset="0"/>
                        </a:rPr>
                        <a:t>INGRESOS</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AEDFB"/>
                    </a:solidFill>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gridSpan="3">
                  <a:txBody>
                    <a:bodyPr/>
                    <a:lstStyle/>
                    <a:p>
                      <a:pPr algn="ctr" fontAlgn="b">
                        <a:buNone/>
                      </a:pPr>
                      <a:r>
                        <a:rPr lang="es-AR" sz="1400" b="1" i="0" u="none" strike="noStrike" dirty="0">
                          <a:solidFill>
                            <a:srgbClr val="000000"/>
                          </a:solidFill>
                          <a:effectLst/>
                          <a:latin typeface="Aptos Narrow" panose="020B0004020202020204" pitchFamily="34" charset="0"/>
                        </a:rPr>
                        <a:t>EGRESOS</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EEF"/>
                    </a:solidFill>
                  </a:tcPr>
                </a:tc>
                <a:tc hMerge="1">
                  <a:txBody>
                    <a:bodyPr/>
                    <a:lstStyle/>
                    <a:p>
                      <a:endParaRPr lang="es-AR"/>
                    </a:p>
                  </a:txBody>
                  <a:tcPr/>
                </a:tc>
                <a:tc hMerge="1">
                  <a:txBody>
                    <a:bodyPr/>
                    <a:lstStyle/>
                    <a:p>
                      <a:endParaRPr lang="es-AR"/>
                    </a:p>
                  </a:txBody>
                  <a:tcPr/>
                </a:tc>
                <a:extLst>
                  <a:ext uri="{0D108BD9-81ED-4DB2-BD59-A6C34878D82A}">
                    <a16:rowId xmlns:a16="http://schemas.microsoft.com/office/drawing/2014/main" val="1642178458"/>
                  </a:ext>
                </a:extLst>
              </a:tr>
              <a:tr h="226941">
                <a:tc gridSpan="4">
                  <a:txBody>
                    <a:bodyPr/>
                    <a:lstStyle/>
                    <a:p>
                      <a:pPr algn="ctr" fontAlgn="b">
                        <a:buNone/>
                      </a:pPr>
                      <a:r>
                        <a:rPr lang="es-AR" sz="1400" b="1" i="0" u="none" strike="noStrike" dirty="0">
                          <a:solidFill>
                            <a:srgbClr val="000000"/>
                          </a:solidFill>
                          <a:effectLst/>
                          <a:latin typeface="Aptos Narrow" panose="020B0004020202020204" pitchFamily="34" charset="0"/>
                        </a:rPr>
                        <a:t>INGRESOS POR VÍA PARENTERAL</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hMerge="1">
                  <a:txBody>
                    <a:bodyPr/>
                    <a:lstStyle/>
                    <a:p>
                      <a:endParaRPr lang="es-AR"/>
                    </a:p>
                  </a:txBody>
                  <a:tcPr/>
                </a:tc>
                <a:tc hMerge="1">
                  <a:txBody>
                    <a:bodyPr/>
                    <a:lstStyle/>
                    <a:p>
                      <a:endParaRPr lang="es-AR"/>
                    </a:p>
                  </a:txBody>
                  <a:tcPr/>
                </a:tc>
                <a:tc hMerge="1">
                  <a:txBody>
                    <a:bodyPr/>
                    <a:lstStyle/>
                    <a:p>
                      <a:endParaRPr lang="es-AR"/>
                    </a:p>
                  </a:txBody>
                  <a:tcPr/>
                </a:tc>
                <a:tc gridSpan="3">
                  <a:txBody>
                    <a:bodyPr/>
                    <a:lstStyle/>
                    <a:p>
                      <a:pPr algn="ctr" fontAlgn="b">
                        <a:buNone/>
                      </a:pPr>
                      <a:r>
                        <a:rPr lang="es-AR" sz="1400" b="1" i="0" u="none" strike="noStrike" dirty="0">
                          <a:solidFill>
                            <a:srgbClr val="000000"/>
                          </a:solidFill>
                          <a:effectLst/>
                          <a:latin typeface="Aptos Narrow" panose="020B0004020202020204" pitchFamily="34" charset="0"/>
                        </a:rPr>
                        <a:t>INGRESOS POR VÍA ENTERAL</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hMerge="1">
                  <a:txBody>
                    <a:bodyPr/>
                    <a:lstStyle/>
                    <a:p>
                      <a:endParaRPr lang="es-AR"/>
                    </a:p>
                  </a:txBody>
                  <a:tcPr/>
                </a:tc>
                <a:tc hMerge="1">
                  <a:txBody>
                    <a:bodyPr/>
                    <a:lstStyle/>
                    <a:p>
                      <a:endParaRPr lang="es-AR"/>
                    </a:p>
                  </a:txBody>
                  <a:tcPr/>
                </a:tc>
                <a:tc rowSpan="2" gridSpan="3">
                  <a:txBody>
                    <a:bodyPr/>
                    <a:lstStyle/>
                    <a:p>
                      <a:pPr algn="ctr" fontAlgn="b">
                        <a:buNone/>
                      </a:pPr>
                      <a:r>
                        <a:rPr lang="es-AR" sz="1400" b="1"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2" hMerge="1">
                  <a:txBody>
                    <a:bodyPr/>
                    <a:lstStyle/>
                    <a:p>
                      <a:endParaRPr lang="es-AR"/>
                    </a:p>
                  </a:txBody>
                  <a:tcPr/>
                </a:tc>
                <a:tc rowSpan="2" hMerge="1">
                  <a:txBody>
                    <a:bodyPr/>
                    <a:lstStyle/>
                    <a:p>
                      <a:endParaRPr lang="es-AR"/>
                    </a:p>
                  </a:txBody>
                  <a:tcPr/>
                </a:tc>
                <a:extLst>
                  <a:ext uri="{0D108BD9-81ED-4DB2-BD59-A6C34878D82A}">
                    <a16:rowId xmlns:a16="http://schemas.microsoft.com/office/drawing/2014/main" val="2827074334"/>
                  </a:ext>
                </a:extLst>
              </a:tr>
              <a:tr h="428871">
                <a:tc rowSpan="2">
                  <a:txBody>
                    <a:bodyPr/>
                    <a:lstStyle/>
                    <a:p>
                      <a:pPr algn="ctr" fontAlgn="b">
                        <a:buNone/>
                      </a:pPr>
                      <a:r>
                        <a:rPr lang="es-AR" sz="1400" b="1" i="0" u="none" strike="noStrike" dirty="0">
                          <a:solidFill>
                            <a:srgbClr val="000000"/>
                          </a:solidFill>
                          <a:effectLst/>
                          <a:latin typeface="Aptos Narrow" panose="020B0004020202020204" pitchFamily="34" charset="0"/>
                        </a:rPr>
                        <a:t>HORA</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2">
                  <a:txBody>
                    <a:bodyPr/>
                    <a:lstStyle/>
                    <a:p>
                      <a:pPr algn="ctr" fontAlgn="b">
                        <a:buNone/>
                      </a:pPr>
                      <a:r>
                        <a:rPr lang="es-AR" sz="1400" b="1" i="0" u="none" strike="noStrike" dirty="0">
                          <a:solidFill>
                            <a:srgbClr val="000000"/>
                          </a:solidFill>
                          <a:effectLst/>
                          <a:latin typeface="Aptos Narrow" panose="020B0004020202020204" pitchFamily="34" charset="0"/>
                        </a:rPr>
                        <a:t>Tipo de solución</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2">
                  <a:txBody>
                    <a:bodyPr/>
                    <a:lstStyle/>
                    <a:p>
                      <a:pPr algn="ctr" fontAlgn="b">
                        <a:buNone/>
                      </a:pPr>
                      <a:r>
                        <a:rPr lang="es-AR" sz="1400" b="1" i="0" u="none" strike="noStrike" dirty="0">
                          <a:solidFill>
                            <a:srgbClr val="000000"/>
                          </a:solidFill>
                          <a:effectLst/>
                          <a:latin typeface="Aptos Narrow" panose="020B0004020202020204" pitchFamily="34" charset="0"/>
                        </a:rPr>
                        <a:t>Cantidad que colocó</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2">
                  <a:txBody>
                    <a:bodyPr/>
                    <a:lstStyle/>
                    <a:p>
                      <a:pPr algn="ctr" fontAlgn="b">
                        <a:buNone/>
                      </a:pPr>
                      <a:r>
                        <a:rPr lang="es-AR" sz="1400" b="1" i="0" u="none" strike="noStrike" dirty="0">
                          <a:solidFill>
                            <a:srgbClr val="000000"/>
                          </a:solidFill>
                          <a:effectLst/>
                          <a:latin typeface="Aptos Narrow" panose="020B0004020202020204" pitchFamily="34" charset="0"/>
                        </a:rPr>
                        <a:t>Cantidad que pasó</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2">
                  <a:txBody>
                    <a:bodyPr/>
                    <a:lstStyle/>
                    <a:p>
                      <a:pPr algn="ctr" fontAlgn="b">
                        <a:buNone/>
                      </a:pPr>
                      <a:r>
                        <a:rPr lang="es-AR" sz="1400" b="1" i="0" u="none" strike="noStrike" dirty="0">
                          <a:solidFill>
                            <a:srgbClr val="000000"/>
                          </a:solidFill>
                          <a:effectLst/>
                          <a:latin typeface="Aptos Narrow" panose="020B0004020202020204" pitchFamily="34" charset="0"/>
                        </a:rPr>
                        <a:t>Vía oral</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2">
                  <a:txBody>
                    <a:bodyPr/>
                    <a:lstStyle/>
                    <a:p>
                      <a:pPr algn="ctr" fontAlgn="b">
                        <a:buNone/>
                      </a:pPr>
                      <a:r>
                        <a:rPr lang="es-AR" sz="1400" b="1" i="0" u="none" strike="noStrike" dirty="0">
                          <a:solidFill>
                            <a:srgbClr val="000000"/>
                          </a:solidFill>
                          <a:effectLst/>
                          <a:latin typeface="Aptos Narrow" panose="020B0004020202020204" pitchFamily="34" charset="0"/>
                        </a:rPr>
                        <a:t>Alimentación enteral</a:t>
                      </a:r>
                    </a:p>
                    <a:p>
                      <a:pPr algn="ctr" fontAlgn="b">
                        <a:buNone/>
                      </a:pPr>
                      <a:r>
                        <a:rPr lang="es-AR" sz="1400" b="1"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dirty="0"/>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vMerge="1">
                  <a:txBody>
                    <a:bodyPr/>
                    <a:lstStyle/>
                    <a:p>
                      <a:endParaRPr lang="es-AR"/>
                    </a:p>
                  </a:txBody>
                  <a:tcPr/>
                </a:tc>
                <a:tc hMerge="1" vMerge="1">
                  <a:txBody>
                    <a:bodyPr/>
                    <a:lstStyle/>
                    <a:p>
                      <a:endParaRPr lang="es-AR"/>
                    </a:p>
                  </a:txBody>
                  <a:tcPr/>
                </a:tc>
                <a:tc hMerge="1" vMerge="1">
                  <a:txBody>
                    <a:bodyPr/>
                    <a:lstStyle/>
                    <a:p>
                      <a:endParaRPr lang="es-AR"/>
                    </a:p>
                  </a:txBody>
                  <a:tcPr/>
                </a:tc>
                <a:extLst>
                  <a:ext uri="{0D108BD9-81ED-4DB2-BD59-A6C34878D82A}">
                    <a16:rowId xmlns:a16="http://schemas.microsoft.com/office/drawing/2014/main" val="3502757311"/>
                  </a:ext>
                </a:extLst>
              </a:tr>
              <a:tr h="0">
                <a:tc vMerge="1">
                  <a:txBody>
                    <a:bodyPr/>
                    <a:lstStyle/>
                    <a:p>
                      <a:endParaRPr lang="es-AR"/>
                    </a:p>
                  </a:txBody>
                  <a:tcPr/>
                </a:tc>
                <a:tc vMerge="1">
                  <a:txBody>
                    <a:bodyPr/>
                    <a:lstStyle/>
                    <a:p>
                      <a:endParaRPr lang="es-AR"/>
                    </a:p>
                  </a:txBody>
                  <a:tcPr/>
                </a:tc>
                <a:tc vMerge="1">
                  <a:txBody>
                    <a:bodyPr/>
                    <a:lstStyle/>
                    <a:p>
                      <a:endParaRPr lang="es-AR"/>
                    </a:p>
                  </a:txBody>
                  <a:tcPr/>
                </a:tc>
                <a:tc vMerge="1">
                  <a:txBody>
                    <a:bodyPr/>
                    <a:lstStyle/>
                    <a:p>
                      <a:endParaRPr lang="es-AR"/>
                    </a:p>
                  </a:txBody>
                  <a:tcPr/>
                </a:tc>
                <a:tc vMerge="1">
                  <a:txBody>
                    <a:bodyPr/>
                    <a:lstStyle/>
                    <a:p>
                      <a:endParaRPr lang="es-AR"/>
                    </a:p>
                  </a:txBody>
                  <a:tcPr/>
                </a:tc>
                <a:tc>
                  <a:txBody>
                    <a:bodyPr/>
                    <a:lstStyle/>
                    <a:p>
                      <a:pPr algn="ctr" fontAlgn="b">
                        <a:buNone/>
                      </a:pPr>
                      <a:r>
                        <a:rPr lang="es-AR" sz="1400" b="1" i="0" u="none" strike="noStrike" dirty="0">
                          <a:solidFill>
                            <a:srgbClr val="000000"/>
                          </a:solidFill>
                          <a:effectLst/>
                          <a:latin typeface="Aptos Narrow" panose="020B0004020202020204" pitchFamily="34" charset="0"/>
                        </a:rPr>
                        <a:t>Colocó</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1" i="0" u="none" strike="noStrike" dirty="0">
                          <a:solidFill>
                            <a:srgbClr val="000000"/>
                          </a:solidFill>
                          <a:effectLst/>
                          <a:latin typeface="Aptos Narrow" panose="020B0004020202020204" pitchFamily="34" charset="0"/>
                        </a:rPr>
                        <a:t>Pasó</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1" i="0" u="none" strike="noStrike" dirty="0">
                          <a:solidFill>
                            <a:srgbClr val="000000"/>
                          </a:solidFill>
                          <a:effectLst/>
                          <a:latin typeface="Aptos Narrow" panose="020B0004020202020204" pitchFamily="34" charset="0"/>
                        </a:rPr>
                        <a:t>Diuresis</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1" i="0" u="none" strike="noStrike" dirty="0">
                          <a:solidFill>
                            <a:srgbClr val="000000"/>
                          </a:solidFill>
                          <a:effectLst/>
                          <a:latin typeface="Aptos Narrow" panose="020B0004020202020204" pitchFamily="34" charset="0"/>
                        </a:rPr>
                        <a:t>Catarsis</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1" i="0" u="none" strike="noStrike" dirty="0">
                          <a:solidFill>
                            <a:srgbClr val="000000"/>
                          </a:solidFill>
                          <a:effectLst/>
                          <a:latin typeface="Aptos Narrow" panose="020B0004020202020204" pitchFamily="34" charset="0"/>
                        </a:rPr>
                        <a:t>Drenajes/Vómitos</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2411001"/>
                  </a:ext>
                </a:extLst>
              </a:tr>
              <a:tr h="226941">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35944081"/>
                  </a:ext>
                </a:extLst>
              </a:tr>
              <a:tr h="226941">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05944444"/>
                  </a:ext>
                </a:extLst>
              </a:tr>
              <a:tr h="226941">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420873393"/>
                  </a:ext>
                </a:extLst>
              </a:tr>
              <a:tr h="226941">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endParaRPr lang="es-AR" sz="1400" b="0" i="0" u="none" strike="noStrike">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endParaRPr lang="es-AR" sz="1400" b="0" i="0" u="none" strike="noStrike">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3879746"/>
                  </a:ext>
                </a:extLst>
              </a:tr>
              <a:tr h="226941">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225433200"/>
                  </a:ext>
                </a:extLst>
              </a:tr>
              <a:tr h="293674">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endParaRPr lang="es-AR" sz="1400" b="0" i="0" u="none" strike="noStrike">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70322477"/>
                  </a:ext>
                </a:extLst>
              </a:tr>
              <a:tr h="226941">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645904796"/>
                  </a:ext>
                </a:extLst>
              </a:tr>
              <a:tr h="226941">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endParaRPr lang="es-AR" sz="1400" b="0" i="0" u="none" strike="noStrike">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endParaRPr lang="es-AR" sz="1400" b="0" i="0" u="none" strike="noStrike">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endParaRPr lang="es-AR" sz="1400" b="0" i="0" u="none" strike="noStrike">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693122757"/>
                  </a:ext>
                </a:extLst>
              </a:tr>
              <a:tr h="226941">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582431424"/>
                  </a:ext>
                </a:extLst>
              </a:tr>
              <a:tr h="226941">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923043424"/>
                  </a:ext>
                </a:extLst>
              </a:tr>
              <a:tr h="226941">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endParaRPr lang="es-AR" sz="1400" b="0" i="0" u="none" strike="noStrike">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43632713"/>
                  </a:ext>
                </a:extLst>
              </a:tr>
              <a:tr h="226941">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endParaRPr lang="es-AR" sz="1400" b="0" i="0" u="none" strike="noStrike">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37933729"/>
                  </a:ext>
                </a:extLst>
              </a:tr>
              <a:tr h="226941">
                <a:tc gridSpan="2">
                  <a:txBody>
                    <a:bodyPr/>
                    <a:lstStyle/>
                    <a:p>
                      <a:pPr algn="l" fontAlgn="b">
                        <a:buNone/>
                      </a:pPr>
                      <a:r>
                        <a:rPr lang="es-AR" sz="1400" b="1" i="0" u="none" strike="noStrike" dirty="0">
                          <a:solidFill>
                            <a:srgbClr val="000000"/>
                          </a:solidFill>
                          <a:effectLst/>
                          <a:latin typeface="Aptos Narrow" panose="020B0004020202020204" pitchFamily="34" charset="0"/>
                        </a:rPr>
                        <a:t>Suma de ingresos y egresos</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s-AR"/>
                    </a:p>
                  </a:txBody>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3684342"/>
                  </a:ext>
                </a:extLst>
              </a:tr>
              <a:tr h="226941">
                <a:tc gridSpan="10">
                  <a:txBody>
                    <a:bodyPr/>
                    <a:lstStyle/>
                    <a:p>
                      <a:pPr algn="l" fontAlgn="b">
                        <a:buNone/>
                      </a:pPr>
                      <a:r>
                        <a:rPr lang="es-AR" sz="1400" b="1" i="0" u="none" strike="noStrike" dirty="0">
                          <a:solidFill>
                            <a:srgbClr val="000000"/>
                          </a:solidFill>
                          <a:effectLst/>
                          <a:latin typeface="Aptos Narrow" panose="020B0004020202020204" pitchFamily="34" charset="0"/>
                        </a:rPr>
                        <a:t>Resultado de balance (diferencia): </a:t>
                      </a:r>
                      <a:endParaRPr lang="es-AR" sz="1400" b="0" i="0" u="none" strike="noStrike" dirty="0">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extLst>
                  <a:ext uri="{0D108BD9-81ED-4DB2-BD59-A6C34878D82A}">
                    <a16:rowId xmlns:a16="http://schemas.microsoft.com/office/drawing/2014/main" val="2743549251"/>
                  </a:ext>
                </a:extLst>
              </a:tr>
            </a:tbl>
          </a:graphicData>
        </a:graphic>
      </p:graphicFrame>
    </p:spTree>
    <p:extLst>
      <p:ext uri="{BB962C8B-B14F-4D97-AF65-F5344CB8AC3E}">
        <p14:creationId xmlns:p14="http://schemas.microsoft.com/office/powerpoint/2010/main" val="31328784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9801F-0BD7-8CCE-95F4-1A5EEC174A9E}"/>
            </a:ext>
          </a:extLst>
        </p:cNvPr>
        <p:cNvGrpSpPr/>
        <p:nvPr/>
      </p:nvGrpSpPr>
      <p:grpSpPr>
        <a:xfrm>
          <a:off x="0" y="0"/>
          <a:ext cx="0" cy="0"/>
          <a:chOff x="0" y="0"/>
          <a:chExt cx="0" cy="0"/>
        </a:xfrm>
      </p:grpSpPr>
      <p:sp>
        <p:nvSpPr>
          <p:cNvPr id="5" name="Marcador de posición de número de diapositiva 5">
            <a:extLst>
              <a:ext uri="{FF2B5EF4-FFF2-40B4-BE49-F238E27FC236}">
                <a16:creationId xmlns:a16="http://schemas.microsoft.com/office/drawing/2014/main" id="{C18F90B9-DFA2-B15C-FE85-92003EADCDEB}"/>
              </a:ext>
            </a:extLst>
          </p:cNvPr>
          <p:cNvSpPr>
            <a:spLocks noGrp="1"/>
          </p:cNvSpPr>
          <p:nvPr>
            <p:ph type="sldNum" sz="quarter" idx="12"/>
          </p:nvPr>
        </p:nvSpPr>
        <p:spPr>
          <a:xfrm>
            <a:off x="10373350" y="6356349"/>
            <a:ext cx="987552" cy="365125"/>
          </a:xfrm>
        </p:spPr>
        <p:txBody>
          <a:bodyPr rtlCol="0"/>
          <a:lstStyle>
            <a:defPPr>
              <a:defRPr lang="es-ES"/>
            </a:defPPr>
          </a:lstStyle>
          <a:p>
            <a:pPr rtl="0"/>
            <a:fld id="{A49DFD55-3C28-40EF-9E31-A92D2E4017FF}" type="slidenum">
              <a:rPr lang="es-ES" smtClean="0"/>
              <a:pPr rtl="0"/>
              <a:t>11</a:t>
            </a:fld>
            <a:endParaRPr lang="es-ES" dirty="0"/>
          </a:p>
        </p:txBody>
      </p:sp>
      <p:sp>
        <p:nvSpPr>
          <p:cNvPr id="3" name="Título 2">
            <a:extLst>
              <a:ext uri="{FF2B5EF4-FFF2-40B4-BE49-F238E27FC236}">
                <a16:creationId xmlns:a16="http://schemas.microsoft.com/office/drawing/2014/main" id="{46E811F7-631B-1DAC-170A-1974BE19D8BF}"/>
              </a:ext>
            </a:extLst>
          </p:cNvPr>
          <p:cNvSpPr>
            <a:spLocks noGrp="1"/>
          </p:cNvSpPr>
          <p:nvPr>
            <p:ph type="title"/>
          </p:nvPr>
        </p:nvSpPr>
        <p:spPr>
          <a:xfrm>
            <a:off x="1437640" y="548120"/>
            <a:ext cx="9794240" cy="595370"/>
          </a:xfrm>
        </p:spPr>
        <p:txBody>
          <a:bodyPr>
            <a:normAutofit/>
          </a:bodyPr>
          <a:lstStyle/>
          <a:p>
            <a:r>
              <a:rPr lang="es-AR" altLang="es-AR" sz="3600" dirty="0"/>
              <a:t>CASO 2</a:t>
            </a:r>
            <a:endParaRPr lang="es-AR" sz="3600" dirty="0"/>
          </a:p>
        </p:txBody>
      </p:sp>
      <p:graphicFrame>
        <p:nvGraphicFramePr>
          <p:cNvPr id="2" name="Tabla 1">
            <a:extLst>
              <a:ext uri="{FF2B5EF4-FFF2-40B4-BE49-F238E27FC236}">
                <a16:creationId xmlns:a16="http://schemas.microsoft.com/office/drawing/2014/main" id="{26DE5C56-15B3-87BA-179E-B106A336C245}"/>
              </a:ext>
            </a:extLst>
          </p:cNvPr>
          <p:cNvGraphicFramePr>
            <a:graphicFrameLocks noGrp="1"/>
          </p:cNvGraphicFramePr>
          <p:nvPr>
            <p:extLst>
              <p:ext uri="{D42A27DB-BD31-4B8C-83A1-F6EECF244321}">
                <p14:modId xmlns:p14="http://schemas.microsoft.com/office/powerpoint/2010/main" val="1403643913"/>
              </p:ext>
            </p:extLst>
          </p:nvPr>
        </p:nvGraphicFramePr>
        <p:xfrm>
          <a:off x="584200" y="1490345"/>
          <a:ext cx="11248103" cy="4767663"/>
        </p:xfrm>
        <a:graphic>
          <a:graphicData uri="http://schemas.openxmlformats.org/drawingml/2006/table">
            <a:tbl>
              <a:tblPr/>
              <a:tblGrid>
                <a:gridCol w="958514">
                  <a:extLst>
                    <a:ext uri="{9D8B030D-6E8A-4147-A177-3AD203B41FA5}">
                      <a16:colId xmlns:a16="http://schemas.microsoft.com/office/drawing/2014/main" val="3613029148"/>
                    </a:ext>
                  </a:extLst>
                </a:gridCol>
                <a:gridCol w="1328061">
                  <a:extLst>
                    <a:ext uri="{9D8B030D-6E8A-4147-A177-3AD203B41FA5}">
                      <a16:colId xmlns:a16="http://schemas.microsoft.com/office/drawing/2014/main" val="391604767"/>
                    </a:ext>
                  </a:extLst>
                </a:gridCol>
                <a:gridCol w="1478191">
                  <a:extLst>
                    <a:ext uri="{9D8B030D-6E8A-4147-A177-3AD203B41FA5}">
                      <a16:colId xmlns:a16="http://schemas.microsoft.com/office/drawing/2014/main" val="363843333"/>
                    </a:ext>
                  </a:extLst>
                </a:gridCol>
                <a:gridCol w="1328061">
                  <a:extLst>
                    <a:ext uri="{9D8B030D-6E8A-4147-A177-3AD203B41FA5}">
                      <a16:colId xmlns:a16="http://schemas.microsoft.com/office/drawing/2014/main" val="304323740"/>
                    </a:ext>
                  </a:extLst>
                </a:gridCol>
                <a:gridCol w="825373">
                  <a:extLst>
                    <a:ext uri="{9D8B030D-6E8A-4147-A177-3AD203B41FA5}">
                      <a16:colId xmlns:a16="http://schemas.microsoft.com/office/drawing/2014/main" val="1697389171"/>
                    </a:ext>
                  </a:extLst>
                </a:gridCol>
                <a:gridCol w="1091655">
                  <a:extLst>
                    <a:ext uri="{9D8B030D-6E8A-4147-A177-3AD203B41FA5}">
                      <a16:colId xmlns:a16="http://schemas.microsoft.com/office/drawing/2014/main" val="3266199699"/>
                    </a:ext>
                  </a:extLst>
                </a:gridCol>
                <a:gridCol w="958514">
                  <a:extLst>
                    <a:ext uri="{9D8B030D-6E8A-4147-A177-3AD203B41FA5}">
                      <a16:colId xmlns:a16="http://schemas.microsoft.com/office/drawing/2014/main" val="3983439951"/>
                    </a:ext>
                  </a:extLst>
                </a:gridCol>
                <a:gridCol w="958514">
                  <a:extLst>
                    <a:ext uri="{9D8B030D-6E8A-4147-A177-3AD203B41FA5}">
                      <a16:colId xmlns:a16="http://schemas.microsoft.com/office/drawing/2014/main" val="1540076531"/>
                    </a:ext>
                  </a:extLst>
                </a:gridCol>
                <a:gridCol w="958514">
                  <a:extLst>
                    <a:ext uri="{9D8B030D-6E8A-4147-A177-3AD203B41FA5}">
                      <a16:colId xmlns:a16="http://schemas.microsoft.com/office/drawing/2014/main" val="863530774"/>
                    </a:ext>
                  </a:extLst>
                </a:gridCol>
                <a:gridCol w="1362706">
                  <a:extLst>
                    <a:ext uri="{9D8B030D-6E8A-4147-A177-3AD203B41FA5}">
                      <a16:colId xmlns:a16="http://schemas.microsoft.com/office/drawing/2014/main" val="3911086339"/>
                    </a:ext>
                  </a:extLst>
                </a:gridCol>
              </a:tblGrid>
              <a:tr h="226941">
                <a:tc gridSpan="7">
                  <a:txBody>
                    <a:bodyPr/>
                    <a:lstStyle/>
                    <a:p>
                      <a:pPr algn="ctr" fontAlgn="b">
                        <a:buNone/>
                      </a:pPr>
                      <a:r>
                        <a:rPr lang="es-AR" sz="1400" b="1" i="0" u="none" strike="noStrike" dirty="0">
                          <a:solidFill>
                            <a:srgbClr val="000000"/>
                          </a:solidFill>
                          <a:effectLst/>
                          <a:latin typeface="Aptos Narrow" panose="020B0004020202020204" pitchFamily="34" charset="0"/>
                        </a:rPr>
                        <a:t>INGRESOS</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AEDFB"/>
                    </a:solidFill>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gridSpan="3">
                  <a:txBody>
                    <a:bodyPr/>
                    <a:lstStyle/>
                    <a:p>
                      <a:pPr algn="ctr" fontAlgn="b">
                        <a:buNone/>
                      </a:pPr>
                      <a:r>
                        <a:rPr lang="es-AR" sz="1400" b="1" i="0" u="none" strike="noStrike" dirty="0">
                          <a:solidFill>
                            <a:srgbClr val="000000"/>
                          </a:solidFill>
                          <a:effectLst/>
                          <a:latin typeface="Aptos Narrow" panose="020B0004020202020204" pitchFamily="34" charset="0"/>
                        </a:rPr>
                        <a:t>EGRESOS</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EEF"/>
                    </a:solidFill>
                  </a:tcPr>
                </a:tc>
                <a:tc hMerge="1">
                  <a:txBody>
                    <a:bodyPr/>
                    <a:lstStyle/>
                    <a:p>
                      <a:endParaRPr lang="es-AR"/>
                    </a:p>
                  </a:txBody>
                  <a:tcPr/>
                </a:tc>
                <a:tc hMerge="1">
                  <a:txBody>
                    <a:bodyPr/>
                    <a:lstStyle/>
                    <a:p>
                      <a:endParaRPr lang="es-AR"/>
                    </a:p>
                  </a:txBody>
                  <a:tcPr/>
                </a:tc>
                <a:extLst>
                  <a:ext uri="{0D108BD9-81ED-4DB2-BD59-A6C34878D82A}">
                    <a16:rowId xmlns:a16="http://schemas.microsoft.com/office/drawing/2014/main" val="1642178458"/>
                  </a:ext>
                </a:extLst>
              </a:tr>
              <a:tr h="226941">
                <a:tc gridSpan="4">
                  <a:txBody>
                    <a:bodyPr/>
                    <a:lstStyle/>
                    <a:p>
                      <a:pPr algn="ctr" fontAlgn="b">
                        <a:buNone/>
                      </a:pPr>
                      <a:r>
                        <a:rPr lang="es-AR" sz="1400" b="1" i="0" u="none" strike="noStrike" dirty="0">
                          <a:solidFill>
                            <a:srgbClr val="000000"/>
                          </a:solidFill>
                          <a:effectLst/>
                          <a:latin typeface="Aptos Narrow" panose="020B0004020202020204" pitchFamily="34" charset="0"/>
                        </a:rPr>
                        <a:t>INGRESOS POR VÍA PARENTERAL</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hMerge="1">
                  <a:txBody>
                    <a:bodyPr/>
                    <a:lstStyle/>
                    <a:p>
                      <a:endParaRPr lang="es-AR"/>
                    </a:p>
                  </a:txBody>
                  <a:tcPr/>
                </a:tc>
                <a:tc hMerge="1">
                  <a:txBody>
                    <a:bodyPr/>
                    <a:lstStyle/>
                    <a:p>
                      <a:endParaRPr lang="es-AR"/>
                    </a:p>
                  </a:txBody>
                  <a:tcPr/>
                </a:tc>
                <a:tc hMerge="1">
                  <a:txBody>
                    <a:bodyPr/>
                    <a:lstStyle/>
                    <a:p>
                      <a:endParaRPr lang="es-AR"/>
                    </a:p>
                  </a:txBody>
                  <a:tcPr/>
                </a:tc>
                <a:tc gridSpan="3">
                  <a:txBody>
                    <a:bodyPr/>
                    <a:lstStyle/>
                    <a:p>
                      <a:pPr algn="ctr" fontAlgn="b">
                        <a:buNone/>
                      </a:pPr>
                      <a:r>
                        <a:rPr lang="es-AR" sz="1400" b="1" i="0" u="none" strike="noStrike" dirty="0">
                          <a:solidFill>
                            <a:srgbClr val="000000"/>
                          </a:solidFill>
                          <a:effectLst/>
                          <a:latin typeface="Aptos Narrow" panose="020B0004020202020204" pitchFamily="34" charset="0"/>
                        </a:rPr>
                        <a:t>INGRESOS POR VÍA ENTERAL</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hMerge="1">
                  <a:txBody>
                    <a:bodyPr/>
                    <a:lstStyle/>
                    <a:p>
                      <a:endParaRPr lang="es-AR"/>
                    </a:p>
                  </a:txBody>
                  <a:tcPr/>
                </a:tc>
                <a:tc hMerge="1">
                  <a:txBody>
                    <a:bodyPr/>
                    <a:lstStyle/>
                    <a:p>
                      <a:endParaRPr lang="es-AR"/>
                    </a:p>
                  </a:txBody>
                  <a:tcPr/>
                </a:tc>
                <a:tc rowSpan="2" gridSpan="3">
                  <a:txBody>
                    <a:bodyPr/>
                    <a:lstStyle/>
                    <a:p>
                      <a:pPr algn="ctr" fontAlgn="b">
                        <a:buNone/>
                      </a:pPr>
                      <a:r>
                        <a:rPr lang="es-AR" sz="1400" b="1"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2" hMerge="1">
                  <a:txBody>
                    <a:bodyPr/>
                    <a:lstStyle/>
                    <a:p>
                      <a:endParaRPr lang="es-AR"/>
                    </a:p>
                  </a:txBody>
                  <a:tcPr/>
                </a:tc>
                <a:tc rowSpan="2" hMerge="1">
                  <a:txBody>
                    <a:bodyPr/>
                    <a:lstStyle/>
                    <a:p>
                      <a:endParaRPr lang="es-AR"/>
                    </a:p>
                  </a:txBody>
                  <a:tcPr/>
                </a:tc>
                <a:extLst>
                  <a:ext uri="{0D108BD9-81ED-4DB2-BD59-A6C34878D82A}">
                    <a16:rowId xmlns:a16="http://schemas.microsoft.com/office/drawing/2014/main" val="2827074334"/>
                  </a:ext>
                </a:extLst>
              </a:tr>
              <a:tr h="428871">
                <a:tc rowSpan="2">
                  <a:txBody>
                    <a:bodyPr/>
                    <a:lstStyle/>
                    <a:p>
                      <a:pPr algn="ctr" fontAlgn="b">
                        <a:buNone/>
                      </a:pPr>
                      <a:r>
                        <a:rPr lang="es-AR" sz="1400" b="1" i="0" u="none" strike="noStrike" dirty="0">
                          <a:solidFill>
                            <a:srgbClr val="000000"/>
                          </a:solidFill>
                          <a:effectLst/>
                          <a:latin typeface="Aptos Narrow" panose="020B0004020202020204" pitchFamily="34" charset="0"/>
                        </a:rPr>
                        <a:t>HORA</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2">
                  <a:txBody>
                    <a:bodyPr/>
                    <a:lstStyle/>
                    <a:p>
                      <a:pPr algn="ctr" fontAlgn="b">
                        <a:buNone/>
                      </a:pPr>
                      <a:r>
                        <a:rPr lang="es-AR" sz="1400" b="1" i="0" u="none" strike="noStrike" dirty="0">
                          <a:solidFill>
                            <a:srgbClr val="000000"/>
                          </a:solidFill>
                          <a:effectLst/>
                          <a:latin typeface="Aptos Narrow" panose="020B0004020202020204" pitchFamily="34" charset="0"/>
                        </a:rPr>
                        <a:t>Tipo de solución</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2">
                  <a:txBody>
                    <a:bodyPr/>
                    <a:lstStyle/>
                    <a:p>
                      <a:pPr algn="ctr" fontAlgn="b">
                        <a:buNone/>
                      </a:pPr>
                      <a:r>
                        <a:rPr lang="es-AR" sz="1400" b="1" i="0" u="none" strike="noStrike" dirty="0">
                          <a:solidFill>
                            <a:srgbClr val="000000"/>
                          </a:solidFill>
                          <a:effectLst/>
                          <a:latin typeface="Aptos Narrow" panose="020B0004020202020204" pitchFamily="34" charset="0"/>
                        </a:rPr>
                        <a:t>Cantidad que colocó</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2">
                  <a:txBody>
                    <a:bodyPr/>
                    <a:lstStyle/>
                    <a:p>
                      <a:pPr algn="ctr" fontAlgn="b">
                        <a:buNone/>
                      </a:pPr>
                      <a:r>
                        <a:rPr lang="es-AR" sz="1400" b="1" i="0" u="none" strike="noStrike" dirty="0">
                          <a:solidFill>
                            <a:srgbClr val="000000"/>
                          </a:solidFill>
                          <a:effectLst/>
                          <a:latin typeface="Aptos Narrow" panose="020B0004020202020204" pitchFamily="34" charset="0"/>
                        </a:rPr>
                        <a:t>Cantidad que pasó</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2">
                  <a:txBody>
                    <a:bodyPr/>
                    <a:lstStyle/>
                    <a:p>
                      <a:pPr algn="ctr" fontAlgn="b">
                        <a:buNone/>
                      </a:pPr>
                      <a:r>
                        <a:rPr lang="es-AR" sz="1400" b="1" i="0" u="none" strike="noStrike" dirty="0">
                          <a:solidFill>
                            <a:srgbClr val="000000"/>
                          </a:solidFill>
                          <a:effectLst/>
                          <a:latin typeface="Aptos Narrow" panose="020B0004020202020204" pitchFamily="34" charset="0"/>
                        </a:rPr>
                        <a:t>Vía oral</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2">
                  <a:txBody>
                    <a:bodyPr/>
                    <a:lstStyle/>
                    <a:p>
                      <a:pPr algn="ctr" fontAlgn="b">
                        <a:buNone/>
                      </a:pPr>
                      <a:r>
                        <a:rPr lang="es-AR" sz="1400" b="1" i="0" u="none" strike="noStrike" dirty="0">
                          <a:solidFill>
                            <a:srgbClr val="000000"/>
                          </a:solidFill>
                          <a:effectLst/>
                          <a:latin typeface="Aptos Narrow" panose="020B0004020202020204" pitchFamily="34" charset="0"/>
                        </a:rPr>
                        <a:t>Alimentación enteral</a:t>
                      </a:r>
                    </a:p>
                    <a:p>
                      <a:pPr algn="ctr" fontAlgn="b">
                        <a:buNone/>
                      </a:pPr>
                      <a:r>
                        <a:rPr lang="es-AR" sz="1400" b="1"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dirty="0"/>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vMerge="1">
                  <a:txBody>
                    <a:bodyPr/>
                    <a:lstStyle/>
                    <a:p>
                      <a:endParaRPr lang="es-AR"/>
                    </a:p>
                  </a:txBody>
                  <a:tcPr/>
                </a:tc>
                <a:tc hMerge="1" vMerge="1">
                  <a:txBody>
                    <a:bodyPr/>
                    <a:lstStyle/>
                    <a:p>
                      <a:endParaRPr lang="es-AR"/>
                    </a:p>
                  </a:txBody>
                  <a:tcPr/>
                </a:tc>
                <a:tc hMerge="1" vMerge="1">
                  <a:txBody>
                    <a:bodyPr/>
                    <a:lstStyle/>
                    <a:p>
                      <a:endParaRPr lang="es-AR"/>
                    </a:p>
                  </a:txBody>
                  <a:tcPr/>
                </a:tc>
                <a:extLst>
                  <a:ext uri="{0D108BD9-81ED-4DB2-BD59-A6C34878D82A}">
                    <a16:rowId xmlns:a16="http://schemas.microsoft.com/office/drawing/2014/main" val="3502757311"/>
                  </a:ext>
                </a:extLst>
              </a:tr>
              <a:tr h="0">
                <a:tc vMerge="1">
                  <a:txBody>
                    <a:bodyPr/>
                    <a:lstStyle/>
                    <a:p>
                      <a:endParaRPr lang="es-AR"/>
                    </a:p>
                  </a:txBody>
                  <a:tcPr/>
                </a:tc>
                <a:tc vMerge="1">
                  <a:txBody>
                    <a:bodyPr/>
                    <a:lstStyle/>
                    <a:p>
                      <a:endParaRPr lang="es-AR"/>
                    </a:p>
                  </a:txBody>
                  <a:tcPr/>
                </a:tc>
                <a:tc vMerge="1">
                  <a:txBody>
                    <a:bodyPr/>
                    <a:lstStyle/>
                    <a:p>
                      <a:endParaRPr lang="es-AR"/>
                    </a:p>
                  </a:txBody>
                  <a:tcPr/>
                </a:tc>
                <a:tc vMerge="1">
                  <a:txBody>
                    <a:bodyPr/>
                    <a:lstStyle/>
                    <a:p>
                      <a:endParaRPr lang="es-AR"/>
                    </a:p>
                  </a:txBody>
                  <a:tcPr/>
                </a:tc>
                <a:tc vMerge="1">
                  <a:txBody>
                    <a:bodyPr/>
                    <a:lstStyle/>
                    <a:p>
                      <a:endParaRPr lang="es-AR"/>
                    </a:p>
                  </a:txBody>
                  <a:tcPr/>
                </a:tc>
                <a:tc>
                  <a:txBody>
                    <a:bodyPr/>
                    <a:lstStyle/>
                    <a:p>
                      <a:pPr algn="ctr" fontAlgn="b">
                        <a:buNone/>
                      </a:pPr>
                      <a:r>
                        <a:rPr lang="es-AR" sz="1400" b="1" i="0" u="none" strike="noStrike" dirty="0">
                          <a:solidFill>
                            <a:srgbClr val="000000"/>
                          </a:solidFill>
                          <a:effectLst/>
                          <a:latin typeface="Aptos Narrow" panose="020B0004020202020204" pitchFamily="34" charset="0"/>
                        </a:rPr>
                        <a:t>Colocó</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1" i="0" u="none" strike="noStrike" dirty="0">
                          <a:solidFill>
                            <a:srgbClr val="000000"/>
                          </a:solidFill>
                          <a:effectLst/>
                          <a:latin typeface="Aptos Narrow" panose="020B0004020202020204" pitchFamily="34" charset="0"/>
                        </a:rPr>
                        <a:t>Pasó</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1" i="0" u="none" strike="noStrike" dirty="0">
                          <a:solidFill>
                            <a:srgbClr val="000000"/>
                          </a:solidFill>
                          <a:effectLst/>
                          <a:latin typeface="Aptos Narrow" panose="020B0004020202020204" pitchFamily="34" charset="0"/>
                        </a:rPr>
                        <a:t>Diuresis</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1" i="0" u="none" strike="noStrike" dirty="0">
                          <a:solidFill>
                            <a:srgbClr val="000000"/>
                          </a:solidFill>
                          <a:effectLst/>
                          <a:latin typeface="Aptos Narrow" panose="020B0004020202020204" pitchFamily="34" charset="0"/>
                        </a:rPr>
                        <a:t>Catarsis</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1" i="0" u="none" strike="noStrike" dirty="0">
                          <a:solidFill>
                            <a:srgbClr val="000000"/>
                          </a:solidFill>
                          <a:effectLst/>
                          <a:latin typeface="Aptos Narrow" panose="020B0004020202020204" pitchFamily="34" charset="0"/>
                        </a:rPr>
                        <a:t>Drenajes/Vómitos</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2411001"/>
                  </a:ext>
                </a:extLst>
              </a:tr>
              <a:tr h="226941">
                <a:tc>
                  <a:txBody>
                    <a:bodyPr/>
                    <a:lstStyle/>
                    <a:p>
                      <a:pPr algn="ctr" fontAlgn="b">
                        <a:buNone/>
                      </a:pPr>
                      <a:r>
                        <a:rPr lang="es-AR" sz="1400" b="0" i="0" u="none" strike="noStrike" dirty="0">
                          <a:solidFill>
                            <a:srgbClr val="000000"/>
                          </a:solidFill>
                          <a:effectLst/>
                          <a:latin typeface="Aptos Narrow" panose="020B0004020202020204" pitchFamily="34" charset="0"/>
                        </a:rPr>
                        <a:t> 14 </a:t>
                      </a:r>
                      <a:r>
                        <a:rPr lang="es-AR" sz="1400" b="0" i="0" u="none" strike="noStrike" dirty="0" err="1">
                          <a:solidFill>
                            <a:srgbClr val="000000"/>
                          </a:solidFill>
                          <a:effectLst/>
                          <a:latin typeface="Aptos Narrow" panose="020B0004020202020204" pitchFamily="34" charset="0"/>
                        </a:rPr>
                        <a:t>hs</a:t>
                      </a:r>
                      <a:endParaRPr lang="es-AR" sz="1400" b="0" i="0" u="none" strike="noStrike" dirty="0">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PHP anterior</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168 ml</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168 ml</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35944081"/>
                  </a:ext>
                </a:extLst>
              </a:tr>
              <a:tr h="226941">
                <a:tc>
                  <a:txBody>
                    <a:bodyPr/>
                    <a:lstStyle/>
                    <a:p>
                      <a:pPr algn="ctr" fontAlgn="b">
                        <a:buNone/>
                      </a:pPr>
                      <a:r>
                        <a:rPr lang="es-AR" sz="1400" b="0" i="0" u="none" strike="noStrike" dirty="0">
                          <a:solidFill>
                            <a:srgbClr val="000000"/>
                          </a:solidFill>
                          <a:effectLst/>
                          <a:latin typeface="Aptos Narrow" panose="020B0004020202020204" pitchFamily="34" charset="0"/>
                        </a:rPr>
                        <a:t> 14 </a:t>
                      </a:r>
                      <a:r>
                        <a:rPr lang="es-AR" sz="1400" b="0" i="0" u="none" strike="noStrike" dirty="0" err="1">
                          <a:solidFill>
                            <a:srgbClr val="000000"/>
                          </a:solidFill>
                          <a:effectLst/>
                          <a:latin typeface="Aptos Narrow" panose="020B0004020202020204" pitchFamily="34" charset="0"/>
                        </a:rPr>
                        <a:t>hs</a:t>
                      </a:r>
                      <a:endParaRPr lang="es-AR" sz="1400" b="0" i="0" u="none" strike="noStrike" dirty="0">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Paralelo tramadol anterior  21 ml/h</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300 ml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147 ml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05944444"/>
                  </a:ext>
                </a:extLst>
              </a:tr>
              <a:tr h="226941">
                <a:tc>
                  <a:txBody>
                    <a:bodyPr/>
                    <a:lstStyle/>
                    <a:p>
                      <a:pPr algn="ctr" fontAlgn="b">
                        <a:buNone/>
                      </a:pPr>
                      <a:r>
                        <a:rPr lang="es-AR" sz="1400" b="0" i="0" u="none" strike="noStrike" dirty="0">
                          <a:solidFill>
                            <a:srgbClr val="000000"/>
                          </a:solidFill>
                          <a:effectLst/>
                          <a:latin typeface="Aptos Narrow" panose="020B0004020202020204" pitchFamily="34" charset="0"/>
                        </a:rPr>
                        <a:t> 14 </a:t>
                      </a:r>
                      <a:r>
                        <a:rPr lang="es-AR" sz="1400" b="0" i="0" u="none" strike="noStrike" dirty="0" err="1">
                          <a:solidFill>
                            <a:srgbClr val="000000"/>
                          </a:solidFill>
                          <a:effectLst/>
                          <a:latin typeface="Aptos Narrow" panose="020B0004020202020204" pitchFamily="34" charset="0"/>
                        </a:rPr>
                        <a:t>hs</a:t>
                      </a:r>
                      <a:endParaRPr lang="es-AR" sz="1400" b="0" i="0" u="none" strike="noStrike" dirty="0">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Alimento enteral anterior 42 ml/h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700 ml</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294 lm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420873393"/>
                  </a:ext>
                </a:extLst>
              </a:tr>
              <a:tr h="226941">
                <a:tc>
                  <a:txBody>
                    <a:bodyPr/>
                    <a:lstStyle/>
                    <a:p>
                      <a:pPr algn="ctr" fontAlgn="b">
                        <a:buNone/>
                      </a:pPr>
                      <a:r>
                        <a:rPr lang="es-AR" sz="1400" b="0" i="0" u="none" strike="noStrike" dirty="0">
                          <a:solidFill>
                            <a:srgbClr val="000000"/>
                          </a:solidFill>
                          <a:effectLst/>
                          <a:latin typeface="Aptos Narrow" panose="020B0004020202020204" pitchFamily="34" charset="0"/>
                        </a:rPr>
                        <a:t> 15 </a:t>
                      </a:r>
                      <a:r>
                        <a:rPr lang="es-AR" sz="1400" b="0" i="0" u="none" strike="noStrike" dirty="0" err="1">
                          <a:solidFill>
                            <a:srgbClr val="000000"/>
                          </a:solidFill>
                          <a:effectLst/>
                          <a:latin typeface="Aptos Narrow" panose="020B0004020202020204" pitchFamily="34" charset="0"/>
                        </a:rPr>
                        <a:t>hs</a:t>
                      </a:r>
                      <a:endParaRPr lang="es-AR" sz="1400" b="0" i="0" u="none" strike="noStrike" dirty="0">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Agua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500 ml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500 ml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3879746"/>
                  </a:ext>
                </a:extLst>
              </a:tr>
              <a:tr h="226941">
                <a:tc>
                  <a:txBody>
                    <a:bodyPr/>
                    <a:lstStyle/>
                    <a:p>
                      <a:pPr algn="ctr" fontAlgn="b">
                        <a:buNone/>
                      </a:pPr>
                      <a:r>
                        <a:rPr lang="es-AR" sz="1400" b="0" i="0" u="none" strike="noStrike" dirty="0">
                          <a:solidFill>
                            <a:srgbClr val="000000"/>
                          </a:solidFill>
                          <a:effectLst/>
                          <a:latin typeface="Aptos Narrow" panose="020B0004020202020204" pitchFamily="34" charset="0"/>
                        </a:rPr>
                        <a:t> 16 </a:t>
                      </a:r>
                      <a:r>
                        <a:rPr lang="es-AR" sz="1400" b="0" i="0" u="none" strike="noStrike" dirty="0" err="1">
                          <a:solidFill>
                            <a:srgbClr val="000000"/>
                          </a:solidFill>
                          <a:effectLst/>
                          <a:latin typeface="Aptos Narrow" panose="020B0004020202020204" pitchFamily="34" charset="0"/>
                        </a:rPr>
                        <a:t>hs</a:t>
                      </a:r>
                      <a:endParaRPr lang="es-AR" sz="1400" b="0" i="0" u="none" strike="noStrike" dirty="0">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PHP 0,9 % 28 </a:t>
                      </a:r>
                      <a:r>
                        <a:rPr lang="es-AR" sz="1400" b="0" i="0" u="none" strike="noStrike" dirty="0" err="1">
                          <a:solidFill>
                            <a:srgbClr val="000000"/>
                          </a:solidFill>
                          <a:effectLst/>
                          <a:latin typeface="Aptos Narrow" panose="020B0004020202020204" pitchFamily="34" charset="0"/>
                        </a:rPr>
                        <a:t>gx</a:t>
                      </a: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500 ml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420 ml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225433200"/>
                  </a:ext>
                </a:extLst>
              </a:tr>
              <a:tr h="293674">
                <a:tc>
                  <a:txBody>
                    <a:bodyPr/>
                    <a:lstStyle/>
                    <a:p>
                      <a:pPr algn="ctr" fontAlgn="b">
                        <a:buNone/>
                      </a:pPr>
                      <a:r>
                        <a:rPr lang="es-AR" sz="1400" b="0" i="0" u="none" strike="noStrike" dirty="0">
                          <a:solidFill>
                            <a:srgbClr val="000000"/>
                          </a:solidFill>
                          <a:effectLst/>
                          <a:latin typeface="Aptos Narrow" panose="020B0004020202020204" pitchFamily="34" charset="0"/>
                        </a:rPr>
                        <a:t> 16 </a:t>
                      </a:r>
                      <a:r>
                        <a:rPr lang="es-AR" sz="1400" b="0" i="0" u="none" strike="noStrike" dirty="0" err="1">
                          <a:solidFill>
                            <a:srgbClr val="000000"/>
                          </a:solidFill>
                          <a:effectLst/>
                          <a:latin typeface="Aptos Narrow" panose="020B0004020202020204" pitchFamily="34" charset="0"/>
                        </a:rPr>
                        <a:t>hs</a:t>
                      </a:r>
                      <a:endParaRPr lang="es-AR" sz="1400" b="0" i="0" u="none" strike="noStrike" dirty="0">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AMS 1,5 g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150 ml</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150 ml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70322477"/>
                  </a:ext>
                </a:extLst>
              </a:tr>
              <a:tr h="226941">
                <a:tc>
                  <a:txBody>
                    <a:bodyPr/>
                    <a:lstStyle/>
                    <a:p>
                      <a:pPr algn="ctr" fontAlgn="b">
                        <a:buNone/>
                      </a:pPr>
                      <a:r>
                        <a:rPr lang="es-AR" sz="1400" b="0" i="0" u="none" strike="noStrike" dirty="0">
                          <a:solidFill>
                            <a:srgbClr val="000000"/>
                          </a:solidFill>
                          <a:effectLst/>
                          <a:latin typeface="Aptos Narrow" panose="020B0004020202020204" pitchFamily="34" charset="0"/>
                        </a:rPr>
                        <a:t> 17 </a:t>
                      </a:r>
                      <a:r>
                        <a:rPr lang="es-AR" sz="1400" b="0" i="0" u="none" strike="noStrike" dirty="0" err="1">
                          <a:solidFill>
                            <a:srgbClr val="000000"/>
                          </a:solidFill>
                          <a:effectLst/>
                          <a:latin typeface="Aptos Narrow" panose="020B0004020202020204" pitchFamily="34" charset="0"/>
                        </a:rPr>
                        <a:t>hs</a:t>
                      </a:r>
                      <a:endParaRPr lang="es-AR" sz="1400" b="0" i="0" u="none" strike="noStrike" dirty="0">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Glóbulos rojos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300 ml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300 ml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645904796"/>
                  </a:ext>
                </a:extLst>
              </a:tr>
              <a:tr h="226941">
                <a:tc>
                  <a:txBody>
                    <a:bodyPr/>
                    <a:lstStyle/>
                    <a:p>
                      <a:pPr algn="ctr" fontAlgn="b">
                        <a:buNone/>
                      </a:pPr>
                      <a:r>
                        <a:rPr lang="es-AR" sz="1400" b="0" i="0" u="none" strike="noStrike" dirty="0">
                          <a:solidFill>
                            <a:srgbClr val="000000"/>
                          </a:solidFill>
                          <a:effectLst/>
                          <a:latin typeface="Aptos Narrow" panose="020B0004020202020204" pitchFamily="34" charset="0"/>
                        </a:rPr>
                        <a:t> 20 </a:t>
                      </a:r>
                      <a:r>
                        <a:rPr lang="es-AR" sz="1400" b="0" i="0" u="none" strike="noStrike" dirty="0" err="1">
                          <a:solidFill>
                            <a:srgbClr val="000000"/>
                          </a:solidFill>
                          <a:effectLst/>
                          <a:latin typeface="Aptos Narrow" panose="020B0004020202020204" pitchFamily="34" charset="0"/>
                        </a:rPr>
                        <a:t>hs</a:t>
                      </a:r>
                      <a:endParaRPr lang="es-AR" sz="1400" b="0" i="0" u="none" strike="noStrike" dirty="0">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900 ml</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693122757"/>
                  </a:ext>
                </a:extLst>
              </a:tr>
              <a:tr h="226941">
                <a:tc>
                  <a:txBody>
                    <a:bodyPr/>
                    <a:lstStyle/>
                    <a:p>
                      <a:pPr algn="ctr" fontAlgn="b">
                        <a:buNone/>
                      </a:pPr>
                      <a:r>
                        <a:rPr lang="es-AR" sz="1400" b="0" i="0" u="none" strike="noStrike" dirty="0">
                          <a:solidFill>
                            <a:srgbClr val="000000"/>
                          </a:solidFill>
                          <a:effectLst/>
                          <a:latin typeface="Aptos Narrow" panose="020B0004020202020204" pitchFamily="34" charset="0"/>
                        </a:rPr>
                        <a:t> 21 </a:t>
                      </a:r>
                      <a:r>
                        <a:rPr lang="es-AR" sz="1400" b="0" i="0" u="none" strike="noStrike" dirty="0" err="1">
                          <a:solidFill>
                            <a:srgbClr val="000000"/>
                          </a:solidFill>
                          <a:effectLst/>
                          <a:latin typeface="Aptos Narrow" panose="020B0004020202020204" pitchFamily="34" charset="0"/>
                        </a:rPr>
                        <a:t>hs</a:t>
                      </a:r>
                      <a:endParaRPr lang="es-AR" sz="1400" b="0" i="0" u="none" strike="noStrike" dirty="0">
                        <a:solidFill>
                          <a:srgbClr val="000000"/>
                        </a:solidFill>
                        <a:effectLst/>
                        <a:latin typeface="Aptos Narrow" panose="020B0004020202020204" pitchFamily="34" charset="0"/>
                      </a:endParaRP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Vancomicina 1 g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300 ml</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582431424"/>
                  </a:ext>
                </a:extLst>
              </a:tr>
              <a:tr h="226941">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923043424"/>
                  </a:ext>
                </a:extLst>
              </a:tr>
              <a:tr h="226941">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43632713"/>
                  </a:ext>
                </a:extLst>
              </a:tr>
              <a:tr h="226941">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37933729"/>
                  </a:ext>
                </a:extLst>
              </a:tr>
              <a:tr h="226941">
                <a:tc gridSpan="2">
                  <a:txBody>
                    <a:bodyPr/>
                    <a:lstStyle/>
                    <a:p>
                      <a:pPr algn="l" fontAlgn="b">
                        <a:buNone/>
                      </a:pPr>
                      <a:r>
                        <a:rPr lang="es-AR" sz="1400" b="1" i="0" u="none" strike="noStrike" dirty="0">
                          <a:solidFill>
                            <a:srgbClr val="000000"/>
                          </a:solidFill>
                          <a:effectLst/>
                          <a:latin typeface="Aptos Narrow" panose="020B0004020202020204" pitchFamily="34" charset="0"/>
                        </a:rPr>
                        <a:t>Suma de ingresos y egresos</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s-AR"/>
                    </a:p>
                  </a:txBody>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1185 ml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794 ml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900 ml</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0" i="0" u="none" strike="noStrike" dirty="0">
                          <a:solidFill>
                            <a:srgbClr val="000000"/>
                          </a:solidFill>
                          <a:effectLst/>
                          <a:latin typeface="Aptos Narrow" panose="020B0004020202020204" pitchFamily="34" charset="0"/>
                        </a:rPr>
                        <a:t> </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3684342"/>
                  </a:ext>
                </a:extLst>
              </a:tr>
              <a:tr h="226941">
                <a:tc gridSpan="10">
                  <a:txBody>
                    <a:bodyPr/>
                    <a:lstStyle/>
                    <a:p>
                      <a:pPr algn="l" fontAlgn="b">
                        <a:buNone/>
                      </a:pPr>
                      <a:r>
                        <a:rPr lang="es-AR" sz="1400" b="1" i="0" u="none" strike="noStrike" dirty="0">
                          <a:solidFill>
                            <a:srgbClr val="000000"/>
                          </a:solidFill>
                          <a:effectLst/>
                          <a:latin typeface="Aptos Narrow" panose="020B0004020202020204" pitchFamily="34" charset="0"/>
                        </a:rPr>
                        <a:t>Resultado de balance (diferencia):  </a:t>
                      </a:r>
                      <a:r>
                        <a:rPr lang="es-AR" sz="1400" b="0" i="0" u="none" strike="noStrike" dirty="0">
                          <a:solidFill>
                            <a:srgbClr val="000000"/>
                          </a:solidFill>
                          <a:effectLst/>
                          <a:latin typeface="Aptos Narrow" panose="020B0004020202020204" pitchFamily="34" charset="0"/>
                        </a:rPr>
                        <a:t>(1185 ml + 794 ml) – (900 ml) =  1979 ml – 900 ml = +1079 ml Balance positivo</a:t>
                      </a:r>
                    </a:p>
                  </a:txBody>
                  <a:tcPr marL="7559" marR="7559" marT="755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extLst>
                  <a:ext uri="{0D108BD9-81ED-4DB2-BD59-A6C34878D82A}">
                    <a16:rowId xmlns:a16="http://schemas.microsoft.com/office/drawing/2014/main" val="2743549251"/>
                  </a:ext>
                </a:extLst>
              </a:tr>
            </a:tbl>
          </a:graphicData>
        </a:graphic>
      </p:graphicFrame>
    </p:spTree>
    <p:extLst>
      <p:ext uri="{BB962C8B-B14F-4D97-AF65-F5344CB8AC3E}">
        <p14:creationId xmlns:p14="http://schemas.microsoft.com/office/powerpoint/2010/main" val="27458449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34705FB-8995-C63F-DE49-2654582E5380}"/>
              </a:ext>
            </a:extLst>
          </p:cNvPr>
          <p:cNvSpPr>
            <a:spLocks noGrp="1"/>
          </p:cNvSpPr>
          <p:nvPr>
            <p:ph type="title"/>
          </p:nvPr>
        </p:nvSpPr>
        <p:spPr>
          <a:xfrm>
            <a:off x="838200" y="723302"/>
            <a:ext cx="10515600" cy="743730"/>
          </a:xfrm>
        </p:spPr>
        <p:txBody>
          <a:bodyPr>
            <a:normAutofit/>
          </a:bodyPr>
          <a:lstStyle/>
          <a:p>
            <a:pPr algn="l"/>
            <a:r>
              <a:rPr lang="es-AR" altLang="es-AR" sz="3600" dirty="0"/>
              <a:t>CASO 3</a:t>
            </a:r>
            <a:endParaRPr lang="es-AR" sz="3600" dirty="0"/>
          </a:p>
        </p:txBody>
      </p:sp>
      <p:sp>
        <p:nvSpPr>
          <p:cNvPr id="4" name="Marcador de número de diapositiva 3">
            <a:extLst>
              <a:ext uri="{FF2B5EF4-FFF2-40B4-BE49-F238E27FC236}">
                <a16:creationId xmlns:a16="http://schemas.microsoft.com/office/drawing/2014/main" id="{1EA55B10-408C-4C07-62F5-75D701B53A2D}"/>
              </a:ext>
            </a:extLst>
          </p:cNvPr>
          <p:cNvSpPr>
            <a:spLocks noGrp="1"/>
          </p:cNvSpPr>
          <p:nvPr>
            <p:ph type="sldNum" sz="quarter" idx="12"/>
          </p:nvPr>
        </p:nvSpPr>
        <p:spPr/>
        <p:txBody>
          <a:bodyPr/>
          <a:lstStyle/>
          <a:p>
            <a:pPr rtl="0"/>
            <a:fld id="{A49DFD55-3C28-40EF-9E31-A92D2E4017FF}" type="slidenum">
              <a:rPr lang="es-ES" smtClean="0"/>
              <a:pPr rtl="0"/>
              <a:t>12</a:t>
            </a:fld>
            <a:endParaRPr lang="es-ES" dirty="0"/>
          </a:p>
        </p:txBody>
      </p:sp>
      <p:sp>
        <p:nvSpPr>
          <p:cNvPr id="8" name="CuadroTexto 7">
            <a:extLst>
              <a:ext uri="{FF2B5EF4-FFF2-40B4-BE49-F238E27FC236}">
                <a16:creationId xmlns:a16="http://schemas.microsoft.com/office/drawing/2014/main" id="{4ED1ECA2-9021-3FCB-6F13-36B3F5540DFE}"/>
              </a:ext>
            </a:extLst>
          </p:cNvPr>
          <p:cNvSpPr txBox="1"/>
          <p:nvPr/>
        </p:nvSpPr>
        <p:spPr>
          <a:xfrm>
            <a:off x="721350" y="1980238"/>
            <a:ext cx="9652000" cy="4401205"/>
          </a:xfrm>
          <a:prstGeom prst="rect">
            <a:avLst/>
          </a:prstGeom>
          <a:noFill/>
        </p:spPr>
        <p:txBody>
          <a:bodyPr wrap="square">
            <a:spAutoFit/>
          </a:bodyPr>
          <a:lstStyle/>
          <a:p>
            <a:r>
              <a:rPr lang="es-AR" sz="2000" dirty="0"/>
              <a:t>El paciente Julio D. se encuentra internado en traumatología y tiene las siguientes indicaciones:</a:t>
            </a:r>
          </a:p>
          <a:p>
            <a:pPr marL="342900" indent="-342900">
              <a:buFont typeface="Arial" panose="020B0604020202020204" pitchFamily="34" charset="0"/>
              <a:buChar char="•"/>
            </a:pPr>
            <a:r>
              <a:rPr lang="es-AR" sz="2000" dirty="0"/>
              <a:t>PHP </a:t>
            </a:r>
            <a:r>
              <a:rPr lang="es-AR" sz="2000" dirty="0" err="1"/>
              <a:t>Dx</a:t>
            </a:r>
            <a:r>
              <a:rPr lang="es-AR" sz="2000" dirty="0"/>
              <a:t> 5% a 14gx’ (se cambia a las 23 </a:t>
            </a:r>
            <a:r>
              <a:rPr lang="es-AR" sz="2000" dirty="0" err="1"/>
              <a:t>hs</a:t>
            </a:r>
            <a:r>
              <a:rPr lang="es-AR" sz="2000" dirty="0"/>
              <a:t>)</a:t>
            </a:r>
          </a:p>
          <a:p>
            <a:pPr marL="342900" indent="-342900">
              <a:buFont typeface="Arial" panose="020B0604020202020204" pitchFamily="34" charset="0"/>
              <a:buChar char="•"/>
            </a:pPr>
            <a:r>
              <a:rPr lang="es-AR" sz="2000" dirty="0"/>
              <a:t>(24 </a:t>
            </a:r>
            <a:r>
              <a:rPr lang="es-AR" sz="2000" dirty="0" err="1"/>
              <a:t>hs</a:t>
            </a:r>
            <a:r>
              <a:rPr lang="es-AR" sz="2000" dirty="0"/>
              <a:t>) </a:t>
            </a:r>
            <a:r>
              <a:rPr lang="es-AR" sz="2000" dirty="0" err="1"/>
              <a:t>Metrodinazol</a:t>
            </a:r>
            <a:r>
              <a:rPr lang="es-AR" sz="2000" dirty="0"/>
              <a:t> 500 mg EV diluido en 100 ml </a:t>
            </a:r>
          </a:p>
          <a:p>
            <a:pPr marL="342900" indent="-342900">
              <a:buFont typeface="Arial" panose="020B0604020202020204" pitchFamily="34" charset="0"/>
              <a:buChar char="•"/>
            </a:pPr>
            <a:r>
              <a:rPr lang="es-AR" sz="2000" dirty="0"/>
              <a:t>(24 </a:t>
            </a:r>
            <a:r>
              <a:rPr lang="es-AR" sz="2000" dirty="0" err="1"/>
              <a:t>hs</a:t>
            </a:r>
            <a:r>
              <a:rPr lang="es-AR" sz="2000" dirty="0"/>
              <a:t> y 6 </a:t>
            </a:r>
            <a:r>
              <a:rPr lang="es-AR" sz="2000" dirty="0" err="1"/>
              <a:t>hs</a:t>
            </a:r>
            <a:r>
              <a:rPr lang="es-AR" sz="2000" dirty="0"/>
              <a:t>) Diclofenac 75 mg EV diluido en 100 ml</a:t>
            </a:r>
          </a:p>
          <a:p>
            <a:pPr marL="342900" indent="-342900">
              <a:buFont typeface="Arial" panose="020B0604020202020204" pitchFamily="34" charset="0"/>
              <a:buChar char="•"/>
            </a:pPr>
            <a:r>
              <a:rPr lang="es-AR" sz="2000" dirty="0"/>
              <a:t>(6 </a:t>
            </a:r>
            <a:r>
              <a:rPr lang="es-AR" sz="2000" dirty="0" err="1"/>
              <a:t>hs</a:t>
            </a:r>
            <a:r>
              <a:rPr lang="es-AR" sz="2000" dirty="0"/>
              <a:t>) carga de potasio: 45 </a:t>
            </a:r>
            <a:r>
              <a:rPr lang="es-AR" sz="2000" dirty="0" err="1"/>
              <a:t>meq</a:t>
            </a:r>
            <a:r>
              <a:rPr lang="es-AR" sz="2000" dirty="0"/>
              <a:t>/l EV diluido en 300 ml de SF 0,9% a pasar en 3 horas</a:t>
            </a:r>
          </a:p>
          <a:p>
            <a:r>
              <a:rPr lang="es-AR" sz="2000" dirty="0"/>
              <a:t>Se inicia el turno con 84 ml de PHP del turno anterior.</a:t>
            </a:r>
          </a:p>
          <a:p>
            <a:pPr marL="0" indent="0">
              <a:buNone/>
            </a:pPr>
            <a:r>
              <a:rPr lang="es-AR" sz="2000" dirty="0"/>
              <a:t>A las 23 </a:t>
            </a:r>
            <a:r>
              <a:rPr lang="es-AR" sz="2000" dirty="0" err="1"/>
              <a:t>hs</a:t>
            </a:r>
            <a:r>
              <a:rPr lang="es-AR" sz="2000" dirty="0"/>
              <a:t> Presenta una diuresis de 450 ml.</a:t>
            </a:r>
          </a:p>
          <a:p>
            <a:pPr marL="0" indent="0">
              <a:buNone/>
            </a:pPr>
            <a:r>
              <a:rPr lang="es-AR" sz="2000" dirty="0"/>
              <a:t>A las 5.30 </a:t>
            </a:r>
            <a:r>
              <a:rPr lang="es-AR" sz="2000" dirty="0" err="1"/>
              <a:t>hs</a:t>
            </a:r>
            <a:r>
              <a:rPr lang="es-AR" sz="2000" dirty="0"/>
              <a:t>. Presenta vómito cuantificado en 250 ml </a:t>
            </a:r>
          </a:p>
          <a:p>
            <a:pPr marL="0" indent="0">
              <a:buNone/>
            </a:pPr>
            <a:r>
              <a:rPr lang="es-AR" sz="2000" dirty="0"/>
              <a:t>A las 6 </a:t>
            </a:r>
            <a:r>
              <a:rPr lang="es-AR" sz="2000" dirty="0" err="1"/>
              <a:t>hs</a:t>
            </a:r>
            <a:r>
              <a:rPr lang="es-AR" sz="2000" dirty="0"/>
              <a:t> Se descarta diuresis de 1600 ml </a:t>
            </a:r>
          </a:p>
          <a:p>
            <a:pPr marL="0" indent="0">
              <a:buNone/>
            </a:pPr>
            <a:r>
              <a:rPr lang="es-AR" sz="2000" dirty="0"/>
              <a:t>A las 6.30 </a:t>
            </a:r>
            <a:r>
              <a:rPr lang="es-AR" sz="2000" dirty="0" err="1"/>
              <a:t>hs</a:t>
            </a:r>
            <a:r>
              <a:rPr lang="es-AR" sz="2000" dirty="0"/>
              <a:t> bebe 300 ml de agua.</a:t>
            </a:r>
          </a:p>
          <a:p>
            <a:pPr marL="0" indent="0">
              <a:buNone/>
            </a:pPr>
            <a:r>
              <a:rPr lang="es-AR" sz="2000" b="1" dirty="0"/>
              <a:t>Consigna: </a:t>
            </a:r>
            <a:r>
              <a:rPr lang="es-AR" sz="2000" dirty="0"/>
              <a:t>realice el balance hídrico parcial del turno de 21 a 7 </a:t>
            </a:r>
            <a:r>
              <a:rPr lang="es-AR" sz="2000" dirty="0" err="1"/>
              <a:t>hs</a:t>
            </a:r>
            <a:r>
              <a:rPr lang="es-AR" sz="2000" dirty="0"/>
              <a:t> y aclare si es positivo o negativo.</a:t>
            </a:r>
          </a:p>
        </p:txBody>
      </p:sp>
    </p:spTree>
    <p:extLst>
      <p:ext uri="{BB962C8B-B14F-4D97-AF65-F5344CB8AC3E}">
        <p14:creationId xmlns:p14="http://schemas.microsoft.com/office/powerpoint/2010/main" val="12862671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D1D5A2-67EB-21C0-FB6B-DFFA141931B3}"/>
            </a:ext>
          </a:extLst>
        </p:cNvPr>
        <p:cNvGrpSpPr/>
        <p:nvPr/>
      </p:nvGrpSpPr>
      <p:grpSpPr>
        <a:xfrm>
          <a:off x="0" y="0"/>
          <a:ext cx="0" cy="0"/>
          <a:chOff x="0" y="0"/>
          <a:chExt cx="0" cy="0"/>
        </a:xfrm>
      </p:grpSpPr>
      <p:sp>
        <p:nvSpPr>
          <p:cNvPr id="5" name="Marcador de posición de número de diapositiva 5">
            <a:extLst>
              <a:ext uri="{FF2B5EF4-FFF2-40B4-BE49-F238E27FC236}">
                <a16:creationId xmlns:a16="http://schemas.microsoft.com/office/drawing/2014/main" id="{E3663CA8-44AE-6044-0DEB-C81A8219CB0E}"/>
              </a:ext>
            </a:extLst>
          </p:cNvPr>
          <p:cNvSpPr>
            <a:spLocks noGrp="1"/>
          </p:cNvSpPr>
          <p:nvPr>
            <p:ph type="sldNum" sz="quarter" idx="12"/>
          </p:nvPr>
        </p:nvSpPr>
        <p:spPr>
          <a:xfrm>
            <a:off x="10373350" y="6356349"/>
            <a:ext cx="987552" cy="365125"/>
          </a:xfrm>
        </p:spPr>
        <p:txBody>
          <a:bodyPr rtlCol="0"/>
          <a:lstStyle>
            <a:defPPr>
              <a:defRPr lang="es-ES"/>
            </a:defPPr>
          </a:lstStyle>
          <a:p>
            <a:pPr rtl="0"/>
            <a:fld id="{A49DFD55-3C28-40EF-9E31-A92D2E4017FF}" type="slidenum">
              <a:rPr lang="es-ES" smtClean="0"/>
              <a:pPr rtl="0"/>
              <a:t>13</a:t>
            </a:fld>
            <a:endParaRPr lang="es-ES" dirty="0"/>
          </a:p>
        </p:txBody>
      </p:sp>
      <p:sp>
        <p:nvSpPr>
          <p:cNvPr id="3" name="Título 2">
            <a:extLst>
              <a:ext uri="{FF2B5EF4-FFF2-40B4-BE49-F238E27FC236}">
                <a16:creationId xmlns:a16="http://schemas.microsoft.com/office/drawing/2014/main" id="{3C74EE52-0D02-1837-9A12-9DC6DB932288}"/>
              </a:ext>
            </a:extLst>
          </p:cNvPr>
          <p:cNvSpPr>
            <a:spLocks noGrp="1"/>
          </p:cNvSpPr>
          <p:nvPr>
            <p:ph type="title"/>
          </p:nvPr>
        </p:nvSpPr>
        <p:spPr>
          <a:xfrm>
            <a:off x="1427480" y="482211"/>
            <a:ext cx="10515600" cy="967250"/>
          </a:xfrm>
        </p:spPr>
        <p:txBody>
          <a:bodyPr>
            <a:normAutofit/>
          </a:bodyPr>
          <a:lstStyle/>
          <a:p>
            <a:r>
              <a:rPr lang="es-AR" altLang="es-AR" sz="3600" dirty="0"/>
              <a:t>CASO 3</a:t>
            </a:r>
            <a:endParaRPr lang="es-AR" sz="3600" dirty="0"/>
          </a:p>
        </p:txBody>
      </p:sp>
      <p:graphicFrame>
        <p:nvGraphicFramePr>
          <p:cNvPr id="4" name="Tabla 3">
            <a:extLst>
              <a:ext uri="{FF2B5EF4-FFF2-40B4-BE49-F238E27FC236}">
                <a16:creationId xmlns:a16="http://schemas.microsoft.com/office/drawing/2014/main" id="{16AA3681-96BF-1DDF-EBDE-8C3A8CD38158}"/>
              </a:ext>
            </a:extLst>
          </p:cNvPr>
          <p:cNvGraphicFramePr>
            <a:graphicFrameLocks noGrp="1"/>
          </p:cNvGraphicFramePr>
          <p:nvPr/>
        </p:nvGraphicFramePr>
        <p:xfrm>
          <a:off x="585018" y="1815465"/>
          <a:ext cx="11129462" cy="3984395"/>
        </p:xfrm>
        <a:graphic>
          <a:graphicData uri="http://schemas.openxmlformats.org/drawingml/2006/table">
            <a:tbl>
              <a:tblPr/>
              <a:tblGrid>
                <a:gridCol w="948404">
                  <a:extLst>
                    <a:ext uri="{9D8B030D-6E8A-4147-A177-3AD203B41FA5}">
                      <a16:colId xmlns:a16="http://schemas.microsoft.com/office/drawing/2014/main" val="884712017"/>
                    </a:ext>
                  </a:extLst>
                </a:gridCol>
                <a:gridCol w="1314054">
                  <a:extLst>
                    <a:ext uri="{9D8B030D-6E8A-4147-A177-3AD203B41FA5}">
                      <a16:colId xmlns:a16="http://schemas.microsoft.com/office/drawing/2014/main" val="1492716951"/>
                    </a:ext>
                  </a:extLst>
                </a:gridCol>
                <a:gridCol w="1462599">
                  <a:extLst>
                    <a:ext uri="{9D8B030D-6E8A-4147-A177-3AD203B41FA5}">
                      <a16:colId xmlns:a16="http://schemas.microsoft.com/office/drawing/2014/main" val="3631149603"/>
                    </a:ext>
                  </a:extLst>
                </a:gridCol>
                <a:gridCol w="1484605">
                  <a:extLst>
                    <a:ext uri="{9D8B030D-6E8A-4147-A177-3AD203B41FA5}">
                      <a16:colId xmlns:a16="http://schemas.microsoft.com/office/drawing/2014/main" val="2853767198"/>
                    </a:ext>
                  </a:extLst>
                </a:gridCol>
                <a:gridCol w="579949">
                  <a:extLst>
                    <a:ext uri="{9D8B030D-6E8A-4147-A177-3AD203B41FA5}">
                      <a16:colId xmlns:a16="http://schemas.microsoft.com/office/drawing/2014/main" val="990579240"/>
                    </a:ext>
                  </a:extLst>
                </a:gridCol>
                <a:gridCol w="1491293">
                  <a:extLst>
                    <a:ext uri="{9D8B030D-6E8A-4147-A177-3AD203B41FA5}">
                      <a16:colId xmlns:a16="http://schemas.microsoft.com/office/drawing/2014/main" val="2940048970"/>
                    </a:ext>
                  </a:extLst>
                </a:gridCol>
                <a:gridCol w="603418">
                  <a:extLst>
                    <a:ext uri="{9D8B030D-6E8A-4147-A177-3AD203B41FA5}">
                      <a16:colId xmlns:a16="http://schemas.microsoft.com/office/drawing/2014/main" val="12991495"/>
                    </a:ext>
                  </a:extLst>
                </a:gridCol>
                <a:gridCol w="948404">
                  <a:extLst>
                    <a:ext uri="{9D8B030D-6E8A-4147-A177-3AD203B41FA5}">
                      <a16:colId xmlns:a16="http://schemas.microsoft.com/office/drawing/2014/main" val="2815073146"/>
                    </a:ext>
                  </a:extLst>
                </a:gridCol>
                <a:gridCol w="948404">
                  <a:extLst>
                    <a:ext uri="{9D8B030D-6E8A-4147-A177-3AD203B41FA5}">
                      <a16:colId xmlns:a16="http://schemas.microsoft.com/office/drawing/2014/main" val="859919870"/>
                    </a:ext>
                  </a:extLst>
                </a:gridCol>
                <a:gridCol w="1348332">
                  <a:extLst>
                    <a:ext uri="{9D8B030D-6E8A-4147-A177-3AD203B41FA5}">
                      <a16:colId xmlns:a16="http://schemas.microsoft.com/office/drawing/2014/main" val="1596625211"/>
                    </a:ext>
                  </a:extLst>
                </a:gridCol>
              </a:tblGrid>
              <a:tr h="412177">
                <a:tc gridSpan="7">
                  <a:txBody>
                    <a:bodyPr/>
                    <a:lstStyle/>
                    <a:p>
                      <a:pPr algn="ctr" fontAlgn="b">
                        <a:buNone/>
                      </a:pPr>
                      <a:r>
                        <a:rPr lang="es-AR" sz="1400" b="1" i="0" u="none" strike="noStrike" dirty="0">
                          <a:solidFill>
                            <a:srgbClr val="000000"/>
                          </a:solidFill>
                          <a:effectLst/>
                          <a:latin typeface="Aptos Narrow" panose="020B0004020202020204" pitchFamily="34" charset="0"/>
                        </a:rPr>
                        <a:t>INGRESOS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AEDFB"/>
                    </a:solidFill>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gridSpan="3">
                  <a:txBody>
                    <a:bodyPr/>
                    <a:lstStyle/>
                    <a:p>
                      <a:pPr algn="ctr" fontAlgn="b">
                        <a:buNone/>
                      </a:pPr>
                      <a:r>
                        <a:rPr lang="es-AR" sz="1400" b="1" i="0" u="none" strike="noStrike">
                          <a:solidFill>
                            <a:srgbClr val="000000"/>
                          </a:solidFill>
                          <a:effectLst/>
                          <a:latin typeface="Aptos Narrow" panose="020B0004020202020204" pitchFamily="34" charset="0"/>
                        </a:rPr>
                        <a:t>EGRESOS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CEEF"/>
                    </a:solidFill>
                  </a:tcPr>
                </a:tc>
                <a:tc hMerge="1">
                  <a:txBody>
                    <a:bodyPr/>
                    <a:lstStyle/>
                    <a:p>
                      <a:endParaRPr lang="es-AR"/>
                    </a:p>
                  </a:txBody>
                  <a:tcPr/>
                </a:tc>
                <a:tc hMerge="1">
                  <a:txBody>
                    <a:bodyPr/>
                    <a:lstStyle/>
                    <a:p>
                      <a:endParaRPr lang="es-AR"/>
                    </a:p>
                  </a:txBody>
                  <a:tcPr/>
                </a:tc>
                <a:extLst>
                  <a:ext uri="{0D108BD9-81ED-4DB2-BD59-A6C34878D82A}">
                    <a16:rowId xmlns:a16="http://schemas.microsoft.com/office/drawing/2014/main" val="3492477555"/>
                  </a:ext>
                </a:extLst>
              </a:tr>
              <a:tr h="274786">
                <a:tc gridSpan="4">
                  <a:txBody>
                    <a:bodyPr/>
                    <a:lstStyle/>
                    <a:p>
                      <a:pPr algn="ctr" fontAlgn="b">
                        <a:buNone/>
                      </a:pPr>
                      <a:r>
                        <a:rPr lang="es-AR" sz="1400" b="1" i="0" u="none" strike="noStrike" dirty="0">
                          <a:solidFill>
                            <a:srgbClr val="000000"/>
                          </a:solidFill>
                          <a:effectLst/>
                          <a:latin typeface="Aptos Narrow" panose="020B0004020202020204" pitchFamily="34" charset="0"/>
                        </a:rPr>
                        <a:t>INGRESOS POR VÍA PARENTERAL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hMerge="1">
                  <a:txBody>
                    <a:bodyPr/>
                    <a:lstStyle/>
                    <a:p>
                      <a:endParaRPr lang="es-AR"/>
                    </a:p>
                  </a:txBody>
                  <a:tcPr/>
                </a:tc>
                <a:tc hMerge="1">
                  <a:txBody>
                    <a:bodyPr/>
                    <a:lstStyle/>
                    <a:p>
                      <a:endParaRPr lang="es-AR"/>
                    </a:p>
                  </a:txBody>
                  <a:tcPr/>
                </a:tc>
                <a:tc hMerge="1">
                  <a:txBody>
                    <a:bodyPr/>
                    <a:lstStyle/>
                    <a:p>
                      <a:endParaRPr lang="es-AR"/>
                    </a:p>
                  </a:txBody>
                  <a:tcPr/>
                </a:tc>
                <a:tc gridSpan="3">
                  <a:txBody>
                    <a:bodyPr/>
                    <a:lstStyle/>
                    <a:p>
                      <a:pPr algn="ctr" fontAlgn="b">
                        <a:buNone/>
                      </a:pPr>
                      <a:r>
                        <a:rPr lang="es-AR" sz="1400" b="1" i="0" u="none" strike="noStrike" dirty="0">
                          <a:solidFill>
                            <a:srgbClr val="000000"/>
                          </a:solidFill>
                          <a:effectLst/>
                          <a:latin typeface="Aptos Narrow" panose="020B0004020202020204" pitchFamily="34" charset="0"/>
                        </a:rPr>
                        <a:t>INGRESOS POR VÍA ENTERAL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hMerge="1">
                  <a:txBody>
                    <a:bodyPr/>
                    <a:lstStyle/>
                    <a:p>
                      <a:endParaRPr lang="es-AR"/>
                    </a:p>
                  </a:txBody>
                  <a:tcPr/>
                </a:tc>
                <a:tc hMerge="1">
                  <a:txBody>
                    <a:bodyPr/>
                    <a:lstStyle/>
                    <a:p>
                      <a:endParaRPr lang="es-AR"/>
                    </a:p>
                  </a:txBody>
                  <a:tcPr/>
                </a:tc>
                <a:tc rowSpan="2" gridSpan="3">
                  <a:txBody>
                    <a:bodyPr/>
                    <a:lstStyle/>
                    <a:p>
                      <a:pPr algn="ctr" fontAlgn="b">
                        <a:buNone/>
                      </a:pPr>
                      <a:r>
                        <a:rPr lang="es-AR" sz="1400" b="1"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2" hMerge="1">
                  <a:txBody>
                    <a:bodyPr/>
                    <a:lstStyle/>
                    <a:p>
                      <a:endParaRPr lang="es-AR"/>
                    </a:p>
                  </a:txBody>
                  <a:tcPr/>
                </a:tc>
                <a:tc rowSpan="2" hMerge="1">
                  <a:txBody>
                    <a:bodyPr/>
                    <a:lstStyle/>
                    <a:p>
                      <a:endParaRPr lang="es-AR"/>
                    </a:p>
                  </a:txBody>
                  <a:tcPr/>
                </a:tc>
                <a:extLst>
                  <a:ext uri="{0D108BD9-81ED-4DB2-BD59-A6C34878D82A}">
                    <a16:rowId xmlns:a16="http://schemas.microsoft.com/office/drawing/2014/main" val="3341771397"/>
                  </a:ext>
                </a:extLst>
              </a:tr>
              <a:tr h="274786">
                <a:tc rowSpan="2">
                  <a:txBody>
                    <a:bodyPr/>
                    <a:lstStyle/>
                    <a:p>
                      <a:pPr algn="ctr" fontAlgn="b">
                        <a:buNone/>
                      </a:pPr>
                      <a:r>
                        <a:rPr lang="es-AR" sz="1400" b="1" i="0" u="none" strike="noStrike" dirty="0">
                          <a:solidFill>
                            <a:srgbClr val="000000"/>
                          </a:solidFill>
                          <a:effectLst/>
                          <a:latin typeface="Aptos Narrow" panose="020B0004020202020204" pitchFamily="34" charset="0"/>
                        </a:rPr>
                        <a:t>HORA</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2">
                  <a:txBody>
                    <a:bodyPr/>
                    <a:lstStyle/>
                    <a:p>
                      <a:pPr algn="ctr" fontAlgn="b">
                        <a:buNone/>
                      </a:pPr>
                      <a:r>
                        <a:rPr lang="es-AR" sz="1400" b="1" i="0" u="none" strike="noStrike" dirty="0">
                          <a:solidFill>
                            <a:srgbClr val="000000"/>
                          </a:solidFill>
                          <a:effectLst/>
                          <a:latin typeface="Aptos Narrow" panose="020B0004020202020204" pitchFamily="34" charset="0"/>
                        </a:rPr>
                        <a:t>Tipo de solución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2">
                  <a:txBody>
                    <a:bodyPr/>
                    <a:lstStyle/>
                    <a:p>
                      <a:pPr algn="ctr" fontAlgn="b">
                        <a:buNone/>
                      </a:pPr>
                      <a:r>
                        <a:rPr lang="es-AR" sz="1400" b="1" i="0" u="none" strike="noStrike" dirty="0">
                          <a:solidFill>
                            <a:srgbClr val="000000"/>
                          </a:solidFill>
                          <a:effectLst/>
                          <a:latin typeface="Aptos Narrow" panose="020B0004020202020204" pitchFamily="34" charset="0"/>
                        </a:rPr>
                        <a:t>Cantidad que colocó</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2">
                  <a:txBody>
                    <a:bodyPr/>
                    <a:lstStyle/>
                    <a:p>
                      <a:pPr algn="ctr" fontAlgn="b">
                        <a:buNone/>
                      </a:pPr>
                      <a:r>
                        <a:rPr lang="es-AR" sz="1400" b="1" i="0" u="none" strike="noStrike" dirty="0">
                          <a:solidFill>
                            <a:srgbClr val="000000"/>
                          </a:solidFill>
                          <a:effectLst/>
                          <a:latin typeface="Aptos Narrow" panose="020B0004020202020204" pitchFamily="34" charset="0"/>
                        </a:rPr>
                        <a:t>Cantidad que pasó</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2">
                  <a:txBody>
                    <a:bodyPr/>
                    <a:lstStyle/>
                    <a:p>
                      <a:pPr algn="ctr" fontAlgn="b">
                        <a:buNone/>
                      </a:pPr>
                      <a:r>
                        <a:rPr lang="es-AR" sz="1400" b="1" i="0" u="none" strike="noStrike" dirty="0">
                          <a:solidFill>
                            <a:srgbClr val="000000"/>
                          </a:solidFill>
                          <a:effectLst/>
                          <a:latin typeface="Aptos Narrow" panose="020B0004020202020204" pitchFamily="34" charset="0"/>
                        </a:rPr>
                        <a:t>Vía oral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2">
                  <a:txBody>
                    <a:bodyPr/>
                    <a:lstStyle/>
                    <a:p>
                      <a:pPr algn="ctr" fontAlgn="b">
                        <a:buNone/>
                      </a:pPr>
                      <a:r>
                        <a:rPr lang="es-AR" sz="1400" b="1" i="0" u="none" strike="noStrike" dirty="0">
                          <a:solidFill>
                            <a:srgbClr val="000000"/>
                          </a:solidFill>
                          <a:effectLst/>
                          <a:latin typeface="Aptos Narrow" panose="020B0004020202020204" pitchFamily="34" charset="0"/>
                        </a:rPr>
                        <a:t>Alimentación enteral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dirty="0"/>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vMerge="1">
                  <a:txBody>
                    <a:bodyPr/>
                    <a:lstStyle/>
                    <a:p>
                      <a:endParaRPr lang="es-AR"/>
                    </a:p>
                  </a:txBody>
                  <a:tcPr/>
                </a:tc>
                <a:tc hMerge="1" vMerge="1">
                  <a:txBody>
                    <a:bodyPr/>
                    <a:lstStyle/>
                    <a:p>
                      <a:endParaRPr lang="es-AR"/>
                    </a:p>
                  </a:txBody>
                  <a:tcPr/>
                </a:tc>
                <a:tc hMerge="1" vMerge="1">
                  <a:txBody>
                    <a:bodyPr/>
                    <a:lstStyle/>
                    <a:p>
                      <a:endParaRPr lang="es-AR"/>
                    </a:p>
                  </a:txBody>
                  <a:tcPr/>
                </a:tc>
                <a:extLst>
                  <a:ext uri="{0D108BD9-81ED-4DB2-BD59-A6C34878D82A}">
                    <a16:rowId xmlns:a16="http://schemas.microsoft.com/office/drawing/2014/main" val="2472622040"/>
                  </a:ext>
                </a:extLst>
              </a:tr>
              <a:tr h="274786">
                <a:tc vMerge="1">
                  <a:txBody>
                    <a:bodyPr/>
                    <a:lstStyle/>
                    <a:p>
                      <a:endParaRPr lang="es-AR"/>
                    </a:p>
                  </a:txBody>
                  <a:tcPr/>
                </a:tc>
                <a:tc vMerge="1">
                  <a:txBody>
                    <a:bodyPr/>
                    <a:lstStyle/>
                    <a:p>
                      <a:endParaRPr lang="es-AR"/>
                    </a:p>
                  </a:txBody>
                  <a:tcPr/>
                </a:tc>
                <a:tc vMerge="1">
                  <a:txBody>
                    <a:bodyPr/>
                    <a:lstStyle/>
                    <a:p>
                      <a:endParaRPr lang="es-AR"/>
                    </a:p>
                  </a:txBody>
                  <a:tcPr/>
                </a:tc>
                <a:tc vMerge="1">
                  <a:txBody>
                    <a:bodyPr/>
                    <a:lstStyle/>
                    <a:p>
                      <a:endParaRPr lang="es-AR"/>
                    </a:p>
                  </a:txBody>
                  <a:tcPr/>
                </a:tc>
                <a:tc vMerge="1">
                  <a:txBody>
                    <a:bodyPr/>
                    <a:lstStyle/>
                    <a:p>
                      <a:endParaRPr lang="es-AR"/>
                    </a:p>
                  </a:txBody>
                  <a:tcPr/>
                </a:tc>
                <a:tc>
                  <a:txBody>
                    <a:bodyPr/>
                    <a:lstStyle/>
                    <a:p>
                      <a:pPr algn="ctr" fontAlgn="b">
                        <a:buNone/>
                      </a:pPr>
                      <a:r>
                        <a:rPr lang="es-AR" sz="1400" b="1" i="0" u="none" strike="noStrike" dirty="0">
                          <a:solidFill>
                            <a:srgbClr val="000000"/>
                          </a:solidFill>
                          <a:effectLst/>
                          <a:latin typeface="Aptos Narrow" panose="020B0004020202020204" pitchFamily="34" charset="0"/>
                        </a:rPr>
                        <a:t>Colocó</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1" i="0" u="none" strike="noStrike" dirty="0">
                          <a:solidFill>
                            <a:srgbClr val="000000"/>
                          </a:solidFill>
                          <a:effectLst/>
                          <a:latin typeface="Aptos Narrow" panose="020B0004020202020204" pitchFamily="34" charset="0"/>
                        </a:rPr>
                        <a:t>Pasó</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1" i="0" u="none" strike="noStrike" dirty="0">
                          <a:solidFill>
                            <a:srgbClr val="000000"/>
                          </a:solidFill>
                          <a:effectLst/>
                          <a:latin typeface="Aptos Narrow" panose="020B0004020202020204" pitchFamily="34" charset="0"/>
                        </a:rPr>
                        <a:t>Diuresis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1" i="0" u="none" strike="noStrike" dirty="0">
                          <a:solidFill>
                            <a:srgbClr val="000000"/>
                          </a:solidFill>
                          <a:effectLst/>
                          <a:latin typeface="Aptos Narrow" panose="020B0004020202020204" pitchFamily="34" charset="0"/>
                        </a:rPr>
                        <a:t>Catarsis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buNone/>
                      </a:pPr>
                      <a:r>
                        <a:rPr lang="es-AR" sz="1400" b="1" i="0" u="none" strike="noStrike" dirty="0">
                          <a:solidFill>
                            <a:srgbClr val="000000"/>
                          </a:solidFill>
                          <a:effectLst/>
                          <a:latin typeface="Aptos Narrow" panose="020B0004020202020204" pitchFamily="34" charset="0"/>
                        </a:rPr>
                        <a:t>Drenajes/Vómitos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17026215"/>
                  </a:ext>
                </a:extLst>
              </a:tr>
              <a:tr h="274786">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096667960"/>
                  </a:ext>
                </a:extLst>
              </a:tr>
              <a:tr h="274786">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131319529"/>
                  </a:ext>
                </a:extLst>
              </a:tr>
              <a:tr h="274786">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994173"/>
                  </a:ext>
                </a:extLst>
              </a:tr>
              <a:tr h="274786">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02826395"/>
                  </a:ext>
                </a:extLst>
              </a:tr>
              <a:tr h="274786">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889117890"/>
                  </a:ext>
                </a:extLst>
              </a:tr>
              <a:tr h="274786">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06928231"/>
                  </a:ext>
                </a:extLst>
              </a:tr>
              <a:tr h="274786">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66973083"/>
                  </a:ext>
                </a:extLst>
              </a:tr>
              <a:tr h="274786">
                <a:tc>
                  <a:txBody>
                    <a:bodyPr/>
                    <a:lstStyle/>
                    <a:p>
                      <a:pPr algn="ctr" fontAlgn="b">
                        <a:buNone/>
                      </a:pPr>
                      <a:endParaRPr lang="es-AR" sz="1400" b="0" i="0" u="none" strike="noStrike" dirty="0">
                        <a:solidFill>
                          <a:srgbClr val="000000"/>
                        </a:solidFill>
                        <a:effectLst/>
                        <a:latin typeface="Aptos Narrow" panose="020B000402020202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96544510"/>
                  </a:ext>
                </a:extLst>
              </a:tr>
              <a:tr h="274786">
                <a:tc gridSpan="2">
                  <a:txBody>
                    <a:bodyPr/>
                    <a:lstStyle/>
                    <a:p>
                      <a:pPr algn="l" fontAlgn="b">
                        <a:buNone/>
                      </a:pPr>
                      <a:r>
                        <a:rPr lang="es-AR" sz="1400" b="1" i="0" u="none" strike="noStrike" dirty="0">
                          <a:solidFill>
                            <a:srgbClr val="000000"/>
                          </a:solidFill>
                          <a:effectLst/>
                          <a:latin typeface="Aptos Narrow" panose="020B0004020202020204" pitchFamily="34" charset="0"/>
                        </a:rPr>
                        <a:t>Suma de ingresos y egresos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s-AR"/>
                    </a:p>
                  </a:txBody>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612763855"/>
                  </a:ext>
                </a:extLst>
              </a:tr>
              <a:tr h="274786">
                <a:tc gridSpan="10">
                  <a:txBody>
                    <a:bodyPr/>
                    <a:lstStyle/>
                    <a:p>
                      <a:pPr algn="l" fontAlgn="b">
                        <a:buNone/>
                      </a:pPr>
                      <a:r>
                        <a:rPr lang="es-AR" sz="1400" b="1" i="0" u="none" strike="noStrike" dirty="0">
                          <a:solidFill>
                            <a:srgbClr val="000000"/>
                          </a:solidFill>
                          <a:effectLst/>
                          <a:latin typeface="Aptos Narrow" panose="020B0004020202020204" pitchFamily="34" charset="0"/>
                        </a:rPr>
                        <a:t>Resultado de balance (diferencia):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extLst>
                  <a:ext uri="{0D108BD9-81ED-4DB2-BD59-A6C34878D82A}">
                    <a16:rowId xmlns:a16="http://schemas.microsoft.com/office/drawing/2014/main" val="3070816049"/>
                  </a:ext>
                </a:extLst>
              </a:tr>
            </a:tbl>
          </a:graphicData>
        </a:graphic>
      </p:graphicFrame>
    </p:spTree>
    <p:extLst>
      <p:ext uri="{BB962C8B-B14F-4D97-AF65-F5344CB8AC3E}">
        <p14:creationId xmlns:p14="http://schemas.microsoft.com/office/powerpoint/2010/main" val="1936744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040D70-5249-AFF9-4BE0-28178E53EC5A}"/>
              </a:ext>
            </a:extLst>
          </p:cNvPr>
          <p:cNvSpPr>
            <a:spLocks noGrp="1"/>
          </p:cNvSpPr>
          <p:nvPr>
            <p:ph type="title"/>
          </p:nvPr>
        </p:nvSpPr>
        <p:spPr>
          <a:xfrm>
            <a:off x="838200" y="353551"/>
            <a:ext cx="10515600" cy="951830"/>
          </a:xfrm>
        </p:spPr>
        <p:txBody>
          <a:bodyPr>
            <a:normAutofit/>
          </a:bodyPr>
          <a:lstStyle/>
          <a:p>
            <a:r>
              <a:rPr lang="es-AR" sz="4000" dirty="0"/>
              <a:t>Caso 3</a:t>
            </a:r>
          </a:p>
        </p:txBody>
      </p:sp>
      <p:sp>
        <p:nvSpPr>
          <p:cNvPr id="4" name="Marcador de número de diapositiva 3">
            <a:extLst>
              <a:ext uri="{FF2B5EF4-FFF2-40B4-BE49-F238E27FC236}">
                <a16:creationId xmlns:a16="http://schemas.microsoft.com/office/drawing/2014/main" id="{A1E7011A-AABC-E536-73EE-787058CF3649}"/>
              </a:ext>
            </a:extLst>
          </p:cNvPr>
          <p:cNvSpPr>
            <a:spLocks noGrp="1"/>
          </p:cNvSpPr>
          <p:nvPr>
            <p:ph type="sldNum" sz="quarter" idx="12"/>
          </p:nvPr>
        </p:nvSpPr>
        <p:spPr/>
        <p:txBody>
          <a:bodyPr/>
          <a:lstStyle/>
          <a:p>
            <a:pPr rtl="0"/>
            <a:fld id="{A49DFD55-3C28-40EF-9E31-A92D2E4017FF}" type="slidenum">
              <a:rPr lang="es-ES" smtClean="0"/>
              <a:pPr rtl="0"/>
              <a:t>14</a:t>
            </a:fld>
            <a:endParaRPr lang="es-ES" dirty="0"/>
          </a:p>
        </p:txBody>
      </p:sp>
      <p:graphicFrame>
        <p:nvGraphicFramePr>
          <p:cNvPr id="5" name="Tabla 4">
            <a:extLst>
              <a:ext uri="{FF2B5EF4-FFF2-40B4-BE49-F238E27FC236}">
                <a16:creationId xmlns:a16="http://schemas.microsoft.com/office/drawing/2014/main" id="{F23E7B4B-5DD0-AD1E-35D9-204E900FC9EF}"/>
              </a:ext>
            </a:extLst>
          </p:cNvPr>
          <p:cNvGraphicFramePr>
            <a:graphicFrameLocks noGrp="1"/>
          </p:cNvGraphicFramePr>
          <p:nvPr>
            <p:extLst>
              <p:ext uri="{D42A27DB-BD31-4B8C-83A1-F6EECF244321}">
                <p14:modId xmlns:p14="http://schemas.microsoft.com/office/powerpoint/2010/main" val="3145849588"/>
              </p:ext>
            </p:extLst>
          </p:nvPr>
        </p:nvGraphicFramePr>
        <p:xfrm>
          <a:off x="436880" y="1679113"/>
          <a:ext cx="11267441" cy="3984395"/>
        </p:xfrm>
        <a:graphic>
          <a:graphicData uri="http://schemas.openxmlformats.org/drawingml/2006/table">
            <a:tbl>
              <a:tblPr/>
              <a:tblGrid>
                <a:gridCol w="960162">
                  <a:extLst>
                    <a:ext uri="{9D8B030D-6E8A-4147-A177-3AD203B41FA5}">
                      <a16:colId xmlns:a16="http://schemas.microsoft.com/office/drawing/2014/main" val="2217507836"/>
                    </a:ext>
                  </a:extLst>
                </a:gridCol>
                <a:gridCol w="1330346">
                  <a:extLst>
                    <a:ext uri="{9D8B030D-6E8A-4147-A177-3AD203B41FA5}">
                      <a16:colId xmlns:a16="http://schemas.microsoft.com/office/drawing/2014/main" val="1811645897"/>
                    </a:ext>
                  </a:extLst>
                </a:gridCol>
                <a:gridCol w="1480732">
                  <a:extLst>
                    <a:ext uri="{9D8B030D-6E8A-4147-A177-3AD203B41FA5}">
                      <a16:colId xmlns:a16="http://schemas.microsoft.com/office/drawing/2014/main" val="991867229"/>
                    </a:ext>
                  </a:extLst>
                </a:gridCol>
                <a:gridCol w="1503010">
                  <a:extLst>
                    <a:ext uri="{9D8B030D-6E8A-4147-A177-3AD203B41FA5}">
                      <a16:colId xmlns:a16="http://schemas.microsoft.com/office/drawing/2014/main" val="1781806641"/>
                    </a:ext>
                  </a:extLst>
                </a:gridCol>
                <a:gridCol w="587138">
                  <a:extLst>
                    <a:ext uri="{9D8B030D-6E8A-4147-A177-3AD203B41FA5}">
                      <a16:colId xmlns:a16="http://schemas.microsoft.com/office/drawing/2014/main" val="3689586691"/>
                    </a:ext>
                  </a:extLst>
                </a:gridCol>
                <a:gridCol w="1509782">
                  <a:extLst>
                    <a:ext uri="{9D8B030D-6E8A-4147-A177-3AD203B41FA5}">
                      <a16:colId xmlns:a16="http://schemas.microsoft.com/office/drawing/2014/main" val="1226850095"/>
                    </a:ext>
                  </a:extLst>
                </a:gridCol>
                <a:gridCol w="610899">
                  <a:extLst>
                    <a:ext uri="{9D8B030D-6E8A-4147-A177-3AD203B41FA5}">
                      <a16:colId xmlns:a16="http://schemas.microsoft.com/office/drawing/2014/main" val="4057335150"/>
                    </a:ext>
                  </a:extLst>
                </a:gridCol>
                <a:gridCol w="960162">
                  <a:extLst>
                    <a:ext uri="{9D8B030D-6E8A-4147-A177-3AD203B41FA5}">
                      <a16:colId xmlns:a16="http://schemas.microsoft.com/office/drawing/2014/main" val="2428991286"/>
                    </a:ext>
                  </a:extLst>
                </a:gridCol>
                <a:gridCol w="960162">
                  <a:extLst>
                    <a:ext uri="{9D8B030D-6E8A-4147-A177-3AD203B41FA5}">
                      <a16:colId xmlns:a16="http://schemas.microsoft.com/office/drawing/2014/main" val="3034168985"/>
                    </a:ext>
                  </a:extLst>
                </a:gridCol>
                <a:gridCol w="1365048">
                  <a:extLst>
                    <a:ext uri="{9D8B030D-6E8A-4147-A177-3AD203B41FA5}">
                      <a16:colId xmlns:a16="http://schemas.microsoft.com/office/drawing/2014/main" val="3660090041"/>
                    </a:ext>
                  </a:extLst>
                </a:gridCol>
              </a:tblGrid>
              <a:tr h="412177">
                <a:tc gridSpan="7">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1" i="0" u="none" strike="noStrike" dirty="0">
                          <a:solidFill>
                            <a:srgbClr val="000000"/>
                          </a:solidFill>
                          <a:effectLst/>
                          <a:latin typeface="Aptos Narrow" panose="020B0004020202020204" pitchFamily="34" charset="0"/>
                        </a:rPr>
                        <a:t>INGRESOS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CAEDFB"/>
                    </a:solidFill>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gridSpan="3">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1" i="0" u="none" strike="noStrike">
                          <a:solidFill>
                            <a:srgbClr val="000000"/>
                          </a:solidFill>
                          <a:effectLst/>
                          <a:latin typeface="Aptos Narrow" panose="020B0004020202020204" pitchFamily="34" charset="0"/>
                        </a:rPr>
                        <a:t>EGRESOS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2CEEF"/>
                    </a:solidFill>
                  </a:tcPr>
                </a:tc>
                <a:tc hMerge="1">
                  <a:txBody>
                    <a:bodyPr/>
                    <a:lstStyle/>
                    <a:p>
                      <a:endParaRPr lang="es-AR"/>
                    </a:p>
                  </a:txBody>
                  <a:tcPr/>
                </a:tc>
                <a:tc hMerge="1">
                  <a:txBody>
                    <a:bodyPr/>
                    <a:lstStyle/>
                    <a:p>
                      <a:endParaRPr lang="es-AR"/>
                    </a:p>
                  </a:txBody>
                  <a:tcPr/>
                </a:tc>
                <a:extLst>
                  <a:ext uri="{0D108BD9-81ED-4DB2-BD59-A6C34878D82A}">
                    <a16:rowId xmlns:a16="http://schemas.microsoft.com/office/drawing/2014/main" val="3198856829"/>
                  </a:ext>
                </a:extLst>
              </a:tr>
              <a:tr h="274786">
                <a:tc gridSpan="4">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1" i="0" u="none" strike="noStrike" dirty="0">
                          <a:solidFill>
                            <a:srgbClr val="000000"/>
                          </a:solidFill>
                          <a:effectLst/>
                          <a:latin typeface="Aptos Narrow" panose="020B0004020202020204" pitchFamily="34" charset="0"/>
                        </a:rPr>
                        <a:t>INGRESOS POR VÍA PARENTERAL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AF2D0"/>
                    </a:solidFill>
                  </a:tcPr>
                </a:tc>
                <a:tc hMerge="1">
                  <a:txBody>
                    <a:bodyPr/>
                    <a:lstStyle/>
                    <a:p>
                      <a:endParaRPr lang="es-AR"/>
                    </a:p>
                  </a:txBody>
                  <a:tcPr/>
                </a:tc>
                <a:tc hMerge="1">
                  <a:txBody>
                    <a:bodyPr/>
                    <a:lstStyle/>
                    <a:p>
                      <a:endParaRPr lang="es-AR"/>
                    </a:p>
                  </a:txBody>
                  <a:tcPr/>
                </a:tc>
                <a:tc hMerge="1">
                  <a:txBody>
                    <a:bodyPr/>
                    <a:lstStyle/>
                    <a:p>
                      <a:endParaRPr lang="es-AR"/>
                    </a:p>
                  </a:txBody>
                  <a:tcPr/>
                </a:tc>
                <a:tc gridSpan="3">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1" i="0" u="none" strike="noStrike" dirty="0">
                          <a:solidFill>
                            <a:srgbClr val="000000"/>
                          </a:solidFill>
                          <a:effectLst/>
                          <a:latin typeface="Aptos Narrow" panose="020B0004020202020204" pitchFamily="34" charset="0"/>
                        </a:rPr>
                        <a:t>INGRESOS POR VÍA ENTERAL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hMerge="1">
                  <a:txBody>
                    <a:bodyPr/>
                    <a:lstStyle/>
                    <a:p>
                      <a:endParaRPr lang="es-AR"/>
                    </a:p>
                  </a:txBody>
                  <a:tcPr/>
                </a:tc>
                <a:tc hMerge="1">
                  <a:txBody>
                    <a:bodyPr/>
                    <a:lstStyle/>
                    <a:p>
                      <a:endParaRPr lang="es-AR"/>
                    </a:p>
                  </a:txBody>
                  <a:tcPr/>
                </a:tc>
                <a:tc rowSpan="2" gridSpan="3">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1"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rowSpan="2" hMerge="1">
                  <a:txBody>
                    <a:bodyPr/>
                    <a:lstStyle/>
                    <a:p>
                      <a:endParaRPr lang="es-AR"/>
                    </a:p>
                  </a:txBody>
                  <a:tcPr/>
                </a:tc>
                <a:tc rowSpan="2" hMerge="1">
                  <a:txBody>
                    <a:bodyPr/>
                    <a:lstStyle/>
                    <a:p>
                      <a:endParaRPr lang="es-AR"/>
                    </a:p>
                  </a:txBody>
                  <a:tcPr/>
                </a:tc>
                <a:extLst>
                  <a:ext uri="{0D108BD9-81ED-4DB2-BD59-A6C34878D82A}">
                    <a16:rowId xmlns:a16="http://schemas.microsoft.com/office/drawing/2014/main" val="3598872983"/>
                  </a:ext>
                </a:extLst>
              </a:tr>
              <a:tr h="274786">
                <a:tc rowSpan="2">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1" i="0" u="none" strike="noStrike" dirty="0">
                          <a:solidFill>
                            <a:srgbClr val="000000"/>
                          </a:solidFill>
                          <a:effectLst/>
                          <a:latin typeface="Aptos Narrow" panose="020B0004020202020204" pitchFamily="34" charset="0"/>
                        </a:rPr>
                        <a:t>HORA</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rowSpan="2">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1" i="0" u="none" strike="noStrike" dirty="0">
                          <a:solidFill>
                            <a:srgbClr val="000000"/>
                          </a:solidFill>
                          <a:effectLst/>
                          <a:latin typeface="Aptos Narrow" panose="020B0004020202020204" pitchFamily="34" charset="0"/>
                        </a:rPr>
                        <a:t>Tipo de solución/infusión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rowSpan="2">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1" i="0" u="none" strike="noStrike" dirty="0">
                          <a:solidFill>
                            <a:srgbClr val="000000"/>
                          </a:solidFill>
                          <a:effectLst/>
                          <a:latin typeface="Aptos Narrow" panose="020B0004020202020204" pitchFamily="34" charset="0"/>
                        </a:rPr>
                        <a:t>Cantidad que colocó</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rowSpan="2">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1" i="0" u="none" strike="noStrike" dirty="0">
                          <a:solidFill>
                            <a:srgbClr val="000000"/>
                          </a:solidFill>
                          <a:effectLst/>
                          <a:latin typeface="Aptos Narrow" panose="020B0004020202020204" pitchFamily="34" charset="0"/>
                        </a:rPr>
                        <a:t>Cantidad que pasó</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rowSpan="2">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1" i="0" u="none" strike="noStrike" dirty="0">
                          <a:solidFill>
                            <a:srgbClr val="000000"/>
                          </a:solidFill>
                          <a:effectLst/>
                          <a:latin typeface="Aptos Narrow" panose="020B0004020202020204" pitchFamily="34" charset="0"/>
                        </a:rPr>
                        <a:t>Vía oral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gridSpan="2">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1" i="0" u="none" strike="noStrike" dirty="0">
                          <a:solidFill>
                            <a:srgbClr val="000000"/>
                          </a:solidFill>
                          <a:effectLst/>
                          <a:latin typeface="Aptos Narrow" panose="020B0004020202020204" pitchFamily="34" charset="0"/>
                        </a:rPr>
                        <a:t>Alimentación enteral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endParaRPr dirty="0"/>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vMerge="1">
                  <a:txBody>
                    <a:bodyPr/>
                    <a:lstStyle/>
                    <a:p>
                      <a:endParaRPr lang="es-AR"/>
                    </a:p>
                  </a:txBody>
                  <a:tcPr/>
                </a:tc>
                <a:tc hMerge="1" vMerge="1">
                  <a:txBody>
                    <a:bodyPr/>
                    <a:lstStyle/>
                    <a:p>
                      <a:endParaRPr lang="es-AR"/>
                    </a:p>
                  </a:txBody>
                  <a:tcPr/>
                </a:tc>
                <a:tc hMerge="1" vMerge="1">
                  <a:txBody>
                    <a:bodyPr/>
                    <a:lstStyle/>
                    <a:p>
                      <a:endParaRPr lang="es-AR"/>
                    </a:p>
                  </a:txBody>
                  <a:tcPr/>
                </a:tc>
                <a:extLst>
                  <a:ext uri="{0D108BD9-81ED-4DB2-BD59-A6C34878D82A}">
                    <a16:rowId xmlns:a16="http://schemas.microsoft.com/office/drawing/2014/main" val="2035825827"/>
                  </a:ext>
                </a:extLst>
              </a:tr>
              <a:tr h="274786">
                <a:tc vMerge="1">
                  <a:txBody>
                    <a:bodyPr/>
                    <a:lstStyle/>
                    <a:p>
                      <a:endParaRPr lang="es-AR"/>
                    </a:p>
                  </a:txBody>
                  <a:tcPr/>
                </a:tc>
                <a:tc vMerge="1">
                  <a:txBody>
                    <a:bodyPr/>
                    <a:lstStyle/>
                    <a:p>
                      <a:endParaRPr lang="es-AR"/>
                    </a:p>
                  </a:txBody>
                  <a:tcPr/>
                </a:tc>
                <a:tc vMerge="1">
                  <a:txBody>
                    <a:bodyPr/>
                    <a:lstStyle/>
                    <a:p>
                      <a:endParaRPr lang="es-AR"/>
                    </a:p>
                  </a:txBody>
                  <a:tcPr/>
                </a:tc>
                <a:tc vMerge="1">
                  <a:txBody>
                    <a:bodyPr/>
                    <a:lstStyle/>
                    <a:p>
                      <a:endParaRPr lang="es-AR"/>
                    </a:p>
                  </a:txBody>
                  <a:tcPr/>
                </a:tc>
                <a:tc vMerge="1">
                  <a:txBody>
                    <a:bodyPr/>
                    <a:lstStyle/>
                    <a:p>
                      <a:endParaRPr lang="es-AR"/>
                    </a:p>
                  </a:txBody>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1" i="0" u="none" strike="noStrike" dirty="0">
                          <a:solidFill>
                            <a:srgbClr val="000000"/>
                          </a:solidFill>
                          <a:effectLst/>
                          <a:latin typeface="Aptos Narrow" panose="020B0004020202020204" pitchFamily="34" charset="0"/>
                        </a:rPr>
                        <a:t>Colocó</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1" i="0" u="none" strike="noStrike" dirty="0">
                          <a:solidFill>
                            <a:srgbClr val="000000"/>
                          </a:solidFill>
                          <a:effectLst/>
                          <a:latin typeface="Aptos Narrow" panose="020B0004020202020204" pitchFamily="34" charset="0"/>
                        </a:rPr>
                        <a:t>Pasó</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1" i="0" u="none" strike="noStrike" dirty="0">
                          <a:solidFill>
                            <a:srgbClr val="000000"/>
                          </a:solidFill>
                          <a:effectLst/>
                          <a:latin typeface="Aptos Narrow" panose="020B0004020202020204" pitchFamily="34" charset="0"/>
                        </a:rPr>
                        <a:t>Diuresis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1" i="0" u="none" strike="noStrike" dirty="0">
                          <a:solidFill>
                            <a:srgbClr val="000000"/>
                          </a:solidFill>
                          <a:effectLst/>
                          <a:latin typeface="Aptos Narrow" panose="020B0004020202020204" pitchFamily="34" charset="0"/>
                        </a:rPr>
                        <a:t>Catarsis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1" i="0" u="none" strike="noStrike" dirty="0">
                          <a:solidFill>
                            <a:srgbClr val="000000"/>
                          </a:solidFill>
                          <a:effectLst/>
                          <a:latin typeface="Aptos Narrow" panose="020B0004020202020204" pitchFamily="34" charset="0"/>
                        </a:rPr>
                        <a:t>Drenajes/Vómitos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261258896"/>
                  </a:ext>
                </a:extLst>
              </a:tr>
              <a:tr h="274786">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21 </a:t>
                      </a:r>
                      <a:r>
                        <a:rPr lang="es-AR" sz="1400" b="0" i="0" u="none" strike="noStrike" dirty="0" err="1">
                          <a:solidFill>
                            <a:srgbClr val="000000"/>
                          </a:solidFill>
                          <a:effectLst/>
                          <a:latin typeface="Aptos Narrow" panose="020B0004020202020204" pitchFamily="34" charset="0"/>
                        </a:rPr>
                        <a:t>hs</a:t>
                      </a:r>
                      <a:endParaRPr lang="es-AR" sz="1400" b="0" i="0" u="none" strike="noStrike" dirty="0">
                        <a:solidFill>
                          <a:srgbClr val="000000"/>
                        </a:solidFill>
                        <a:effectLst/>
                        <a:latin typeface="Aptos Narrow" panose="020B000402020202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l" fontAlgn="b">
                        <a:buNone/>
                      </a:pPr>
                      <a:r>
                        <a:rPr lang="es-AR" sz="1400" b="0" i="0" u="none" strike="noStrike" dirty="0">
                          <a:solidFill>
                            <a:srgbClr val="000000"/>
                          </a:solidFill>
                          <a:effectLst/>
                          <a:latin typeface="Aptos Narrow" panose="020B0004020202020204" pitchFamily="34" charset="0"/>
                        </a:rPr>
                        <a:t> PHP anterior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 84 ml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 84 ml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316874063"/>
                  </a:ext>
                </a:extLst>
              </a:tr>
              <a:tr h="274786">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23 </a:t>
                      </a:r>
                      <a:r>
                        <a:rPr lang="es-AR" sz="1400" b="0" i="0" u="none" strike="noStrike" dirty="0" err="1">
                          <a:solidFill>
                            <a:srgbClr val="000000"/>
                          </a:solidFill>
                          <a:effectLst/>
                          <a:latin typeface="Aptos Narrow" panose="020B0004020202020204" pitchFamily="34" charset="0"/>
                        </a:rPr>
                        <a:t>hs</a:t>
                      </a:r>
                      <a:endParaRPr lang="es-AR" sz="1400" b="0" i="0" u="none" strike="noStrike" dirty="0">
                        <a:solidFill>
                          <a:srgbClr val="000000"/>
                        </a:solidFill>
                        <a:effectLst/>
                        <a:latin typeface="Aptos Narrow" panose="020B000402020202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l" fontAlgn="b">
                        <a:buNone/>
                      </a:pPr>
                      <a:r>
                        <a:rPr lang="es-AR" sz="1400" b="0" i="0" u="none" strike="noStrike" dirty="0">
                          <a:solidFill>
                            <a:srgbClr val="000000"/>
                          </a:solidFill>
                          <a:effectLst/>
                          <a:latin typeface="Aptos Narrow" panose="020B0004020202020204" pitchFamily="34" charset="0"/>
                        </a:rPr>
                        <a:t> PHP 14 </a:t>
                      </a:r>
                      <a:r>
                        <a:rPr lang="es-AR" sz="1400" b="0" i="0" u="none" strike="noStrike" dirty="0" err="1">
                          <a:solidFill>
                            <a:srgbClr val="000000"/>
                          </a:solidFill>
                          <a:effectLst/>
                          <a:latin typeface="Aptos Narrow" panose="020B0004020202020204" pitchFamily="34" charset="0"/>
                        </a:rPr>
                        <a:t>gx</a:t>
                      </a:r>
                      <a:r>
                        <a:rPr lang="es-AR" sz="1400" b="0" i="0" u="none" strike="noStrike" dirty="0">
                          <a:solidFill>
                            <a:srgbClr val="000000"/>
                          </a:solidFill>
                          <a:effectLst/>
                          <a:latin typeface="Aptos Narrow" panose="020B0004020202020204" pitchFamily="34" charset="0"/>
                        </a:rPr>
                        <a: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 500 ml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 336 ml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 450 ml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547372025"/>
                  </a:ext>
                </a:extLst>
              </a:tr>
              <a:tr h="274786">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24 </a:t>
                      </a:r>
                      <a:r>
                        <a:rPr lang="es-AR" sz="1400" b="0" i="0" u="none" strike="noStrike" dirty="0" err="1">
                          <a:solidFill>
                            <a:srgbClr val="000000"/>
                          </a:solidFill>
                          <a:effectLst/>
                          <a:latin typeface="Aptos Narrow" panose="020B0004020202020204" pitchFamily="34" charset="0"/>
                        </a:rPr>
                        <a:t>hs</a:t>
                      </a:r>
                      <a:endParaRPr lang="es-AR" sz="1400" b="0" i="0" u="none" strike="noStrike" dirty="0">
                        <a:solidFill>
                          <a:srgbClr val="000000"/>
                        </a:solidFill>
                        <a:effectLst/>
                        <a:latin typeface="Aptos Narrow" panose="020B000402020202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l" fontAlgn="b">
                        <a:buNone/>
                      </a:pPr>
                      <a:r>
                        <a:rPr lang="es-AR" sz="1400" b="0" i="0" u="none" strike="noStrike" dirty="0">
                          <a:solidFill>
                            <a:srgbClr val="000000"/>
                          </a:solidFill>
                          <a:effectLst/>
                          <a:latin typeface="Aptos Narrow" panose="020B0004020202020204" pitchFamily="34" charset="0"/>
                        </a:rPr>
                        <a:t> </a:t>
                      </a:r>
                      <a:r>
                        <a:rPr lang="es-AR" sz="1400" b="0" i="0" u="none" strike="noStrike" dirty="0" err="1">
                          <a:solidFill>
                            <a:srgbClr val="000000"/>
                          </a:solidFill>
                          <a:effectLst/>
                          <a:latin typeface="Aptos Narrow" panose="020B0004020202020204" pitchFamily="34" charset="0"/>
                        </a:rPr>
                        <a:t>Metrodinazol</a:t>
                      </a:r>
                      <a:endParaRPr lang="es-AR" sz="1400" b="0" i="0" u="none" strike="noStrike" dirty="0">
                        <a:solidFill>
                          <a:srgbClr val="000000"/>
                        </a:solidFill>
                        <a:effectLst/>
                        <a:latin typeface="Aptos Narrow" panose="020B000402020202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 100 ml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100 ml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842506345"/>
                  </a:ext>
                </a:extLst>
              </a:tr>
              <a:tr h="274786">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24 </a:t>
                      </a:r>
                      <a:r>
                        <a:rPr lang="es-AR" sz="1400" b="0" i="0" u="none" strike="noStrike" dirty="0" err="1">
                          <a:solidFill>
                            <a:srgbClr val="000000"/>
                          </a:solidFill>
                          <a:effectLst/>
                          <a:latin typeface="Aptos Narrow" panose="020B0004020202020204" pitchFamily="34" charset="0"/>
                        </a:rPr>
                        <a:t>hs</a:t>
                      </a:r>
                      <a:endParaRPr lang="es-AR" sz="1400" b="0" i="0" u="none" strike="noStrike" dirty="0">
                        <a:solidFill>
                          <a:srgbClr val="000000"/>
                        </a:solidFill>
                        <a:effectLst/>
                        <a:latin typeface="Aptos Narrow" panose="020B000402020202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l" fontAlgn="b">
                        <a:buNone/>
                      </a:pPr>
                      <a:r>
                        <a:rPr lang="es-AR" sz="1400" b="0" i="0" u="none" strike="noStrike" dirty="0">
                          <a:solidFill>
                            <a:srgbClr val="000000"/>
                          </a:solidFill>
                          <a:effectLst/>
                          <a:latin typeface="Aptos Narrow" panose="020B0004020202020204" pitchFamily="34" charset="0"/>
                        </a:rPr>
                        <a:t> Diclofenac 75 mg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100 ml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100 ml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410292"/>
                  </a:ext>
                </a:extLst>
              </a:tr>
              <a:tr h="274786">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5.30 </a:t>
                      </a:r>
                      <a:r>
                        <a:rPr lang="es-AR" sz="1400" b="0" i="0" u="none" strike="noStrike" dirty="0" err="1">
                          <a:solidFill>
                            <a:srgbClr val="000000"/>
                          </a:solidFill>
                          <a:effectLst/>
                          <a:latin typeface="Aptos Narrow" panose="020B0004020202020204" pitchFamily="34" charset="0"/>
                        </a:rPr>
                        <a:t>hs</a:t>
                      </a:r>
                      <a:endParaRPr lang="es-AR" sz="1400" b="0" i="0" u="none" strike="noStrike" dirty="0">
                        <a:solidFill>
                          <a:srgbClr val="000000"/>
                        </a:solidFill>
                        <a:effectLst/>
                        <a:latin typeface="Aptos Narrow" panose="020B000402020202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 Vómitos 250 ml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02827197"/>
                  </a:ext>
                </a:extLst>
              </a:tr>
              <a:tr h="274786">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6 </a:t>
                      </a:r>
                      <a:r>
                        <a:rPr lang="es-AR" sz="1400" b="0" i="0" u="none" strike="noStrike" dirty="0" err="1">
                          <a:solidFill>
                            <a:srgbClr val="000000"/>
                          </a:solidFill>
                          <a:effectLst/>
                          <a:latin typeface="Aptos Narrow" panose="020B0004020202020204" pitchFamily="34" charset="0"/>
                        </a:rPr>
                        <a:t>hs</a:t>
                      </a:r>
                      <a:endParaRPr lang="es-AR" sz="1400" b="0" i="0" u="none" strike="noStrike" dirty="0">
                        <a:solidFill>
                          <a:srgbClr val="000000"/>
                        </a:solidFill>
                        <a:effectLst/>
                        <a:latin typeface="Aptos Narrow" panose="020B000402020202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l" fontAlgn="b">
                        <a:buNone/>
                      </a:pPr>
                      <a:r>
                        <a:rPr lang="es-AR" sz="1400" b="0" i="0" u="none" strike="noStrike" dirty="0">
                          <a:solidFill>
                            <a:srgbClr val="000000"/>
                          </a:solidFill>
                          <a:effectLst/>
                          <a:latin typeface="Aptos Narrow" panose="020B0004020202020204" pitchFamily="34" charset="0"/>
                        </a:rPr>
                        <a:t> Diclofenac 75 mg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 100 ml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100 ml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861570825"/>
                  </a:ext>
                </a:extLst>
              </a:tr>
              <a:tr h="274786">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6 </a:t>
                      </a:r>
                      <a:r>
                        <a:rPr lang="es-AR" sz="1400" b="0" i="0" u="none" strike="noStrike" dirty="0" err="1">
                          <a:solidFill>
                            <a:srgbClr val="000000"/>
                          </a:solidFill>
                          <a:effectLst/>
                          <a:latin typeface="Aptos Narrow" panose="020B0004020202020204" pitchFamily="34" charset="0"/>
                        </a:rPr>
                        <a:t>hs</a:t>
                      </a:r>
                      <a:endParaRPr lang="es-AR" sz="1400" b="0" i="0" u="none" strike="noStrike" dirty="0">
                        <a:solidFill>
                          <a:srgbClr val="000000"/>
                        </a:solidFill>
                        <a:effectLst/>
                        <a:latin typeface="Aptos Narrow" panose="020B000402020202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l" fontAlgn="b">
                        <a:buNone/>
                      </a:pPr>
                      <a:r>
                        <a:rPr lang="es-AR" sz="1400" b="0" i="0" u="none" strike="noStrike" dirty="0">
                          <a:solidFill>
                            <a:srgbClr val="000000"/>
                          </a:solidFill>
                          <a:effectLst/>
                          <a:latin typeface="Aptos Narrow" panose="020B0004020202020204" pitchFamily="34" charset="0"/>
                        </a:rPr>
                        <a:t>Carga de potasio</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 300 ml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100 ml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 1600 ml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899981311"/>
                  </a:ext>
                </a:extLst>
              </a:tr>
              <a:tr h="274786">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6.30 </a:t>
                      </a:r>
                      <a:r>
                        <a:rPr lang="es-AR" sz="1400" b="0" i="0" u="none" strike="noStrike" dirty="0" err="1">
                          <a:solidFill>
                            <a:srgbClr val="000000"/>
                          </a:solidFill>
                          <a:effectLst/>
                          <a:latin typeface="Aptos Narrow" panose="020B0004020202020204" pitchFamily="34" charset="0"/>
                        </a:rPr>
                        <a:t>hs</a:t>
                      </a:r>
                      <a:endParaRPr lang="es-AR" sz="1400" b="0" i="0" u="none" strike="noStrike" dirty="0">
                        <a:solidFill>
                          <a:srgbClr val="000000"/>
                        </a:solidFill>
                        <a:effectLst/>
                        <a:latin typeface="Aptos Narrow" panose="020B000402020202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l" fontAlgn="b">
                        <a:buNone/>
                      </a:pPr>
                      <a:r>
                        <a:rPr lang="es-AR" sz="1400" b="0" i="0" u="none" strike="noStrike" dirty="0">
                          <a:solidFill>
                            <a:srgbClr val="000000"/>
                          </a:solidFill>
                          <a:effectLst/>
                          <a:latin typeface="Aptos Narrow" panose="020B0004020202020204" pitchFamily="34" charset="0"/>
                        </a:rPr>
                        <a:t> Agua</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 300 ml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l"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942903303"/>
                  </a:ext>
                </a:extLst>
              </a:tr>
              <a:tr h="274786">
                <a:tc gridSpan="2">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l" fontAlgn="b">
                        <a:buNone/>
                      </a:pPr>
                      <a:r>
                        <a:rPr lang="es-AR" sz="1400" b="1" i="0" u="none" strike="noStrike" dirty="0">
                          <a:solidFill>
                            <a:srgbClr val="000000"/>
                          </a:solidFill>
                          <a:effectLst/>
                          <a:latin typeface="Aptos Narrow" panose="020B0004020202020204" pitchFamily="34" charset="0"/>
                        </a:rPr>
                        <a:t>Suma de ingresos y egresos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endParaRPr lang="es-AR"/>
                    </a:p>
                  </a:txBody>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 820 ml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l" fontAlgn="b">
                        <a:buNone/>
                      </a:pPr>
                      <a:r>
                        <a:rPr lang="es-AR" sz="1400" b="0" i="0" u="none" strike="noStrike">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 2050 ml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ctr" fontAlgn="b">
                        <a:buNone/>
                      </a:pPr>
                      <a:r>
                        <a:rPr lang="es-AR" sz="1400" b="0" i="0" u="none" strike="noStrike" dirty="0">
                          <a:solidFill>
                            <a:srgbClr val="000000"/>
                          </a:solidFill>
                          <a:effectLst/>
                          <a:latin typeface="Aptos Narrow" panose="020B0004020202020204" pitchFamily="34" charset="0"/>
                        </a:rPr>
                        <a:t> 250 ml</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800326391"/>
                  </a:ext>
                </a:extLst>
              </a:tr>
              <a:tr h="274786">
                <a:tc gridSpan="10">
                  <a:txBody>
                    <a:bodyPr/>
                    <a:lstStyle>
                      <a:lvl1pPr marL="0" algn="l" defTabSz="914400" rtl="0" eaLnBrk="1" latinLnBrk="0" hangingPunct="1">
                        <a:defRPr lang="es-ES" sz="1800" kern="1200">
                          <a:solidFill>
                            <a:schemeClr val="tx1"/>
                          </a:solidFill>
                          <a:latin typeface="Tw Cen MT" panose="020B0602020104020603"/>
                        </a:defRPr>
                      </a:lvl1pPr>
                      <a:lvl2pPr marL="457200" algn="l" defTabSz="914400" rtl="0" eaLnBrk="1" latinLnBrk="0" hangingPunct="1">
                        <a:defRPr lang="es-ES" sz="1800" kern="1200">
                          <a:solidFill>
                            <a:schemeClr val="tx1"/>
                          </a:solidFill>
                          <a:latin typeface="Tw Cen MT" panose="020B0602020104020603"/>
                        </a:defRPr>
                      </a:lvl2pPr>
                      <a:lvl3pPr marL="914400" algn="l" defTabSz="914400" rtl="0" eaLnBrk="1" latinLnBrk="0" hangingPunct="1">
                        <a:defRPr lang="es-ES" sz="1800" kern="1200">
                          <a:solidFill>
                            <a:schemeClr val="tx1"/>
                          </a:solidFill>
                          <a:latin typeface="Tw Cen MT" panose="020B0602020104020603"/>
                        </a:defRPr>
                      </a:lvl3pPr>
                      <a:lvl4pPr marL="1371600" algn="l" defTabSz="914400" rtl="0" eaLnBrk="1" latinLnBrk="0" hangingPunct="1">
                        <a:defRPr lang="es-ES" sz="1800" kern="1200">
                          <a:solidFill>
                            <a:schemeClr val="tx1"/>
                          </a:solidFill>
                          <a:latin typeface="Tw Cen MT" panose="020B0602020104020603"/>
                        </a:defRPr>
                      </a:lvl4pPr>
                      <a:lvl5pPr marL="1828800" algn="l" defTabSz="914400" rtl="0" eaLnBrk="1" latinLnBrk="0" hangingPunct="1">
                        <a:defRPr lang="es-ES" sz="1800" kern="1200">
                          <a:solidFill>
                            <a:schemeClr val="tx1"/>
                          </a:solidFill>
                          <a:latin typeface="Tw Cen MT" panose="020B0602020104020603"/>
                        </a:defRPr>
                      </a:lvl5pPr>
                      <a:lvl6pPr marL="2286000" algn="l" defTabSz="914400" rtl="0" eaLnBrk="1" latinLnBrk="0" hangingPunct="1">
                        <a:defRPr lang="es-ES" sz="1800" kern="1200">
                          <a:solidFill>
                            <a:schemeClr val="tx1"/>
                          </a:solidFill>
                          <a:latin typeface="Tw Cen MT" panose="020B0602020104020603"/>
                        </a:defRPr>
                      </a:lvl6pPr>
                      <a:lvl7pPr marL="2743200" algn="l" defTabSz="914400" rtl="0" eaLnBrk="1" latinLnBrk="0" hangingPunct="1">
                        <a:defRPr lang="es-ES" sz="1800" kern="1200">
                          <a:solidFill>
                            <a:schemeClr val="tx1"/>
                          </a:solidFill>
                          <a:latin typeface="Tw Cen MT" panose="020B0602020104020603"/>
                        </a:defRPr>
                      </a:lvl7pPr>
                      <a:lvl8pPr marL="3200400" algn="l" defTabSz="914400" rtl="0" eaLnBrk="1" latinLnBrk="0" hangingPunct="1">
                        <a:defRPr lang="es-ES" sz="1800" kern="1200">
                          <a:solidFill>
                            <a:schemeClr val="tx1"/>
                          </a:solidFill>
                          <a:latin typeface="Tw Cen MT" panose="020B0602020104020603"/>
                        </a:defRPr>
                      </a:lvl8pPr>
                      <a:lvl9pPr marL="3657600" algn="l" defTabSz="914400" rtl="0" eaLnBrk="1" latinLnBrk="0" hangingPunct="1">
                        <a:defRPr lang="es-ES" sz="1800" kern="1200">
                          <a:solidFill>
                            <a:schemeClr val="tx1"/>
                          </a:solidFill>
                          <a:latin typeface="Tw Cen MT" panose="020B0602020104020603"/>
                        </a:defRPr>
                      </a:lvl9pPr>
                    </a:lstStyle>
                    <a:p>
                      <a:pPr algn="l" fontAlgn="b">
                        <a:buNone/>
                      </a:pPr>
                      <a:r>
                        <a:rPr lang="es-AR" sz="1400" b="1" i="0" u="none" strike="noStrike" dirty="0">
                          <a:solidFill>
                            <a:srgbClr val="000000"/>
                          </a:solidFill>
                          <a:effectLst/>
                          <a:latin typeface="Aptos Narrow" panose="020B0004020202020204" pitchFamily="34" charset="0"/>
                        </a:rPr>
                        <a:t>Resultado de balance (diferencia): </a:t>
                      </a:r>
                      <a:r>
                        <a:rPr lang="es-AR" sz="1400" b="0" i="0" u="none" strike="noStrike" dirty="0">
                          <a:solidFill>
                            <a:srgbClr val="000000"/>
                          </a:solidFill>
                          <a:effectLst/>
                          <a:latin typeface="Aptos Narrow" panose="020B0004020202020204" pitchFamily="34" charset="0"/>
                        </a:rPr>
                        <a:t> Ingresos (820 ml+300 ml) –  Egresos (2050 ml+250 ml) =1120 ml – 2300 ml =  -1180 ml Balance negativo</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extLst>
                  <a:ext uri="{0D108BD9-81ED-4DB2-BD59-A6C34878D82A}">
                    <a16:rowId xmlns:a16="http://schemas.microsoft.com/office/drawing/2014/main" val="2945356176"/>
                  </a:ext>
                </a:extLst>
              </a:tr>
            </a:tbl>
          </a:graphicData>
        </a:graphic>
      </p:graphicFrame>
    </p:spTree>
    <p:extLst>
      <p:ext uri="{BB962C8B-B14F-4D97-AF65-F5344CB8AC3E}">
        <p14:creationId xmlns:p14="http://schemas.microsoft.com/office/powerpoint/2010/main" val="10037293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F394D8-2953-38B6-2E7C-38919AAA00D4}"/>
              </a:ext>
            </a:extLst>
          </p:cNvPr>
          <p:cNvSpPr>
            <a:spLocks noGrp="1"/>
          </p:cNvSpPr>
          <p:nvPr>
            <p:ph type="title"/>
          </p:nvPr>
        </p:nvSpPr>
        <p:spPr>
          <a:xfrm>
            <a:off x="838200" y="353551"/>
            <a:ext cx="10515600" cy="875810"/>
          </a:xfrm>
        </p:spPr>
        <p:txBody>
          <a:bodyPr>
            <a:normAutofit/>
          </a:bodyPr>
          <a:lstStyle/>
          <a:p>
            <a:r>
              <a:rPr lang="es-AR" sz="4400" dirty="0"/>
              <a:t>RECORDAR!!</a:t>
            </a:r>
          </a:p>
        </p:txBody>
      </p:sp>
      <p:sp>
        <p:nvSpPr>
          <p:cNvPr id="3" name="Marcador de tabla 2">
            <a:extLst>
              <a:ext uri="{FF2B5EF4-FFF2-40B4-BE49-F238E27FC236}">
                <a16:creationId xmlns:a16="http://schemas.microsoft.com/office/drawing/2014/main" id="{C488A477-78E4-90EC-9590-B97C39EFD7D8}"/>
              </a:ext>
            </a:extLst>
          </p:cNvPr>
          <p:cNvSpPr>
            <a:spLocks noGrp="1"/>
          </p:cNvSpPr>
          <p:nvPr>
            <p:ph type="tbl" sz="quarter" idx="14"/>
          </p:nvPr>
        </p:nvSpPr>
        <p:spPr>
          <a:xfrm>
            <a:off x="838200" y="1767839"/>
            <a:ext cx="10515600" cy="4736611"/>
          </a:xfrm>
        </p:spPr>
        <p:txBody>
          <a:bodyPr>
            <a:normAutofit/>
          </a:bodyPr>
          <a:lstStyle/>
          <a:p>
            <a:pPr marL="342900" indent="-342900" algn="l">
              <a:buFont typeface="Arial" panose="020B0604020202020204" pitchFamily="34" charset="0"/>
              <a:buChar char="•"/>
            </a:pPr>
            <a:r>
              <a:rPr lang="es-AR" dirty="0"/>
              <a:t>Todo balance debe tener el detalle de aquello a lo cual pertenezca los volúmenes de ingreso o egresos: agua, alimento enteral, fármacos diluidos, diuresis, catarsis, drenajes</a:t>
            </a:r>
          </a:p>
          <a:p>
            <a:pPr marL="342900" indent="-342900" algn="l">
              <a:buFont typeface="Arial" panose="020B0604020202020204" pitchFamily="34" charset="0"/>
              <a:buChar char="•"/>
            </a:pPr>
            <a:r>
              <a:rPr lang="es-AR" dirty="0"/>
              <a:t>Siempre comenzar la hoja de balance con el resto o saldo de las soluciones continuas que quedaron del turno anterior</a:t>
            </a:r>
          </a:p>
          <a:p>
            <a:pPr marL="342900" indent="-342900" algn="l">
              <a:buFont typeface="Arial" panose="020B0604020202020204" pitchFamily="34" charset="0"/>
              <a:buChar char="•"/>
            </a:pPr>
            <a:r>
              <a:rPr lang="es-AR" dirty="0"/>
              <a:t>Colocar la cantidad de una solución a infundir y la  cantidad de solución que pasó (solo se suma lo que pasa en el turno)</a:t>
            </a:r>
          </a:p>
          <a:p>
            <a:pPr marL="342900" indent="-342900" algn="l">
              <a:buFont typeface="Arial" panose="020B0604020202020204" pitchFamily="34" charset="0"/>
              <a:buChar char="•"/>
            </a:pPr>
            <a:r>
              <a:rPr lang="es-AR" dirty="0"/>
              <a:t>Siempre deben sumarse todos los INGRESOS, por un lado, y todos los EGRESOS, por el otro</a:t>
            </a:r>
          </a:p>
          <a:p>
            <a:pPr marL="342900" indent="-342900" algn="l">
              <a:buFont typeface="Arial" panose="020B0604020202020204" pitchFamily="34" charset="0"/>
              <a:buChar char="•"/>
            </a:pPr>
            <a:r>
              <a:rPr lang="es-AR" dirty="0"/>
              <a:t>Finalmente, al total de los INGRESOS se les debe restar el total de EGRESOS: nunca deben restarse a los egresos los ingresos</a:t>
            </a:r>
          </a:p>
          <a:p>
            <a:pPr marL="342900" indent="-342900" algn="l">
              <a:buFont typeface="Arial" panose="020B0604020202020204" pitchFamily="34" charset="0"/>
              <a:buChar char="•"/>
            </a:pPr>
            <a:r>
              <a:rPr lang="es-AR" dirty="0"/>
              <a:t>Esta operación de resta o DIFERENCIA es el resultado final de un balance parcial</a:t>
            </a:r>
          </a:p>
          <a:p>
            <a:pPr marL="342900" indent="-342900" algn="l">
              <a:buFont typeface="Arial" panose="020B0604020202020204" pitchFamily="34" charset="0"/>
              <a:buChar char="•"/>
            </a:pPr>
            <a:r>
              <a:rPr lang="es-AR" dirty="0"/>
              <a:t>Para realizar un balance TOTAL, a todos los INGRESOS de todos los turnos del día se le deben restar todos los EGRESOS de todos los turnos</a:t>
            </a:r>
          </a:p>
        </p:txBody>
      </p:sp>
      <p:sp>
        <p:nvSpPr>
          <p:cNvPr id="4" name="Marcador de número de diapositiva 3">
            <a:extLst>
              <a:ext uri="{FF2B5EF4-FFF2-40B4-BE49-F238E27FC236}">
                <a16:creationId xmlns:a16="http://schemas.microsoft.com/office/drawing/2014/main" id="{AC34B7BF-E698-549F-AF33-E1769BDF6760}"/>
              </a:ext>
            </a:extLst>
          </p:cNvPr>
          <p:cNvSpPr>
            <a:spLocks noGrp="1"/>
          </p:cNvSpPr>
          <p:nvPr>
            <p:ph type="sldNum" sz="quarter" idx="12"/>
          </p:nvPr>
        </p:nvSpPr>
        <p:spPr/>
        <p:txBody>
          <a:bodyPr/>
          <a:lstStyle/>
          <a:p>
            <a:pPr rtl="0"/>
            <a:fld id="{A49DFD55-3C28-40EF-9E31-A92D2E4017FF}" type="slidenum">
              <a:rPr lang="es-ES" smtClean="0"/>
              <a:pPr rtl="0"/>
              <a:t>15</a:t>
            </a:fld>
            <a:endParaRPr lang="es-ES" dirty="0"/>
          </a:p>
        </p:txBody>
      </p:sp>
    </p:spTree>
    <p:extLst>
      <p:ext uri="{BB962C8B-B14F-4D97-AF65-F5344CB8AC3E}">
        <p14:creationId xmlns:p14="http://schemas.microsoft.com/office/powerpoint/2010/main" val="30833865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052A06-54A4-05DB-A0A8-24B3502CCD83}"/>
            </a:ext>
          </a:extLst>
        </p:cNvPr>
        <p:cNvGrpSpPr/>
        <p:nvPr/>
      </p:nvGrpSpPr>
      <p:grpSpPr>
        <a:xfrm>
          <a:off x="0" y="0"/>
          <a:ext cx="0" cy="0"/>
          <a:chOff x="0" y="0"/>
          <a:chExt cx="0" cy="0"/>
        </a:xfrm>
      </p:grpSpPr>
      <p:sp>
        <p:nvSpPr>
          <p:cNvPr id="5" name="Marcador de posición de número de diapositiva 5">
            <a:extLst>
              <a:ext uri="{FF2B5EF4-FFF2-40B4-BE49-F238E27FC236}">
                <a16:creationId xmlns:a16="http://schemas.microsoft.com/office/drawing/2014/main" id="{C4974255-6B66-3818-4A8E-BB4EA5ECE62C}"/>
              </a:ext>
            </a:extLst>
          </p:cNvPr>
          <p:cNvSpPr>
            <a:spLocks noGrp="1"/>
          </p:cNvSpPr>
          <p:nvPr>
            <p:ph type="sldNum" sz="quarter" idx="12"/>
          </p:nvPr>
        </p:nvSpPr>
        <p:spPr>
          <a:xfrm>
            <a:off x="10373350" y="6356349"/>
            <a:ext cx="987552" cy="365125"/>
          </a:xfrm>
        </p:spPr>
        <p:txBody>
          <a:bodyPr rtlCol="0"/>
          <a:lstStyle>
            <a:defPPr>
              <a:defRPr lang="es-ES"/>
            </a:defPPr>
          </a:lstStyle>
          <a:p>
            <a:pPr rtl="0"/>
            <a:fld id="{A49DFD55-3C28-40EF-9E31-A92D2E4017FF}" type="slidenum">
              <a:rPr lang="es-ES" smtClean="0"/>
              <a:pPr rtl="0"/>
              <a:t>16</a:t>
            </a:fld>
            <a:endParaRPr lang="es-ES" dirty="0"/>
          </a:p>
        </p:txBody>
      </p:sp>
      <p:sp>
        <p:nvSpPr>
          <p:cNvPr id="3" name="Título 2">
            <a:extLst>
              <a:ext uri="{FF2B5EF4-FFF2-40B4-BE49-F238E27FC236}">
                <a16:creationId xmlns:a16="http://schemas.microsoft.com/office/drawing/2014/main" id="{D66B8819-52AD-359E-1365-F7992A4BE7FF}"/>
              </a:ext>
            </a:extLst>
          </p:cNvPr>
          <p:cNvSpPr>
            <a:spLocks noGrp="1"/>
          </p:cNvSpPr>
          <p:nvPr>
            <p:ph type="title"/>
          </p:nvPr>
        </p:nvSpPr>
        <p:spPr>
          <a:xfrm>
            <a:off x="1061720" y="501651"/>
            <a:ext cx="10515600" cy="967250"/>
          </a:xfrm>
        </p:spPr>
        <p:txBody>
          <a:bodyPr>
            <a:normAutofit/>
          </a:bodyPr>
          <a:lstStyle/>
          <a:p>
            <a:pPr algn="l"/>
            <a:r>
              <a:rPr lang="es-AR" altLang="es-AR" sz="3600" dirty="0"/>
              <a:t>RITMO DIURÉTICO</a:t>
            </a:r>
            <a:endParaRPr lang="es-AR" sz="3600" dirty="0"/>
          </a:p>
        </p:txBody>
      </p:sp>
      <p:sp>
        <p:nvSpPr>
          <p:cNvPr id="2" name="Marcador de contenido 2">
            <a:extLst>
              <a:ext uri="{FF2B5EF4-FFF2-40B4-BE49-F238E27FC236}">
                <a16:creationId xmlns:a16="http://schemas.microsoft.com/office/drawing/2014/main" id="{B5C51390-AD8C-C776-DD5E-918D562B08DA}"/>
              </a:ext>
            </a:extLst>
          </p:cNvPr>
          <p:cNvSpPr txBox="1">
            <a:spLocks noChangeArrowheads="1"/>
          </p:cNvSpPr>
          <p:nvPr/>
        </p:nvSpPr>
        <p:spPr>
          <a:xfrm>
            <a:off x="1061720" y="2012948"/>
            <a:ext cx="8229600" cy="45259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s-ES"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s-ES"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s-ES"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9pPr>
          </a:lstStyle>
          <a:p>
            <a:r>
              <a:rPr lang="es-AR" altLang="es-AR" sz="2000" dirty="0"/>
              <a:t>El ritmo </a:t>
            </a:r>
            <a:r>
              <a:rPr lang="es-AR" altLang="es-AR" sz="2000" dirty="0" err="1"/>
              <a:t>diuético</a:t>
            </a:r>
            <a:r>
              <a:rPr lang="es-AR" altLang="es-AR" sz="2000" dirty="0"/>
              <a:t> es la cantidad o el volumen de orina que un paciente elimina a cada hora y por cada kg de su peso</a:t>
            </a:r>
          </a:p>
          <a:p>
            <a:r>
              <a:rPr lang="es-AR" altLang="es-AR" sz="2000" dirty="0"/>
              <a:t>Implica dividir el volumen de orina por el peso total del paciente y este resultado dividirlo de nuevo por la cantidad de horas dada.</a:t>
            </a:r>
          </a:p>
          <a:p>
            <a:r>
              <a:rPr lang="es-AR" altLang="es-AR" sz="2000" dirty="0"/>
              <a:t>Es por ello que se expresa en ml/kg/h</a:t>
            </a:r>
          </a:p>
          <a:p>
            <a:r>
              <a:rPr lang="es-AR" altLang="es-AR" sz="2000" dirty="0"/>
              <a:t>Fórmula: </a:t>
            </a:r>
            <a:r>
              <a:rPr lang="es-AR" altLang="es-AR" sz="2000" dirty="0">
                <a:highlight>
                  <a:srgbClr val="FFFF00"/>
                </a:highlight>
              </a:rPr>
              <a:t>volumen de orina % peso del paciente % horas</a:t>
            </a:r>
          </a:p>
          <a:p>
            <a:r>
              <a:rPr lang="es-AR" altLang="es-AR" sz="2000" dirty="0"/>
              <a:t>Un paciente será considerado </a:t>
            </a:r>
            <a:r>
              <a:rPr lang="es-AR" altLang="es-AR" sz="2000" dirty="0" err="1"/>
              <a:t>normoúrico</a:t>
            </a:r>
            <a:r>
              <a:rPr lang="es-AR" altLang="es-AR" sz="2000" dirty="0"/>
              <a:t> cuando su ritmo diurético se encuentre entre valores de 0,5-3 ml/kg/h</a:t>
            </a:r>
          </a:p>
          <a:p>
            <a:r>
              <a:rPr lang="es-AR" altLang="es-AR" sz="2000" dirty="0"/>
              <a:t>Si un paciente presenta un ritmo diurético inferior a 0,5 ml/kg/h se encontraría oligúrico</a:t>
            </a:r>
          </a:p>
          <a:p>
            <a:r>
              <a:rPr lang="es-AR" altLang="es-AR" sz="2000" dirty="0"/>
              <a:t>Por el contrario, si el ritmo diurético de ese paciente superaría los 3 ml/kg/h, éste se encontraría poliúrico</a:t>
            </a:r>
          </a:p>
        </p:txBody>
      </p:sp>
      <p:pic>
        <p:nvPicPr>
          <p:cNvPr id="7" name="Imagen 6">
            <a:extLst>
              <a:ext uri="{FF2B5EF4-FFF2-40B4-BE49-F238E27FC236}">
                <a16:creationId xmlns:a16="http://schemas.microsoft.com/office/drawing/2014/main" id="{7D7DC94C-78D1-D919-AE03-5318BF13B771}"/>
              </a:ext>
            </a:extLst>
          </p:cNvPr>
          <p:cNvPicPr>
            <a:picLocks noChangeAspect="1"/>
          </p:cNvPicPr>
          <p:nvPr/>
        </p:nvPicPr>
        <p:blipFill>
          <a:blip r:embed="rId3"/>
          <a:stretch>
            <a:fillRect/>
          </a:stretch>
        </p:blipFill>
        <p:spPr>
          <a:xfrm>
            <a:off x="9291320" y="1869122"/>
            <a:ext cx="2620401" cy="4669789"/>
          </a:xfrm>
          <a:prstGeom prst="rect">
            <a:avLst/>
          </a:prstGeom>
        </p:spPr>
      </p:pic>
    </p:spTree>
    <p:extLst>
      <p:ext uri="{BB962C8B-B14F-4D97-AF65-F5344CB8AC3E}">
        <p14:creationId xmlns:p14="http://schemas.microsoft.com/office/powerpoint/2010/main" val="17692940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CB4DB8-B1CD-B713-6248-A1A7CDF19F58}"/>
            </a:ext>
          </a:extLst>
        </p:cNvPr>
        <p:cNvGrpSpPr/>
        <p:nvPr/>
      </p:nvGrpSpPr>
      <p:grpSpPr>
        <a:xfrm>
          <a:off x="0" y="0"/>
          <a:ext cx="0" cy="0"/>
          <a:chOff x="0" y="0"/>
          <a:chExt cx="0" cy="0"/>
        </a:xfrm>
      </p:grpSpPr>
      <p:sp>
        <p:nvSpPr>
          <p:cNvPr id="5" name="Marcador de posición de número de diapositiva 5">
            <a:extLst>
              <a:ext uri="{FF2B5EF4-FFF2-40B4-BE49-F238E27FC236}">
                <a16:creationId xmlns:a16="http://schemas.microsoft.com/office/drawing/2014/main" id="{5AD1C4E3-A11A-4502-93DE-1AE60546F5B6}"/>
              </a:ext>
            </a:extLst>
          </p:cNvPr>
          <p:cNvSpPr>
            <a:spLocks noGrp="1"/>
          </p:cNvSpPr>
          <p:nvPr>
            <p:ph type="sldNum" sz="quarter" idx="12"/>
          </p:nvPr>
        </p:nvSpPr>
        <p:spPr>
          <a:xfrm>
            <a:off x="10373350" y="6356349"/>
            <a:ext cx="987552" cy="365125"/>
          </a:xfrm>
        </p:spPr>
        <p:txBody>
          <a:bodyPr rtlCol="0"/>
          <a:lstStyle>
            <a:defPPr>
              <a:defRPr lang="es-ES"/>
            </a:defPPr>
          </a:lstStyle>
          <a:p>
            <a:pPr rtl="0"/>
            <a:fld id="{A49DFD55-3C28-40EF-9E31-A92D2E4017FF}" type="slidenum">
              <a:rPr lang="es-ES" smtClean="0"/>
              <a:pPr rtl="0"/>
              <a:t>17</a:t>
            </a:fld>
            <a:endParaRPr lang="es-ES" dirty="0"/>
          </a:p>
        </p:txBody>
      </p:sp>
      <p:sp>
        <p:nvSpPr>
          <p:cNvPr id="3" name="Título 2">
            <a:extLst>
              <a:ext uri="{FF2B5EF4-FFF2-40B4-BE49-F238E27FC236}">
                <a16:creationId xmlns:a16="http://schemas.microsoft.com/office/drawing/2014/main" id="{F634BC75-1B1E-AFCD-7FBD-23112A255011}"/>
              </a:ext>
            </a:extLst>
          </p:cNvPr>
          <p:cNvSpPr>
            <a:spLocks noGrp="1"/>
          </p:cNvSpPr>
          <p:nvPr>
            <p:ph type="title"/>
          </p:nvPr>
        </p:nvSpPr>
        <p:spPr>
          <a:xfrm>
            <a:off x="1203960" y="918211"/>
            <a:ext cx="10515600" cy="967250"/>
          </a:xfrm>
        </p:spPr>
        <p:txBody>
          <a:bodyPr>
            <a:normAutofit/>
          </a:bodyPr>
          <a:lstStyle/>
          <a:p>
            <a:pPr algn="l"/>
            <a:r>
              <a:rPr lang="es-AR" altLang="es-AR" sz="3600" dirty="0"/>
              <a:t>CASO 4</a:t>
            </a:r>
            <a:endParaRPr lang="es-AR" sz="3600" dirty="0"/>
          </a:p>
        </p:txBody>
      </p:sp>
      <p:sp>
        <p:nvSpPr>
          <p:cNvPr id="4" name="Marcador de contenido 2">
            <a:extLst>
              <a:ext uri="{FF2B5EF4-FFF2-40B4-BE49-F238E27FC236}">
                <a16:creationId xmlns:a16="http://schemas.microsoft.com/office/drawing/2014/main" id="{4D3202FA-5FCF-4940-F6DB-EE86C739B84D}"/>
              </a:ext>
            </a:extLst>
          </p:cNvPr>
          <p:cNvSpPr txBox="1">
            <a:spLocks/>
          </p:cNvSpPr>
          <p:nvPr/>
        </p:nvSpPr>
        <p:spPr>
          <a:xfrm>
            <a:off x="1061720" y="2265680"/>
            <a:ext cx="10154920" cy="395056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s-ES"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s-ES"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s-ES"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9pPr>
          </a:lstStyle>
          <a:p>
            <a:pPr marL="0" indent="0">
              <a:buNone/>
              <a:defRPr/>
            </a:pPr>
            <a:endParaRPr lang="es-AR" sz="2000" b="1" dirty="0"/>
          </a:p>
          <a:p>
            <a:pPr>
              <a:defRPr/>
            </a:pPr>
            <a:r>
              <a:rPr lang="es-AR" sz="2400" dirty="0"/>
              <a:t>Rolando se encuentra internado en el servicio de Cirugía. Durante el turno se le descartaron 800 ml de diuresis. Su peso es 76,200 kg. Calcule el ritmo diurético de este paciente en el turno de 7 a 14 horas y mencione si se encuentra </a:t>
            </a:r>
            <a:r>
              <a:rPr lang="es-AR" sz="2400" dirty="0" err="1"/>
              <a:t>normoúrico</a:t>
            </a:r>
            <a:r>
              <a:rPr lang="es-AR" sz="2400" dirty="0"/>
              <a:t>, oligúrico o poliúrico.</a:t>
            </a:r>
          </a:p>
        </p:txBody>
      </p:sp>
    </p:spTree>
    <p:extLst>
      <p:ext uri="{BB962C8B-B14F-4D97-AF65-F5344CB8AC3E}">
        <p14:creationId xmlns:p14="http://schemas.microsoft.com/office/powerpoint/2010/main" val="11445964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A5751E-B7E4-129A-58D8-E6194AB51D02}"/>
              </a:ext>
            </a:extLst>
          </p:cNvPr>
          <p:cNvSpPr>
            <a:spLocks noGrp="1"/>
          </p:cNvSpPr>
          <p:nvPr>
            <p:ph type="title"/>
          </p:nvPr>
        </p:nvSpPr>
        <p:spPr>
          <a:xfrm>
            <a:off x="838200" y="546591"/>
            <a:ext cx="10515600" cy="1083826"/>
          </a:xfrm>
        </p:spPr>
        <p:txBody>
          <a:bodyPr>
            <a:normAutofit/>
          </a:bodyPr>
          <a:lstStyle/>
          <a:p>
            <a:r>
              <a:rPr lang="es-AR" sz="4000" dirty="0"/>
              <a:t>Caso 4</a:t>
            </a:r>
          </a:p>
        </p:txBody>
      </p:sp>
      <p:sp>
        <p:nvSpPr>
          <p:cNvPr id="4" name="Marcador de número de diapositiva 3">
            <a:extLst>
              <a:ext uri="{FF2B5EF4-FFF2-40B4-BE49-F238E27FC236}">
                <a16:creationId xmlns:a16="http://schemas.microsoft.com/office/drawing/2014/main" id="{88200E6E-4824-59DD-9C9E-B84836625E1E}"/>
              </a:ext>
            </a:extLst>
          </p:cNvPr>
          <p:cNvSpPr>
            <a:spLocks noGrp="1"/>
          </p:cNvSpPr>
          <p:nvPr>
            <p:ph type="sldNum" sz="quarter" idx="12"/>
          </p:nvPr>
        </p:nvSpPr>
        <p:spPr/>
        <p:txBody>
          <a:bodyPr/>
          <a:lstStyle/>
          <a:p>
            <a:pPr rtl="0"/>
            <a:fld id="{A49DFD55-3C28-40EF-9E31-A92D2E4017FF}" type="slidenum">
              <a:rPr lang="es-ES" smtClean="0"/>
              <a:pPr rtl="0"/>
              <a:t>18</a:t>
            </a:fld>
            <a:endParaRPr lang="es-ES" dirty="0"/>
          </a:p>
        </p:txBody>
      </p:sp>
      <p:sp>
        <p:nvSpPr>
          <p:cNvPr id="6" name="CuadroTexto 5">
            <a:extLst>
              <a:ext uri="{FF2B5EF4-FFF2-40B4-BE49-F238E27FC236}">
                <a16:creationId xmlns:a16="http://schemas.microsoft.com/office/drawing/2014/main" id="{875A8738-FD33-8F18-B16B-496152781857}"/>
              </a:ext>
            </a:extLst>
          </p:cNvPr>
          <p:cNvSpPr txBox="1"/>
          <p:nvPr/>
        </p:nvSpPr>
        <p:spPr>
          <a:xfrm>
            <a:off x="1310640" y="2696533"/>
            <a:ext cx="10515600" cy="1200329"/>
          </a:xfrm>
          <a:prstGeom prst="rect">
            <a:avLst/>
          </a:prstGeom>
          <a:noFill/>
        </p:spPr>
        <p:txBody>
          <a:bodyPr wrap="square">
            <a:spAutoFit/>
          </a:bodyPr>
          <a:lstStyle/>
          <a:p>
            <a:pPr marL="0" indent="0">
              <a:buFontTx/>
              <a:buNone/>
              <a:defRPr/>
            </a:pPr>
            <a:r>
              <a:rPr lang="es-AR" sz="2400" b="1" dirty="0"/>
              <a:t>RD = 800 ml/76,200 kg/7 horas</a:t>
            </a:r>
          </a:p>
          <a:p>
            <a:pPr marL="0" indent="0">
              <a:buFontTx/>
              <a:buNone/>
              <a:defRPr/>
            </a:pPr>
            <a:endParaRPr lang="es-AR" sz="2400" dirty="0"/>
          </a:p>
          <a:p>
            <a:pPr marL="0" indent="0">
              <a:buFontTx/>
              <a:buNone/>
              <a:defRPr/>
            </a:pPr>
            <a:r>
              <a:rPr lang="es-AR" sz="2400" b="1" dirty="0"/>
              <a:t>Ritmo diurético: </a:t>
            </a:r>
            <a:r>
              <a:rPr lang="es-AR" sz="2400" b="1" dirty="0">
                <a:highlight>
                  <a:srgbClr val="FFFF00"/>
                </a:highlight>
              </a:rPr>
              <a:t>1,49 ml (paciente </a:t>
            </a:r>
            <a:r>
              <a:rPr lang="es-AR" sz="2400" b="1" dirty="0" err="1">
                <a:highlight>
                  <a:srgbClr val="FFFF00"/>
                </a:highlight>
              </a:rPr>
              <a:t>normoúrico</a:t>
            </a:r>
            <a:r>
              <a:rPr lang="es-AR" sz="2400" b="1" dirty="0">
                <a:highlight>
                  <a:srgbClr val="FFFF00"/>
                </a:highlight>
              </a:rPr>
              <a:t>)</a:t>
            </a:r>
          </a:p>
        </p:txBody>
      </p:sp>
    </p:spTree>
    <p:extLst>
      <p:ext uri="{BB962C8B-B14F-4D97-AF65-F5344CB8AC3E}">
        <p14:creationId xmlns:p14="http://schemas.microsoft.com/office/powerpoint/2010/main" val="2705854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D5108D-F7B2-AB9E-87EE-DE766836577E}"/>
            </a:ext>
          </a:extLst>
        </p:cNvPr>
        <p:cNvGrpSpPr/>
        <p:nvPr/>
      </p:nvGrpSpPr>
      <p:grpSpPr>
        <a:xfrm>
          <a:off x="0" y="0"/>
          <a:ext cx="0" cy="0"/>
          <a:chOff x="0" y="0"/>
          <a:chExt cx="0" cy="0"/>
        </a:xfrm>
      </p:grpSpPr>
      <p:sp>
        <p:nvSpPr>
          <p:cNvPr id="5" name="Marcador de posición de número de diapositiva 5">
            <a:extLst>
              <a:ext uri="{FF2B5EF4-FFF2-40B4-BE49-F238E27FC236}">
                <a16:creationId xmlns:a16="http://schemas.microsoft.com/office/drawing/2014/main" id="{4E6A2C49-6584-7455-51F3-662A75C7C45E}"/>
              </a:ext>
            </a:extLst>
          </p:cNvPr>
          <p:cNvSpPr>
            <a:spLocks noGrp="1"/>
          </p:cNvSpPr>
          <p:nvPr>
            <p:ph type="sldNum" sz="quarter" idx="12"/>
          </p:nvPr>
        </p:nvSpPr>
        <p:spPr>
          <a:xfrm>
            <a:off x="10373350" y="6356349"/>
            <a:ext cx="987552" cy="365125"/>
          </a:xfrm>
        </p:spPr>
        <p:txBody>
          <a:bodyPr rtlCol="0"/>
          <a:lstStyle>
            <a:defPPr>
              <a:defRPr lang="es-ES"/>
            </a:defPPr>
          </a:lstStyle>
          <a:p>
            <a:pPr rtl="0"/>
            <a:fld id="{A49DFD55-3C28-40EF-9E31-A92D2E4017FF}" type="slidenum">
              <a:rPr lang="es-ES" smtClean="0"/>
              <a:pPr rtl="0"/>
              <a:t>19</a:t>
            </a:fld>
            <a:endParaRPr lang="es-ES" dirty="0"/>
          </a:p>
        </p:txBody>
      </p:sp>
      <p:sp>
        <p:nvSpPr>
          <p:cNvPr id="3" name="Título 2">
            <a:extLst>
              <a:ext uri="{FF2B5EF4-FFF2-40B4-BE49-F238E27FC236}">
                <a16:creationId xmlns:a16="http://schemas.microsoft.com/office/drawing/2014/main" id="{EECFA30F-8E8E-35A9-B139-A4F38B646829}"/>
              </a:ext>
            </a:extLst>
          </p:cNvPr>
          <p:cNvSpPr>
            <a:spLocks noGrp="1"/>
          </p:cNvSpPr>
          <p:nvPr>
            <p:ph type="title"/>
          </p:nvPr>
        </p:nvSpPr>
        <p:spPr>
          <a:xfrm>
            <a:off x="1203960" y="918211"/>
            <a:ext cx="10515600" cy="967250"/>
          </a:xfrm>
        </p:spPr>
        <p:txBody>
          <a:bodyPr>
            <a:normAutofit/>
          </a:bodyPr>
          <a:lstStyle/>
          <a:p>
            <a:pPr algn="l"/>
            <a:r>
              <a:rPr lang="es-AR" altLang="es-AR" sz="3600" dirty="0"/>
              <a:t>CASO 5</a:t>
            </a:r>
            <a:endParaRPr lang="es-AR" sz="3600" dirty="0"/>
          </a:p>
        </p:txBody>
      </p:sp>
      <p:sp>
        <p:nvSpPr>
          <p:cNvPr id="4" name="Marcador de contenido 2">
            <a:extLst>
              <a:ext uri="{FF2B5EF4-FFF2-40B4-BE49-F238E27FC236}">
                <a16:creationId xmlns:a16="http://schemas.microsoft.com/office/drawing/2014/main" id="{D1AF8FFC-0880-F306-F915-C52D8E782501}"/>
              </a:ext>
            </a:extLst>
          </p:cNvPr>
          <p:cNvSpPr txBox="1">
            <a:spLocks/>
          </p:cNvSpPr>
          <p:nvPr/>
        </p:nvSpPr>
        <p:spPr>
          <a:xfrm>
            <a:off x="1061720" y="2265680"/>
            <a:ext cx="10154920" cy="395056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s-ES"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s-ES"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s-ES"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9pPr>
          </a:lstStyle>
          <a:p>
            <a:pPr marL="0" indent="0">
              <a:buNone/>
              <a:defRPr/>
            </a:pPr>
            <a:endParaRPr lang="es-AR" sz="2000" b="1" dirty="0"/>
          </a:p>
          <a:p>
            <a:pPr>
              <a:defRPr/>
            </a:pPr>
            <a:r>
              <a:rPr lang="es-AR" sz="2400" dirty="0"/>
              <a:t>Su paciente Lorena se encuentra internada en Unidad Coronaria y presenta un peso de 55,900 kg. Durante el turno se descartan 2100 ml de orina. Calcule el ritmo diurético de esta paciente en el turno de 21 a 7 </a:t>
            </a:r>
            <a:r>
              <a:rPr lang="es-AR" sz="2400" dirty="0" err="1"/>
              <a:t>hs</a:t>
            </a:r>
            <a:r>
              <a:rPr lang="es-AR" sz="2400" dirty="0"/>
              <a:t> y mencione si se encuentra </a:t>
            </a:r>
            <a:r>
              <a:rPr lang="es-AR" sz="2400" dirty="0" err="1"/>
              <a:t>normoúrica</a:t>
            </a:r>
            <a:r>
              <a:rPr lang="es-AR" sz="2400" dirty="0"/>
              <a:t>, oligúrica o poliúrica.</a:t>
            </a:r>
          </a:p>
        </p:txBody>
      </p:sp>
    </p:spTree>
    <p:extLst>
      <p:ext uri="{BB962C8B-B14F-4D97-AF65-F5344CB8AC3E}">
        <p14:creationId xmlns:p14="http://schemas.microsoft.com/office/powerpoint/2010/main" val="14733761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A3B628-719E-A6A6-7BC6-92258F90E722}"/>
              </a:ext>
            </a:extLst>
          </p:cNvPr>
          <p:cNvSpPr>
            <a:spLocks noGrp="1"/>
          </p:cNvSpPr>
          <p:nvPr>
            <p:ph type="title"/>
          </p:nvPr>
        </p:nvSpPr>
        <p:spPr/>
        <p:txBody>
          <a:bodyPr>
            <a:normAutofit/>
          </a:bodyPr>
          <a:lstStyle/>
          <a:p>
            <a:r>
              <a:rPr lang="es-AR" altLang="es-AR" sz="4000" dirty="0"/>
              <a:t>CASO 5</a:t>
            </a:r>
            <a:endParaRPr lang="es-AR" sz="4000" dirty="0"/>
          </a:p>
        </p:txBody>
      </p:sp>
      <p:sp>
        <p:nvSpPr>
          <p:cNvPr id="4" name="Marcador de número de diapositiva 3">
            <a:extLst>
              <a:ext uri="{FF2B5EF4-FFF2-40B4-BE49-F238E27FC236}">
                <a16:creationId xmlns:a16="http://schemas.microsoft.com/office/drawing/2014/main" id="{3AF51BF4-E68D-FF85-2D0A-EE9896AD6798}"/>
              </a:ext>
            </a:extLst>
          </p:cNvPr>
          <p:cNvSpPr>
            <a:spLocks noGrp="1"/>
          </p:cNvSpPr>
          <p:nvPr>
            <p:ph type="sldNum" sz="quarter" idx="12"/>
          </p:nvPr>
        </p:nvSpPr>
        <p:spPr/>
        <p:txBody>
          <a:bodyPr/>
          <a:lstStyle/>
          <a:p>
            <a:pPr rtl="0"/>
            <a:fld id="{A49DFD55-3C28-40EF-9E31-A92D2E4017FF}" type="slidenum">
              <a:rPr lang="es-ES" smtClean="0"/>
              <a:pPr rtl="0"/>
              <a:t>20</a:t>
            </a:fld>
            <a:endParaRPr lang="es-ES" dirty="0"/>
          </a:p>
        </p:txBody>
      </p:sp>
      <p:sp>
        <p:nvSpPr>
          <p:cNvPr id="6" name="CuadroTexto 5">
            <a:extLst>
              <a:ext uri="{FF2B5EF4-FFF2-40B4-BE49-F238E27FC236}">
                <a16:creationId xmlns:a16="http://schemas.microsoft.com/office/drawing/2014/main" id="{55528FBB-7AD2-FB54-B301-BB2EB8A78024}"/>
              </a:ext>
            </a:extLst>
          </p:cNvPr>
          <p:cNvSpPr txBox="1"/>
          <p:nvPr/>
        </p:nvSpPr>
        <p:spPr>
          <a:xfrm>
            <a:off x="1605280" y="3002067"/>
            <a:ext cx="7203440" cy="1200329"/>
          </a:xfrm>
          <a:prstGeom prst="rect">
            <a:avLst/>
          </a:prstGeom>
          <a:noFill/>
        </p:spPr>
        <p:txBody>
          <a:bodyPr wrap="square">
            <a:spAutoFit/>
          </a:bodyPr>
          <a:lstStyle/>
          <a:p>
            <a:pPr marL="0" indent="0">
              <a:buNone/>
              <a:defRPr/>
            </a:pPr>
            <a:r>
              <a:rPr lang="es-AR" sz="2400" b="1" dirty="0"/>
              <a:t>RD = 2100 ml/55,900 kg/10 horas</a:t>
            </a:r>
          </a:p>
          <a:p>
            <a:pPr marL="0" indent="0">
              <a:buNone/>
              <a:defRPr/>
            </a:pPr>
            <a:endParaRPr lang="es-AR" sz="2400" dirty="0"/>
          </a:p>
          <a:p>
            <a:pPr marL="0" indent="0">
              <a:buNone/>
              <a:defRPr/>
            </a:pPr>
            <a:r>
              <a:rPr lang="es-AR" sz="2400" b="1" dirty="0"/>
              <a:t>Ritmo diurético: </a:t>
            </a:r>
            <a:r>
              <a:rPr lang="es-AR" sz="2400" b="1" dirty="0">
                <a:highlight>
                  <a:srgbClr val="FFFF00"/>
                </a:highlight>
              </a:rPr>
              <a:t>3,75 ml (paciente poliúrica)</a:t>
            </a:r>
          </a:p>
        </p:txBody>
      </p:sp>
    </p:spTree>
    <p:extLst>
      <p:ext uri="{BB962C8B-B14F-4D97-AF65-F5344CB8AC3E}">
        <p14:creationId xmlns:p14="http://schemas.microsoft.com/office/powerpoint/2010/main" val="39134823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C9E7C-5A30-57CD-EF22-3C56A3661B34}"/>
            </a:ext>
          </a:extLst>
        </p:cNvPr>
        <p:cNvGrpSpPr/>
        <p:nvPr/>
      </p:nvGrpSpPr>
      <p:grpSpPr>
        <a:xfrm>
          <a:off x="0" y="0"/>
          <a:ext cx="0" cy="0"/>
          <a:chOff x="0" y="0"/>
          <a:chExt cx="0" cy="0"/>
        </a:xfrm>
      </p:grpSpPr>
      <p:sp>
        <p:nvSpPr>
          <p:cNvPr id="5" name="Marcador de posición de número de diapositiva 5">
            <a:extLst>
              <a:ext uri="{FF2B5EF4-FFF2-40B4-BE49-F238E27FC236}">
                <a16:creationId xmlns:a16="http://schemas.microsoft.com/office/drawing/2014/main" id="{BE250173-B54D-C9F9-E8A5-5A1CFBDA145C}"/>
              </a:ext>
            </a:extLst>
          </p:cNvPr>
          <p:cNvSpPr>
            <a:spLocks noGrp="1"/>
          </p:cNvSpPr>
          <p:nvPr>
            <p:ph type="sldNum" sz="quarter" idx="12"/>
          </p:nvPr>
        </p:nvSpPr>
        <p:spPr>
          <a:xfrm>
            <a:off x="10373350" y="6356349"/>
            <a:ext cx="987552" cy="365125"/>
          </a:xfrm>
        </p:spPr>
        <p:txBody>
          <a:bodyPr rtlCol="0"/>
          <a:lstStyle>
            <a:defPPr>
              <a:defRPr lang="es-ES"/>
            </a:defPPr>
          </a:lstStyle>
          <a:p>
            <a:pPr marL="0" marR="0" lvl="0" indent="0" algn="r" defTabSz="914400" rtl="0" eaLnBrk="1" fontAlgn="auto" latinLnBrk="0" hangingPunct="1">
              <a:lnSpc>
                <a:spcPct val="100000"/>
              </a:lnSpc>
              <a:spcBef>
                <a:spcPts val="0"/>
              </a:spcBef>
              <a:spcAft>
                <a:spcPts val="0"/>
              </a:spcAft>
              <a:buClrTx/>
              <a:buSzTx/>
              <a:buFontTx/>
              <a:buNone/>
              <a:tabLst/>
              <a:defRPr/>
            </a:pPr>
            <a:fld id="{A49DFD55-3C28-40EF-9E31-A92D2E4017FF}" type="slidenum">
              <a:rPr kumimoji="0" lang="es-ES" sz="900" b="0" i="0" u="none" strike="noStrike" kern="1200" cap="none" spc="0" normalizeH="0" baseline="0" noProof="0" smtClean="0">
                <a:ln>
                  <a:noFill/>
                </a:ln>
                <a:solidFill>
                  <a:prstClr val="black">
                    <a:tint val="75000"/>
                  </a:prstClr>
                </a:solidFill>
                <a:effectLst/>
                <a:uLnTx/>
                <a:uFillTx/>
                <a:latin typeface="Tenorit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s-ES" sz="900" b="0" i="0" u="none" strike="noStrike" kern="1200" cap="none" spc="0" normalizeH="0" baseline="0" noProof="0" dirty="0">
              <a:ln>
                <a:noFill/>
              </a:ln>
              <a:solidFill>
                <a:prstClr val="black">
                  <a:tint val="75000"/>
                </a:prstClr>
              </a:solidFill>
              <a:effectLst/>
              <a:uLnTx/>
              <a:uFillTx/>
              <a:latin typeface="Tenorite"/>
              <a:ea typeface="+mn-ea"/>
              <a:cs typeface="+mn-cs"/>
            </a:endParaRPr>
          </a:p>
        </p:txBody>
      </p:sp>
      <p:sp>
        <p:nvSpPr>
          <p:cNvPr id="3" name="Título 2">
            <a:extLst>
              <a:ext uri="{FF2B5EF4-FFF2-40B4-BE49-F238E27FC236}">
                <a16:creationId xmlns:a16="http://schemas.microsoft.com/office/drawing/2014/main" id="{D7693E81-169E-C741-39FE-7165E70EDB1A}"/>
              </a:ext>
            </a:extLst>
          </p:cNvPr>
          <p:cNvSpPr>
            <a:spLocks noGrp="1"/>
          </p:cNvSpPr>
          <p:nvPr>
            <p:ph type="title"/>
          </p:nvPr>
        </p:nvSpPr>
        <p:spPr>
          <a:xfrm>
            <a:off x="792480" y="1751331"/>
            <a:ext cx="11242040" cy="967250"/>
          </a:xfrm>
        </p:spPr>
        <p:txBody>
          <a:bodyPr>
            <a:noAutofit/>
          </a:bodyPr>
          <a:lstStyle/>
          <a:p>
            <a:r>
              <a:rPr lang="es-AR" altLang="es-AR" sz="4800" dirty="0"/>
              <a:t>Muchas gracias por su atención!!</a:t>
            </a:r>
            <a:endParaRPr lang="es-AR" sz="4800" dirty="0"/>
          </a:p>
        </p:txBody>
      </p:sp>
      <p:sp>
        <p:nvSpPr>
          <p:cNvPr id="6" name="CuadroTexto 5">
            <a:extLst>
              <a:ext uri="{FF2B5EF4-FFF2-40B4-BE49-F238E27FC236}">
                <a16:creationId xmlns:a16="http://schemas.microsoft.com/office/drawing/2014/main" id="{69AF0C2C-4A8D-928F-A51F-39ABED435C51}"/>
              </a:ext>
            </a:extLst>
          </p:cNvPr>
          <p:cNvSpPr txBox="1"/>
          <p:nvPr/>
        </p:nvSpPr>
        <p:spPr>
          <a:xfrm>
            <a:off x="1168400" y="4716810"/>
            <a:ext cx="6096000" cy="830997"/>
          </a:xfrm>
          <a:prstGeom prst="rect">
            <a:avLst/>
          </a:prstGeom>
          <a:noFill/>
        </p:spPr>
        <p:txBody>
          <a:bodyPr wrap="square">
            <a:spAutoFit/>
          </a:bodyPr>
          <a:lstStyle/>
          <a:p>
            <a:r>
              <a:rPr lang="es-AR" altLang="es-AR" sz="4800" dirty="0"/>
              <a:t>¿Preguntas?</a:t>
            </a:r>
            <a:endParaRPr lang="es-AR" dirty="0"/>
          </a:p>
        </p:txBody>
      </p:sp>
      <p:pic>
        <p:nvPicPr>
          <p:cNvPr id="7" name="Imagen 6" descr="Papeles sueltos: Preguntas de investigación">
            <a:extLst>
              <a:ext uri="{FF2B5EF4-FFF2-40B4-BE49-F238E27FC236}">
                <a16:creationId xmlns:a16="http://schemas.microsoft.com/office/drawing/2014/main" id="{72A0E1D3-74B5-7498-0DF4-51E809E11964}"/>
              </a:ext>
            </a:extLst>
          </p:cNvPr>
          <p:cNvPicPr>
            <a:picLocks noChangeAspect="1"/>
          </p:cNvPicPr>
          <p:nvPr/>
        </p:nvPicPr>
        <p:blipFill>
          <a:blip r:embed="rId3"/>
          <a:stretch>
            <a:fillRect/>
          </a:stretch>
        </p:blipFill>
        <p:spPr>
          <a:xfrm>
            <a:off x="4669790" y="4139420"/>
            <a:ext cx="4199047" cy="2490469"/>
          </a:xfrm>
          <a:prstGeom prst="rect">
            <a:avLst/>
          </a:prstGeom>
        </p:spPr>
      </p:pic>
    </p:spTree>
    <p:extLst>
      <p:ext uri="{BB962C8B-B14F-4D97-AF65-F5344CB8AC3E}">
        <p14:creationId xmlns:p14="http://schemas.microsoft.com/office/powerpoint/2010/main" val="2697603697"/>
      </p:ext>
    </p:extLst>
  </p:cSld>
  <p:clrMapOvr>
    <a:masterClrMapping/>
  </p:clrMapOvr>
</p:sld>
</file>

<file path=ppt/theme/theme1.xml><?xml version="1.0" encoding="utf-8"?>
<a:theme xmlns:a="http://schemas.openxmlformats.org/drawingml/2006/main" name="Tema de Office">
  <a:themeElements>
    <a:clrScheme name="Custom 149">
      <a:dk1>
        <a:sysClr val="windowText" lastClr="000000"/>
      </a:dk1>
      <a:lt1>
        <a:sysClr val="window" lastClr="FFFFFF"/>
      </a:lt1>
      <a:dk2>
        <a:srgbClr val="44546A"/>
      </a:dk2>
      <a:lt2>
        <a:srgbClr val="E7E6E6"/>
      </a:lt2>
      <a:accent1>
        <a:srgbClr val="E9E6DF"/>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56">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72977042_TF67328976_Win32" id="{8EF836EE-44CF-4A7F-880A-1B08916CFA9E}" vid="{B5EBDFC0-B2E4-43EF-A88C-203D6A308EA9}"/>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CABF691C-888B-4061-8A6F-D5CE84A0254B}">
  <ds:schemaRefs>
    <ds:schemaRef ds:uri="http://schemas.microsoft.com/sharepoint/v3/contenttype/forms"/>
  </ds:schemaRefs>
</ds:datastoreItem>
</file>

<file path=customXml/itemProps2.xml><?xml version="1.0" encoding="utf-8"?>
<ds:datastoreItem xmlns:ds="http://schemas.openxmlformats.org/officeDocument/2006/customXml" ds:itemID="{5EDE3176-A15D-46A3-BDDB-64A0D73632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9168DCE-134F-4610-A6AA-88CEBE8D71D2}">
  <ds:schemaRefs>
    <ds:schemaRef ds:uri="http://www.w3.org/XML/1998/namespace"/>
    <ds:schemaRef ds:uri="http://purl.org/dc/terms/"/>
    <ds:schemaRef ds:uri="http://purl.org/dc/elements/1.1/"/>
    <ds:schemaRef ds:uri="230e9df3-be65-4c73-a93b-d1236ebd677e"/>
    <ds:schemaRef ds:uri="http://schemas.microsoft.com/sharepoint/v3"/>
    <ds:schemaRef ds:uri="http://schemas.microsoft.com/office/2006/documentManagement/types"/>
    <ds:schemaRef ds:uri="http://purl.org/dc/dcmitype/"/>
    <ds:schemaRef ds:uri="16c05727-aa75-4e4a-9b5f-8a80a1165891"/>
    <ds:schemaRef ds:uri="http://schemas.microsoft.com/office/2006/metadata/properties"/>
    <ds:schemaRef ds:uri="http://schemas.microsoft.com/office/infopath/2007/PartnerControls"/>
    <ds:schemaRef ds:uri="http://schemas.openxmlformats.org/package/2006/metadata/core-properties"/>
    <ds:schemaRef ds:uri="71af3243-3dd4-4a8d-8c0d-dd76da1f02a5"/>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{8D0D7082-33C9-4A03-946D-DB7812CE2721}TF7521aafa-c748-4c40-a498-ba511be234dc438aef0b_win32-2d33a689ed4b</Template>
  <TotalTime>337</TotalTime>
  <Words>2695</Words>
  <Application>Microsoft Office PowerPoint</Application>
  <PresentationFormat>Panorámica</PresentationFormat>
  <Paragraphs>887</Paragraphs>
  <Slides>21</Slides>
  <Notes>15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21</vt:i4>
      </vt:variant>
    </vt:vector>
  </HeadingPairs>
  <TitlesOfParts>
    <vt:vector size="26" baseType="lpstr">
      <vt:lpstr>Aptos Narrow</vt:lpstr>
      <vt:lpstr>Arial</vt:lpstr>
      <vt:lpstr>Calibri</vt:lpstr>
      <vt:lpstr>Tenorite</vt:lpstr>
      <vt:lpstr>Tema de Office</vt:lpstr>
      <vt:lpstr>BALANCE HÍDRICO y ritmo diurético</vt:lpstr>
      <vt:lpstr>BALANCE Hídrico </vt:lpstr>
      <vt:lpstr>BALANCE Hídrico </vt:lpstr>
      <vt:lpstr>BALANCE Hídrico </vt:lpstr>
      <vt:lpstr>BALANCE Hídrico </vt:lpstr>
      <vt:lpstr>CASO 1</vt:lpstr>
      <vt:lpstr>CASO 1</vt:lpstr>
      <vt:lpstr>CASO 1</vt:lpstr>
      <vt:lpstr>CASO 2</vt:lpstr>
      <vt:lpstr>CASO 2</vt:lpstr>
      <vt:lpstr>CASO 2</vt:lpstr>
      <vt:lpstr>CASO 3</vt:lpstr>
      <vt:lpstr>CASO 3</vt:lpstr>
      <vt:lpstr>Caso 3</vt:lpstr>
      <vt:lpstr>RECORDAR!!</vt:lpstr>
      <vt:lpstr>RITMO DIURÉTICO</vt:lpstr>
      <vt:lpstr>CASO 4</vt:lpstr>
      <vt:lpstr>Caso 4</vt:lpstr>
      <vt:lpstr>CASO 5</vt:lpstr>
      <vt:lpstr>CASO 5</vt:lpstr>
      <vt:lpstr>Muchas gracias por su atención!!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Miguel Nogales</dc:creator>
  <cp:lastModifiedBy>Miguel Nogales</cp:lastModifiedBy>
  <cp:revision>1</cp:revision>
  <dcterms:created xsi:type="dcterms:W3CDTF">2026-08-18T10:42:54Z</dcterms:created>
  <dcterms:modified xsi:type="dcterms:W3CDTF">2026-08-18T17:40:25Z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