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F033C5-58A3-45EC-B06C-4BE42B9F1273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4B31209-7FF3-4307-A5DA-94191A987CEE}">
      <dgm:prSet/>
      <dgm:spPr/>
      <dgm:t>
        <a:bodyPr/>
        <a:lstStyle/>
        <a:p>
          <a:r>
            <a:rPr lang="es-MX"/>
            <a:t>1-CARATULA</a:t>
          </a:r>
          <a:endParaRPr lang="en-US"/>
        </a:p>
      </dgm:t>
    </dgm:pt>
    <dgm:pt modelId="{94B7929B-863E-485E-B154-CC707FA9C000}" type="parTrans" cxnId="{CD601CDF-E946-4A5D-9197-E50F0C07D8D4}">
      <dgm:prSet/>
      <dgm:spPr/>
      <dgm:t>
        <a:bodyPr/>
        <a:lstStyle/>
        <a:p>
          <a:endParaRPr lang="en-US"/>
        </a:p>
      </dgm:t>
    </dgm:pt>
    <dgm:pt modelId="{747B8956-4BA3-4420-A6CD-3F1D5787200F}" type="sibTrans" cxnId="{CD601CDF-E946-4A5D-9197-E50F0C07D8D4}">
      <dgm:prSet/>
      <dgm:spPr/>
      <dgm:t>
        <a:bodyPr/>
        <a:lstStyle/>
        <a:p>
          <a:endParaRPr lang="en-US"/>
        </a:p>
      </dgm:t>
    </dgm:pt>
    <dgm:pt modelId="{2DB098A8-F1D8-4AC4-9924-E4E8EF2471A9}">
      <dgm:prSet/>
      <dgm:spPr/>
      <dgm:t>
        <a:bodyPr/>
        <a:lstStyle/>
        <a:p>
          <a:r>
            <a:rPr lang="es-MX"/>
            <a:t>2-INDICE</a:t>
          </a:r>
          <a:endParaRPr lang="en-US"/>
        </a:p>
      </dgm:t>
    </dgm:pt>
    <dgm:pt modelId="{B59CE12F-1838-49AF-8845-14BEC7655B80}" type="parTrans" cxnId="{B2A7033F-EB16-435A-8AB4-AF3E81DA67CA}">
      <dgm:prSet/>
      <dgm:spPr/>
      <dgm:t>
        <a:bodyPr/>
        <a:lstStyle/>
        <a:p>
          <a:endParaRPr lang="en-US"/>
        </a:p>
      </dgm:t>
    </dgm:pt>
    <dgm:pt modelId="{5C67DBF2-9A7C-4CE7-BFEA-F935A96BE7C1}" type="sibTrans" cxnId="{B2A7033F-EB16-435A-8AB4-AF3E81DA67CA}">
      <dgm:prSet/>
      <dgm:spPr/>
      <dgm:t>
        <a:bodyPr/>
        <a:lstStyle/>
        <a:p>
          <a:endParaRPr lang="en-US"/>
        </a:p>
      </dgm:t>
    </dgm:pt>
    <dgm:pt modelId="{B8AC90E6-2F22-4CCA-9329-0143BE09D176}">
      <dgm:prSet/>
      <dgm:spPr/>
      <dgm:t>
        <a:bodyPr/>
        <a:lstStyle/>
        <a:p>
          <a:r>
            <a:rPr lang="es-MX"/>
            <a:t>3-INTRODUCCIÓN</a:t>
          </a:r>
          <a:endParaRPr lang="en-US"/>
        </a:p>
      </dgm:t>
    </dgm:pt>
    <dgm:pt modelId="{14E21073-84B6-4AE6-930D-006A11E9B3F4}" type="parTrans" cxnId="{01F452A0-3A40-49A2-A5D7-AEA74770F9B2}">
      <dgm:prSet/>
      <dgm:spPr/>
      <dgm:t>
        <a:bodyPr/>
        <a:lstStyle/>
        <a:p>
          <a:endParaRPr lang="en-US"/>
        </a:p>
      </dgm:t>
    </dgm:pt>
    <dgm:pt modelId="{82030BA1-3D2F-4B3C-8D16-39F0BA2EC1A8}" type="sibTrans" cxnId="{01F452A0-3A40-49A2-A5D7-AEA74770F9B2}">
      <dgm:prSet/>
      <dgm:spPr/>
      <dgm:t>
        <a:bodyPr/>
        <a:lstStyle/>
        <a:p>
          <a:endParaRPr lang="en-US"/>
        </a:p>
      </dgm:t>
    </dgm:pt>
    <dgm:pt modelId="{8A366FCD-8A47-4DDC-B2AC-455A651347D1}">
      <dgm:prSet/>
      <dgm:spPr/>
      <dgm:t>
        <a:bodyPr/>
        <a:lstStyle/>
        <a:p>
          <a:r>
            <a:rPr lang="es-MX"/>
            <a:t>4-SITUACIÓN PROBLEMA</a:t>
          </a:r>
          <a:endParaRPr lang="en-US"/>
        </a:p>
      </dgm:t>
    </dgm:pt>
    <dgm:pt modelId="{1B8D6A5B-4C60-41D4-88C6-9C20DE14C1D4}" type="parTrans" cxnId="{DA758EBB-3C10-4191-94DF-8E95F35D0F3B}">
      <dgm:prSet/>
      <dgm:spPr/>
      <dgm:t>
        <a:bodyPr/>
        <a:lstStyle/>
        <a:p>
          <a:endParaRPr lang="en-US"/>
        </a:p>
      </dgm:t>
    </dgm:pt>
    <dgm:pt modelId="{4AA1C89A-C821-46B4-8ADC-3B85CC54B63A}" type="sibTrans" cxnId="{DA758EBB-3C10-4191-94DF-8E95F35D0F3B}">
      <dgm:prSet/>
      <dgm:spPr/>
      <dgm:t>
        <a:bodyPr/>
        <a:lstStyle/>
        <a:p>
          <a:endParaRPr lang="en-US"/>
        </a:p>
      </dgm:t>
    </dgm:pt>
    <dgm:pt modelId="{30C50771-028B-45B5-92CE-8D282ACCCD12}">
      <dgm:prSet/>
      <dgm:spPr/>
      <dgm:t>
        <a:bodyPr/>
        <a:lstStyle/>
        <a:p>
          <a:r>
            <a:rPr lang="es-MX"/>
            <a:t>5-DESARROLLO (HOJA DE VALORACIÓN)</a:t>
          </a:r>
          <a:endParaRPr lang="en-US"/>
        </a:p>
      </dgm:t>
    </dgm:pt>
    <dgm:pt modelId="{BFE9E8D7-C19A-4D24-B03A-4BA80DF4DF94}" type="parTrans" cxnId="{357FE1AA-49BD-4990-9A93-4797E6D17008}">
      <dgm:prSet/>
      <dgm:spPr/>
      <dgm:t>
        <a:bodyPr/>
        <a:lstStyle/>
        <a:p>
          <a:endParaRPr lang="en-US"/>
        </a:p>
      </dgm:t>
    </dgm:pt>
    <dgm:pt modelId="{D56D89A0-E4D7-4D9B-B990-F9E29522E6EB}" type="sibTrans" cxnId="{357FE1AA-49BD-4990-9A93-4797E6D17008}">
      <dgm:prSet/>
      <dgm:spPr/>
      <dgm:t>
        <a:bodyPr/>
        <a:lstStyle/>
        <a:p>
          <a:endParaRPr lang="en-US"/>
        </a:p>
      </dgm:t>
    </dgm:pt>
    <dgm:pt modelId="{A87949F7-0786-43D1-9DB0-FA783A2A28F7}">
      <dgm:prSet/>
      <dgm:spPr/>
      <dgm:t>
        <a:bodyPr/>
        <a:lstStyle/>
        <a:p>
          <a:r>
            <a:rPr lang="es-MX"/>
            <a:t>6-ANALISIS E INTERPRETACIÓN DE DATOS (TABLA DE V.HENDERSON)</a:t>
          </a:r>
          <a:endParaRPr lang="en-US"/>
        </a:p>
      </dgm:t>
    </dgm:pt>
    <dgm:pt modelId="{D7A83E82-1480-4B59-8482-9574E7BA4916}" type="parTrans" cxnId="{A07CF79E-1FFA-4BB8-8565-C3DFD9D223C6}">
      <dgm:prSet/>
      <dgm:spPr/>
      <dgm:t>
        <a:bodyPr/>
        <a:lstStyle/>
        <a:p>
          <a:endParaRPr lang="en-US"/>
        </a:p>
      </dgm:t>
    </dgm:pt>
    <dgm:pt modelId="{5832DD16-0001-4D8D-9DEE-A848FCCC249F}" type="sibTrans" cxnId="{A07CF79E-1FFA-4BB8-8565-C3DFD9D223C6}">
      <dgm:prSet/>
      <dgm:spPr/>
      <dgm:t>
        <a:bodyPr/>
        <a:lstStyle/>
        <a:p>
          <a:endParaRPr lang="en-US"/>
        </a:p>
      </dgm:t>
    </dgm:pt>
    <dgm:pt modelId="{825E2E53-D9D9-4091-95AE-CC51597EFF90}">
      <dgm:prSet/>
      <dgm:spPr/>
      <dgm:t>
        <a:bodyPr/>
        <a:lstStyle/>
        <a:p>
          <a:r>
            <a:rPr lang="es-MX"/>
            <a:t>7-CONFRONTACIÓN BIBLIOGRÁFICA</a:t>
          </a:r>
          <a:endParaRPr lang="en-US"/>
        </a:p>
      </dgm:t>
    </dgm:pt>
    <dgm:pt modelId="{535EE5D7-5319-4651-B495-18C1DD80BC7A}" type="parTrans" cxnId="{AF35D661-F3DD-4817-9D6D-860C31499821}">
      <dgm:prSet/>
      <dgm:spPr/>
      <dgm:t>
        <a:bodyPr/>
        <a:lstStyle/>
        <a:p>
          <a:endParaRPr lang="en-US"/>
        </a:p>
      </dgm:t>
    </dgm:pt>
    <dgm:pt modelId="{380C5B54-09D6-4FE5-8071-3D8F7961AE92}" type="sibTrans" cxnId="{AF35D661-F3DD-4817-9D6D-860C31499821}">
      <dgm:prSet/>
      <dgm:spPr/>
      <dgm:t>
        <a:bodyPr/>
        <a:lstStyle/>
        <a:p>
          <a:endParaRPr lang="en-US"/>
        </a:p>
      </dgm:t>
    </dgm:pt>
    <dgm:pt modelId="{30BFFBEF-8AA8-4BE0-8790-EF4635AF153A}">
      <dgm:prSet/>
      <dgm:spPr/>
      <dgm:t>
        <a:bodyPr/>
        <a:lstStyle/>
        <a:p>
          <a:r>
            <a:rPr lang="es-MX"/>
            <a:t>8-PLAN DE CUIDADOS (HOJA APAISADA)</a:t>
          </a:r>
          <a:endParaRPr lang="en-US"/>
        </a:p>
      </dgm:t>
    </dgm:pt>
    <dgm:pt modelId="{D5740F7B-9EC3-4967-B5DA-2483B7BE841E}" type="parTrans" cxnId="{20EB769B-CB31-4CAF-ACDD-24533634FEC5}">
      <dgm:prSet/>
      <dgm:spPr/>
      <dgm:t>
        <a:bodyPr/>
        <a:lstStyle/>
        <a:p>
          <a:endParaRPr lang="en-US"/>
        </a:p>
      </dgm:t>
    </dgm:pt>
    <dgm:pt modelId="{E09D0E5A-1F0C-4732-A9C6-66888AAACED0}" type="sibTrans" cxnId="{20EB769B-CB31-4CAF-ACDD-24533634FEC5}">
      <dgm:prSet/>
      <dgm:spPr/>
      <dgm:t>
        <a:bodyPr/>
        <a:lstStyle/>
        <a:p>
          <a:endParaRPr lang="en-US"/>
        </a:p>
      </dgm:t>
    </dgm:pt>
    <dgm:pt modelId="{A60F25A8-8666-4EEA-BC7E-8721013BBCF3}">
      <dgm:prSet/>
      <dgm:spPr/>
      <dgm:t>
        <a:bodyPr/>
        <a:lstStyle/>
        <a:p>
          <a:r>
            <a:rPr lang="es-MX"/>
            <a:t>9-CONCLUSIÓN</a:t>
          </a:r>
          <a:endParaRPr lang="en-US"/>
        </a:p>
      </dgm:t>
    </dgm:pt>
    <dgm:pt modelId="{6123798E-3F4F-4119-AEAC-2506AC6A60D6}" type="parTrans" cxnId="{610D7408-8808-4886-9F6E-1BE416750CEC}">
      <dgm:prSet/>
      <dgm:spPr/>
      <dgm:t>
        <a:bodyPr/>
        <a:lstStyle/>
        <a:p>
          <a:endParaRPr lang="en-US"/>
        </a:p>
      </dgm:t>
    </dgm:pt>
    <dgm:pt modelId="{C3716867-AC70-4359-BF49-A9A6499A8509}" type="sibTrans" cxnId="{610D7408-8808-4886-9F6E-1BE416750CEC}">
      <dgm:prSet/>
      <dgm:spPr/>
      <dgm:t>
        <a:bodyPr/>
        <a:lstStyle/>
        <a:p>
          <a:endParaRPr lang="en-US"/>
        </a:p>
      </dgm:t>
    </dgm:pt>
    <dgm:pt modelId="{3860594F-571D-4791-9CD8-3E9E95BC9EDD}">
      <dgm:prSet/>
      <dgm:spPr/>
      <dgm:t>
        <a:bodyPr/>
        <a:lstStyle/>
        <a:p>
          <a:r>
            <a:rPr lang="es-MX"/>
            <a:t>10-ANEXOS</a:t>
          </a:r>
          <a:endParaRPr lang="en-US"/>
        </a:p>
      </dgm:t>
    </dgm:pt>
    <dgm:pt modelId="{E10EF2DD-F845-4733-8DE6-99E307B7F7B7}" type="parTrans" cxnId="{BB7336C0-BD5E-4C93-8002-E02DD6E60DB2}">
      <dgm:prSet/>
      <dgm:spPr/>
      <dgm:t>
        <a:bodyPr/>
        <a:lstStyle/>
        <a:p>
          <a:endParaRPr lang="en-US"/>
        </a:p>
      </dgm:t>
    </dgm:pt>
    <dgm:pt modelId="{31E031FC-1112-4008-B409-BA4D1262D6B6}" type="sibTrans" cxnId="{BB7336C0-BD5E-4C93-8002-E02DD6E60DB2}">
      <dgm:prSet/>
      <dgm:spPr/>
      <dgm:t>
        <a:bodyPr/>
        <a:lstStyle/>
        <a:p>
          <a:endParaRPr lang="en-US"/>
        </a:p>
      </dgm:t>
    </dgm:pt>
    <dgm:pt modelId="{522DB6F0-15F3-4D9C-A021-67D2831671E7}">
      <dgm:prSet/>
      <dgm:spPr/>
      <dgm:t>
        <a:bodyPr/>
        <a:lstStyle/>
        <a:p>
          <a:r>
            <a:rPr lang="es-MX"/>
            <a:t>11-BIBLIOGRAFÍA</a:t>
          </a:r>
          <a:endParaRPr lang="en-US"/>
        </a:p>
      </dgm:t>
    </dgm:pt>
    <dgm:pt modelId="{D073C8C9-FA0C-4EB4-B83F-23015E65756C}" type="parTrans" cxnId="{170DBD08-B8B3-4ABE-B7DB-AFCFF40FE36F}">
      <dgm:prSet/>
      <dgm:spPr/>
      <dgm:t>
        <a:bodyPr/>
        <a:lstStyle/>
        <a:p>
          <a:endParaRPr lang="en-US"/>
        </a:p>
      </dgm:t>
    </dgm:pt>
    <dgm:pt modelId="{1FBD821C-5779-44CA-B1F9-8B842998744C}" type="sibTrans" cxnId="{170DBD08-B8B3-4ABE-B7DB-AFCFF40FE36F}">
      <dgm:prSet/>
      <dgm:spPr/>
      <dgm:t>
        <a:bodyPr/>
        <a:lstStyle/>
        <a:p>
          <a:endParaRPr lang="en-US"/>
        </a:p>
      </dgm:t>
    </dgm:pt>
    <dgm:pt modelId="{05200C50-4E9D-43C9-935B-E91AB7B169D8}" type="pres">
      <dgm:prSet presAssocID="{E1F033C5-58A3-45EC-B06C-4BE42B9F1273}" presName="diagram" presStyleCnt="0">
        <dgm:presLayoutVars>
          <dgm:dir/>
          <dgm:resizeHandles val="exact"/>
        </dgm:presLayoutVars>
      </dgm:prSet>
      <dgm:spPr/>
    </dgm:pt>
    <dgm:pt modelId="{1680DE49-E7F0-44C2-A91C-3AD8007EEB0C}" type="pres">
      <dgm:prSet presAssocID="{54B31209-7FF3-4307-A5DA-94191A987CEE}" presName="node" presStyleLbl="node1" presStyleIdx="0" presStyleCnt="11">
        <dgm:presLayoutVars>
          <dgm:bulletEnabled val="1"/>
        </dgm:presLayoutVars>
      </dgm:prSet>
      <dgm:spPr/>
    </dgm:pt>
    <dgm:pt modelId="{1E570AC1-0388-4F62-90B5-39B9B16A2639}" type="pres">
      <dgm:prSet presAssocID="{747B8956-4BA3-4420-A6CD-3F1D5787200F}" presName="sibTrans" presStyleCnt="0"/>
      <dgm:spPr/>
    </dgm:pt>
    <dgm:pt modelId="{2FD7AAFE-0F61-4654-BA19-A99BCFDD0F2C}" type="pres">
      <dgm:prSet presAssocID="{2DB098A8-F1D8-4AC4-9924-E4E8EF2471A9}" presName="node" presStyleLbl="node1" presStyleIdx="1" presStyleCnt="11">
        <dgm:presLayoutVars>
          <dgm:bulletEnabled val="1"/>
        </dgm:presLayoutVars>
      </dgm:prSet>
      <dgm:spPr/>
    </dgm:pt>
    <dgm:pt modelId="{FAC5702C-77A9-43BC-A0E4-3A4E37A0D661}" type="pres">
      <dgm:prSet presAssocID="{5C67DBF2-9A7C-4CE7-BFEA-F935A96BE7C1}" presName="sibTrans" presStyleCnt="0"/>
      <dgm:spPr/>
    </dgm:pt>
    <dgm:pt modelId="{F41BC55F-7B4E-4EEA-83C1-50F0C480B3AC}" type="pres">
      <dgm:prSet presAssocID="{B8AC90E6-2F22-4CCA-9329-0143BE09D176}" presName="node" presStyleLbl="node1" presStyleIdx="2" presStyleCnt="11">
        <dgm:presLayoutVars>
          <dgm:bulletEnabled val="1"/>
        </dgm:presLayoutVars>
      </dgm:prSet>
      <dgm:spPr/>
    </dgm:pt>
    <dgm:pt modelId="{EEEE4293-0653-42D7-A61A-19525FCE8419}" type="pres">
      <dgm:prSet presAssocID="{82030BA1-3D2F-4B3C-8D16-39F0BA2EC1A8}" presName="sibTrans" presStyleCnt="0"/>
      <dgm:spPr/>
    </dgm:pt>
    <dgm:pt modelId="{85FDD5FE-6033-4BF4-9A1E-91D07BB6324C}" type="pres">
      <dgm:prSet presAssocID="{8A366FCD-8A47-4DDC-B2AC-455A651347D1}" presName="node" presStyleLbl="node1" presStyleIdx="3" presStyleCnt="11">
        <dgm:presLayoutVars>
          <dgm:bulletEnabled val="1"/>
        </dgm:presLayoutVars>
      </dgm:prSet>
      <dgm:spPr/>
    </dgm:pt>
    <dgm:pt modelId="{F98F05C6-E98D-4E3C-905E-219FAA05C644}" type="pres">
      <dgm:prSet presAssocID="{4AA1C89A-C821-46B4-8ADC-3B85CC54B63A}" presName="sibTrans" presStyleCnt="0"/>
      <dgm:spPr/>
    </dgm:pt>
    <dgm:pt modelId="{7ADACD78-5DAE-47B7-82D9-DF97FEAD999E}" type="pres">
      <dgm:prSet presAssocID="{30C50771-028B-45B5-92CE-8D282ACCCD12}" presName="node" presStyleLbl="node1" presStyleIdx="4" presStyleCnt="11">
        <dgm:presLayoutVars>
          <dgm:bulletEnabled val="1"/>
        </dgm:presLayoutVars>
      </dgm:prSet>
      <dgm:spPr/>
    </dgm:pt>
    <dgm:pt modelId="{7C63CF53-D417-4EBC-A0AB-BC0016C68DD6}" type="pres">
      <dgm:prSet presAssocID="{D56D89A0-E4D7-4D9B-B990-F9E29522E6EB}" presName="sibTrans" presStyleCnt="0"/>
      <dgm:spPr/>
    </dgm:pt>
    <dgm:pt modelId="{416A78A1-5D09-4B06-9446-CA491CD1894B}" type="pres">
      <dgm:prSet presAssocID="{A87949F7-0786-43D1-9DB0-FA783A2A28F7}" presName="node" presStyleLbl="node1" presStyleIdx="5" presStyleCnt="11">
        <dgm:presLayoutVars>
          <dgm:bulletEnabled val="1"/>
        </dgm:presLayoutVars>
      </dgm:prSet>
      <dgm:spPr/>
    </dgm:pt>
    <dgm:pt modelId="{8A23799D-6736-492B-95B9-DE25F571829A}" type="pres">
      <dgm:prSet presAssocID="{5832DD16-0001-4D8D-9DEE-A848FCCC249F}" presName="sibTrans" presStyleCnt="0"/>
      <dgm:spPr/>
    </dgm:pt>
    <dgm:pt modelId="{C662EFA9-2C50-40A9-8CD7-986F4B608EFF}" type="pres">
      <dgm:prSet presAssocID="{825E2E53-D9D9-4091-95AE-CC51597EFF90}" presName="node" presStyleLbl="node1" presStyleIdx="6" presStyleCnt="11">
        <dgm:presLayoutVars>
          <dgm:bulletEnabled val="1"/>
        </dgm:presLayoutVars>
      </dgm:prSet>
      <dgm:spPr/>
    </dgm:pt>
    <dgm:pt modelId="{4376047A-802C-4FFF-8A06-C24E2A0B17DB}" type="pres">
      <dgm:prSet presAssocID="{380C5B54-09D6-4FE5-8071-3D8F7961AE92}" presName="sibTrans" presStyleCnt="0"/>
      <dgm:spPr/>
    </dgm:pt>
    <dgm:pt modelId="{96CA19C3-A459-430C-90FE-2220E3E2BA8A}" type="pres">
      <dgm:prSet presAssocID="{30BFFBEF-8AA8-4BE0-8790-EF4635AF153A}" presName="node" presStyleLbl="node1" presStyleIdx="7" presStyleCnt="11">
        <dgm:presLayoutVars>
          <dgm:bulletEnabled val="1"/>
        </dgm:presLayoutVars>
      </dgm:prSet>
      <dgm:spPr/>
    </dgm:pt>
    <dgm:pt modelId="{A13214A5-EA9F-4843-948D-5FF18523C77A}" type="pres">
      <dgm:prSet presAssocID="{E09D0E5A-1F0C-4732-A9C6-66888AAACED0}" presName="sibTrans" presStyleCnt="0"/>
      <dgm:spPr/>
    </dgm:pt>
    <dgm:pt modelId="{099ADFDD-9447-4737-870F-304C21F1F1C0}" type="pres">
      <dgm:prSet presAssocID="{A60F25A8-8666-4EEA-BC7E-8721013BBCF3}" presName="node" presStyleLbl="node1" presStyleIdx="8" presStyleCnt="11">
        <dgm:presLayoutVars>
          <dgm:bulletEnabled val="1"/>
        </dgm:presLayoutVars>
      </dgm:prSet>
      <dgm:spPr/>
    </dgm:pt>
    <dgm:pt modelId="{AD8E1E39-B594-413A-A346-717DEECCD437}" type="pres">
      <dgm:prSet presAssocID="{C3716867-AC70-4359-BF49-A9A6499A8509}" presName="sibTrans" presStyleCnt="0"/>
      <dgm:spPr/>
    </dgm:pt>
    <dgm:pt modelId="{9584E5B6-D983-48BB-8DF6-CC863BBBC2E3}" type="pres">
      <dgm:prSet presAssocID="{3860594F-571D-4791-9CD8-3E9E95BC9EDD}" presName="node" presStyleLbl="node1" presStyleIdx="9" presStyleCnt="11">
        <dgm:presLayoutVars>
          <dgm:bulletEnabled val="1"/>
        </dgm:presLayoutVars>
      </dgm:prSet>
      <dgm:spPr/>
    </dgm:pt>
    <dgm:pt modelId="{645C5438-0B40-4552-91A7-D6FA25036428}" type="pres">
      <dgm:prSet presAssocID="{31E031FC-1112-4008-B409-BA4D1262D6B6}" presName="sibTrans" presStyleCnt="0"/>
      <dgm:spPr/>
    </dgm:pt>
    <dgm:pt modelId="{1312BC89-7384-43E3-8425-4DD2846939B5}" type="pres">
      <dgm:prSet presAssocID="{522DB6F0-15F3-4D9C-A021-67D2831671E7}" presName="node" presStyleLbl="node1" presStyleIdx="10" presStyleCnt="11">
        <dgm:presLayoutVars>
          <dgm:bulletEnabled val="1"/>
        </dgm:presLayoutVars>
      </dgm:prSet>
      <dgm:spPr/>
    </dgm:pt>
  </dgm:ptLst>
  <dgm:cxnLst>
    <dgm:cxn modelId="{610D7408-8808-4886-9F6E-1BE416750CEC}" srcId="{E1F033C5-58A3-45EC-B06C-4BE42B9F1273}" destId="{A60F25A8-8666-4EEA-BC7E-8721013BBCF3}" srcOrd="8" destOrd="0" parTransId="{6123798E-3F4F-4119-AEAC-2506AC6A60D6}" sibTransId="{C3716867-AC70-4359-BF49-A9A6499A8509}"/>
    <dgm:cxn modelId="{170DBD08-B8B3-4ABE-B7DB-AFCFF40FE36F}" srcId="{E1F033C5-58A3-45EC-B06C-4BE42B9F1273}" destId="{522DB6F0-15F3-4D9C-A021-67D2831671E7}" srcOrd="10" destOrd="0" parTransId="{D073C8C9-FA0C-4EB4-B83F-23015E65756C}" sibTransId="{1FBD821C-5779-44CA-B1F9-8B842998744C}"/>
    <dgm:cxn modelId="{677F8626-E00D-4FC7-A5B0-2C04EF265C3B}" type="presOf" srcId="{E1F033C5-58A3-45EC-B06C-4BE42B9F1273}" destId="{05200C50-4E9D-43C9-935B-E91AB7B169D8}" srcOrd="0" destOrd="0" presId="urn:microsoft.com/office/officeart/2005/8/layout/default"/>
    <dgm:cxn modelId="{B2A7033F-EB16-435A-8AB4-AF3E81DA67CA}" srcId="{E1F033C5-58A3-45EC-B06C-4BE42B9F1273}" destId="{2DB098A8-F1D8-4AC4-9924-E4E8EF2471A9}" srcOrd="1" destOrd="0" parTransId="{B59CE12F-1838-49AF-8845-14BEC7655B80}" sibTransId="{5C67DBF2-9A7C-4CE7-BFEA-F935A96BE7C1}"/>
    <dgm:cxn modelId="{AF35D661-F3DD-4817-9D6D-860C31499821}" srcId="{E1F033C5-58A3-45EC-B06C-4BE42B9F1273}" destId="{825E2E53-D9D9-4091-95AE-CC51597EFF90}" srcOrd="6" destOrd="0" parTransId="{535EE5D7-5319-4651-B495-18C1DD80BC7A}" sibTransId="{380C5B54-09D6-4FE5-8071-3D8F7961AE92}"/>
    <dgm:cxn modelId="{95258265-9475-4C80-A466-0383449B33D9}" type="presOf" srcId="{522DB6F0-15F3-4D9C-A021-67D2831671E7}" destId="{1312BC89-7384-43E3-8425-4DD2846939B5}" srcOrd="0" destOrd="0" presId="urn:microsoft.com/office/officeart/2005/8/layout/default"/>
    <dgm:cxn modelId="{3A4BBB6B-A0AF-4F81-AEFA-3149EFAAC6E3}" type="presOf" srcId="{A87949F7-0786-43D1-9DB0-FA783A2A28F7}" destId="{416A78A1-5D09-4B06-9446-CA491CD1894B}" srcOrd="0" destOrd="0" presId="urn:microsoft.com/office/officeart/2005/8/layout/default"/>
    <dgm:cxn modelId="{59A52959-C1FB-4663-BE67-5B80B90D4908}" type="presOf" srcId="{B8AC90E6-2F22-4CCA-9329-0143BE09D176}" destId="{F41BC55F-7B4E-4EEA-83C1-50F0C480B3AC}" srcOrd="0" destOrd="0" presId="urn:microsoft.com/office/officeart/2005/8/layout/default"/>
    <dgm:cxn modelId="{F2420B7A-1EC7-418D-9552-655241F9F884}" type="presOf" srcId="{3860594F-571D-4791-9CD8-3E9E95BC9EDD}" destId="{9584E5B6-D983-48BB-8DF6-CC863BBBC2E3}" srcOrd="0" destOrd="0" presId="urn:microsoft.com/office/officeart/2005/8/layout/default"/>
    <dgm:cxn modelId="{B1D0CA97-5A89-4766-9575-3BFAC06F8CD5}" type="presOf" srcId="{A60F25A8-8666-4EEA-BC7E-8721013BBCF3}" destId="{099ADFDD-9447-4737-870F-304C21F1F1C0}" srcOrd="0" destOrd="0" presId="urn:microsoft.com/office/officeart/2005/8/layout/default"/>
    <dgm:cxn modelId="{20EB769B-CB31-4CAF-ACDD-24533634FEC5}" srcId="{E1F033C5-58A3-45EC-B06C-4BE42B9F1273}" destId="{30BFFBEF-8AA8-4BE0-8790-EF4635AF153A}" srcOrd="7" destOrd="0" parTransId="{D5740F7B-9EC3-4967-B5DA-2483B7BE841E}" sibTransId="{E09D0E5A-1F0C-4732-A9C6-66888AAACED0}"/>
    <dgm:cxn modelId="{A07CF79E-1FFA-4BB8-8565-C3DFD9D223C6}" srcId="{E1F033C5-58A3-45EC-B06C-4BE42B9F1273}" destId="{A87949F7-0786-43D1-9DB0-FA783A2A28F7}" srcOrd="5" destOrd="0" parTransId="{D7A83E82-1480-4B59-8482-9574E7BA4916}" sibTransId="{5832DD16-0001-4D8D-9DEE-A848FCCC249F}"/>
    <dgm:cxn modelId="{01F452A0-3A40-49A2-A5D7-AEA74770F9B2}" srcId="{E1F033C5-58A3-45EC-B06C-4BE42B9F1273}" destId="{B8AC90E6-2F22-4CCA-9329-0143BE09D176}" srcOrd="2" destOrd="0" parTransId="{14E21073-84B6-4AE6-930D-006A11E9B3F4}" sibTransId="{82030BA1-3D2F-4B3C-8D16-39F0BA2EC1A8}"/>
    <dgm:cxn modelId="{357FE1AA-49BD-4990-9A93-4797E6D17008}" srcId="{E1F033C5-58A3-45EC-B06C-4BE42B9F1273}" destId="{30C50771-028B-45B5-92CE-8D282ACCCD12}" srcOrd="4" destOrd="0" parTransId="{BFE9E8D7-C19A-4D24-B03A-4BA80DF4DF94}" sibTransId="{D56D89A0-E4D7-4D9B-B990-F9E29522E6EB}"/>
    <dgm:cxn modelId="{DA758EBB-3C10-4191-94DF-8E95F35D0F3B}" srcId="{E1F033C5-58A3-45EC-B06C-4BE42B9F1273}" destId="{8A366FCD-8A47-4DDC-B2AC-455A651347D1}" srcOrd="3" destOrd="0" parTransId="{1B8D6A5B-4C60-41D4-88C6-9C20DE14C1D4}" sibTransId="{4AA1C89A-C821-46B4-8ADC-3B85CC54B63A}"/>
    <dgm:cxn modelId="{BB7336C0-BD5E-4C93-8002-E02DD6E60DB2}" srcId="{E1F033C5-58A3-45EC-B06C-4BE42B9F1273}" destId="{3860594F-571D-4791-9CD8-3E9E95BC9EDD}" srcOrd="9" destOrd="0" parTransId="{E10EF2DD-F845-4733-8DE6-99E307B7F7B7}" sibTransId="{31E031FC-1112-4008-B409-BA4D1262D6B6}"/>
    <dgm:cxn modelId="{38AE0CCC-9DF1-44D8-A0F1-F5E0FBAEDD19}" type="presOf" srcId="{30BFFBEF-8AA8-4BE0-8790-EF4635AF153A}" destId="{96CA19C3-A459-430C-90FE-2220E3E2BA8A}" srcOrd="0" destOrd="0" presId="urn:microsoft.com/office/officeart/2005/8/layout/default"/>
    <dgm:cxn modelId="{A532FCCD-51A1-49F2-836F-CCADEBF2104E}" type="presOf" srcId="{8A366FCD-8A47-4DDC-B2AC-455A651347D1}" destId="{85FDD5FE-6033-4BF4-9A1E-91D07BB6324C}" srcOrd="0" destOrd="0" presId="urn:microsoft.com/office/officeart/2005/8/layout/default"/>
    <dgm:cxn modelId="{C37043D8-DBA6-4C06-822A-236BF1092979}" type="presOf" srcId="{30C50771-028B-45B5-92CE-8D282ACCCD12}" destId="{7ADACD78-5DAE-47B7-82D9-DF97FEAD999E}" srcOrd="0" destOrd="0" presId="urn:microsoft.com/office/officeart/2005/8/layout/default"/>
    <dgm:cxn modelId="{CD601CDF-E946-4A5D-9197-E50F0C07D8D4}" srcId="{E1F033C5-58A3-45EC-B06C-4BE42B9F1273}" destId="{54B31209-7FF3-4307-A5DA-94191A987CEE}" srcOrd="0" destOrd="0" parTransId="{94B7929B-863E-485E-B154-CC707FA9C000}" sibTransId="{747B8956-4BA3-4420-A6CD-3F1D5787200F}"/>
    <dgm:cxn modelId="{E70FB1E8-3094-486F-88F5-9FA298AFBC22}" type="presOf" srcId="{2DB098A8-F1D8-4AC4-9924-E4E8EF2471A9}" destId="{2FD7AAFE-0F61-4654-BA19-A99BCFDD0F2C}" srcOrd="0" destOrd="0" presId="urn:microsoft.com/office/officeart/2005/8/layout/default"/>
    <dgm:cxn modelId="{5C6AC8F4-4473-48A7-912A-E09A7C1C19C7}" type="presOf" srcId="{825E2E53-D9D9-4091-95AE-CC51597EFF90}" destId="{C662EFA9-2C50-40A9-8CD7-986F4B608EFF}" srcOrd="0" destOrd="0" presId="urn:microsoft.com/office/officeart/2005/8/layout/default"/>
    <dgm:cxn modelId="{2C7A25FA-32F7-41E3-8D9B-39BA0E9D5A56}" type="presOf" srcId="{54B31209-7FF3-4307-A5DA-94191A987CEE}" destId="{1680DE49-E7F0-44C2-A91C-3AD8007EEB0C}" srcOrd="0" destOrd="0" presId="urn:microsoft.com/office/officeart/2005/8/layout/default"/>
    <dgm:cxn modelId="{DB82C04A-6832-44FD-B786-754DEB2898B9}" type="presParOf" srcId="{05200C50-4E9D-43C9-935B-E91AB7B169D8}" destId="{1680DE49-E7F0-44C2-A91C-3AD8007EEB0C}" srcOrd="0" destOrd="0" presId="urn:microsoft.com/office/officeart/2005/8/layout/default"/>
    <dgm:cxn modelId="{E0ECEC92-EEA6-44BA-8709-AB094ADBBFA4}" type="presParOf" srcId="{05200C50-4E9D-43C9-935B-E91AB7B169D8}" destId="{1E570AC1-0388-4F62-90B5-39B9B16A2639}" srcOrd="1" destOrd="0" presId="urn:microsoft.com/office/officeart/2005/8/layout/default"/>
    <dgm:cxn modelId="{CAA8A1BE-63BC-4A49-AD63-D34723813894}" type="presParOf" srcId="{05200C50-4E9D-43C9-935B-E91AB7B169D8}" destId="{2FD7AAFE-0F61-4654-BA19-A99BCFDD0F2C}" srcOrd="2" destOrd="0" presId="urn:microsoft.com/office/officeart/2005/8/layout/default"/>
    <dgm:cxn modelId="{4D68CBF3-84AB-41D3-9BC0-C12FA318E7A9}" type="presParOf" srcId="{05200C50-4E9D-43C9-935B-E91AB7B169D8}" destId="{FAC5702C-77A9-43BC-A0E4-3A4E37A0D661}" srcOrd="3" destOrd="0" presId="urn:microsoft.com/office/officeart/2005/8/layout/default"/>
    <dgm:cxn modelId="{3EA06327-2257-4B9B-9046-8F8E225DB5A0}" type="presParOf" srcId="{05200C50-4E9D-43C9-935B-E91AB7B169D8}" destId="{F41BC55F-7B4E-4EEA-83C1-50F0C480B3AC}" srcOrd="4" destOrd="0" presId="urn:microsoft.com/office/officeart/2005/8/layout/default"/>
    <dgm:cxn modelId="{B9699BAE-7144-4734-A761-8D8471A1F854}" type="presParOf" srcId="{05200C50-4E9D-43C9-935B-E91AB7B169D8}" destId="{EEEE4293-0653-42D7-A61A-19525FCE8419}" srcOrd="5" destOrd="0" presId="urn:microsoft.com/office/officeart/2005/8/layout/default"/>
    <dgm:cxn modelId="{11AD7D81-9486-4C20-8FC8-226C383991EA}" type="presParOf" srcId="{05200C50-4E9D-43C9-935B-E91AB7B169D8}" destId="{85FDD5FE-6033-4BF4-9A1E-91D07BB6324C}" srcOrd="6" destOrd="0" presId="urn:microsoft.com/office/officeart/2005/8/layout/default"/>
    <dgm:cxn modelId="{AEED0D2E-C386-4430-A8BF-4849A5674B1D}" type="presParOf" srcId="{05200C50-4E9D-43C9-935B-E91AB7B169D8}" destId="{F98F05C6-E98D-4E3C-905E-219FAA05C644}" srcOrd="7" destOrd="0" presId="urn:microsoft.com/office/officeart/2005/8/layout/default"/>
    <dgm:cxn modelId="{961EF786-987A-44EC-8A1B-793B609F6C45}" type="presParOf" srcId="{05200C50-4E9D-43C9-935B-E91AB7B169D8}" destId="{7ADACD78-5DAE-47B7-82D9-DF97FEAD999E}" srcOrd="8" destOrd="0" presId="urn:microsoft.com/office/officeart/2005/8/layout/default"/>
    <dgm:cxn modelId="{A0D3CE94-411B-4110-BCF4-C67E80CCBB36}" type="presParOf" srcId="{05200C50-4E9D-43C9-935B-E91AB7B169D8}" destId="{7C63CF53-D417-4EBC-A0AB-BC0016C68DD6}" srcOrd="9" destOrd="0" presId="urn:microsoft.com/office/officeart/2005/8/layout/default"/>
    <dgm:cxn modelId="{851740EC-26C1-4A4B-88E1-E700046B949F}" type="presParOf" srcId="{05200C50-4E9D-43C9-935B-E91AB7B169D8}" destId="{416A78A1-5D09-4B06-9446-CA491CD1894B}" srcOrd="10" destOrd="0" presId="urn:microsoft.com/office/officeart/2005/8/layout/default"/>
    <dgm:cxn modelId="{1110F51D-461A-4C0E-A849-D07CA1B97F53}" type="presParOf" srcId="{05200C50-4E9D-43C9-935B-E91AB7B169D8}" destId="{8A23799D-6736-492B-95B9-DE25F571829A}" srcOrd="11" destOrd="0" presId="urn:microsoft.com/office/officeart/2005/8/layout/default"/>
    <dgm:cxn modelId="{1D98C840-89D8-4758-B8D3-F0AC29C19CF1}" type="presParOf" srcId="{05200C50-4E9D-43C9-935B-E91AB7B169D8}" destId="{C662EFA9-2C50-40A9-8CD7-986F4B608EFF}" srcOrd="12" destOrd="0" presId="urn:microsoft.com/office/officeart/2005/8/layout/default"/>
    <dgm:cxn modelId="{11919FD2-0277-45D7-B66D-528132050648}" type="presParOf" srcId="{05200C50-4E9D-43C9-935B-E91AB7B169D8}" destId="{4376047A-802C-4FFF-8A06-C24E2A0B17DB}" srcOrd="13" destOrd="0" presId="urn:microsoft.com/office/officeart/2005/8/layout/default"/>
    <dgm:cxn modelId="{EAFC3444-4672-4CE8-BE78-F3B51AF5B055}" type="presParOf" srcId="{05200C50-4E9D-43C9-935B-E91AB7B169D8}" destId="{96CA19C3-A459-430C-90FE-2220E3E2BA8A}" srcOrd="14" destOrd="0" presId="urn:microsoft.com/office/officeart/2005/8/layout/default"/>
    <dgm:cxn modelId="{90B75CAE-5682-405F-82A8-48DA7978B9DF}" type="presParOf" srcId="{05200C50-4E9D-43C9-935B-E91AB7B169D8}" destId="{A13214A5-EA9F-4843-948D-5FF18523C77A}" srcOrd="15" destOrd="0" presId="urn:microsoft.com/office/officeart/2005/8/layout/default"/>
    <dgm:cxn modelId="{A3CABA53-BA23-4EF4-800C-428BB9C0FA34}" type="presParOf" srcId="{05200C50-4E9D-43C9-935B-E91AB7B169D8}" destId="{099ADFDD-9447-4737-870F-304C21F1F1C0}" srcOrd="16" destOrd="0" presId="urn:microsoft.com/office/officeart/2005/8/layout/default"/>
    <dgm:cxn modelId="{CCFE07B2-E24E-4F3A-BBA4-86CA12127ADB}" type="presParOf" srcId="{05200C50-4E9D-43C9-935B-E91AB7B169D8}" destId="{AD8E1E39-B594-413A-A346-717DEECCD437}" srcOrd="17" destOrd="0" presId="urn:microsoft.com/office/officeart/2005/8/layout/default"/>
    <dgm:cxn modelId="{52DDE015-7D9C-4400-937F-F07DD5D3E87C}" type="presParOf" srcId="{05200C50-4E9D-43C9-935B-E91AB7B169D8}" destId="{9584E5B6-D983-48BB-8DF6-CC863BBBC2E3}" srcOrd="18" destOrd="0" presId="urn:microsoft.com/office/officeart/2005/8/layout/default"/>
    <dgm:cxn modelId="{8858302B-F4E8-4677-B06D-BA7FA10C557D}" type="presParOf" srcId="{05200C50-4E9D-43C9-935B-E91AB7B169D8}" destId="{645C5438-0B40-4552-91A7-D6FA25036428}" srcOrd="19" destOrd="0" presId="urn:microsoft.com/office/officeart/2005/8/layout/default"/>
    <dgm:cxn modelId="{C79DB482-96D9-4CBB-A2A5-8AB7D549FEAB}" type="presParOf" srcId="{05200C50-4E9D-43C9-935B-E91AB7B169D8}" destId="{1312BC89-7384-43E3-8425-4DD2846939B5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0DE49-E7F0-44C2-A91C-3AD8007EEB0C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1-CARATULA</a:t>
          </a:r>
          <a:endParaRPr lang="en-US" sz="1900" kern="1200"/>
        </a:p>
      </dsp:txBody>
      <dsp:txXfrm>
        <a:off x="582645" y="1178"/>
        <a:ext cx="2174490" cy="1304694"/>
      </dsp:txXfrm>
    </dsp:sp>
    <dsp:sp modelId="{2FD7AAFE-0F61-4654-BA19-A99BCFDD0F2C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2-INDICE</a:t>
          </a:r>
          <a:endParaRPr lang="en-US" sz="1900" kern="1200"/>
        </a:p>
      </dsp:txBody>
      <dsp:txXfrm>
        <a:off x="2974584" y="1178"/>
        <a:ext cx="2174490" cy="1304694"/>
      </dsp:txXfrm>
    </dsp:sp>
    <dsp:sp modelId="{F41BC55F-7B4E-4EEA-83C1-50F0C480B3AC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3-INTRODUCCIÓN</a:t>
          </a:r>
          <a:endParaRPr lang="en-US" sz="1900" kern="1200"/>
        </a:p>
      </dsp:txBody>
      <dsp:txXfrm>
        <a:off x="5366524" y="1178"/>
        <a:ext cx="2174490" cy="1304694"/>
      </dsp:txXfrm>
    </dsp:sp>
    <dsp:sp modelId="{85FDD5FE-6033-4BF4-9A1E-91D07BB6324C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4-SITUACIÓN PROBLEMA</a:t>
          </a:r>
          <a:endParaRPr lang="en-US" sz="1900" kern="1200"/>
        </a:p>
      </dsp:txBody>
      <dsp:txXfrm>
        <a:off x="7758464" y="1178"/>
        <a:ext cx="2174490" cy="1304694"/>
      </dsp:txXfrm>
    </dsp:sp>
    <dsp:sp modelId="{7ADACD78-5DAE-47B7-82D9-DF97FEAD999E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5-DESARROLLO (HOJA DE VALORACIÓN)</a:t>
          </a:r>
          <a:endParaRPr lang="en-US" sz="1900" kern="1200"/>
        </a:p>
      </dsp:txBody>
      <dsp:txXfrm>
        <a:off x="582645" y="1523321"/>
        <a:ext cx="2174490" cy="1304694"/>
      </dsp:txXfrm>
    </dsp:sp>
    <dsp:sp modelId="{416A78A1-5D09-4B06-9446-CA491CD1894B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6-ANALISIS E INTERPRETACIÓN DE DATOS (TABLA DE V.HENDERSON)</a:t>
          </a:r>
          <a:endParaRPr lang="en-US" sz="1900" kern="1200"/>
        </a:p>
      </dsp:txBody>
      <dsp:txXfrm>
        <a:off x="2974584" y="1523321"/>
        <a:ext cx="2174490" cy="1304694"/>
      </dsp:txXfrm>
    </dsp:sp>
    <dsp:sp modelId="{C662EFA9-2C50-40A9-8CD7-986F4B608EFF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7-CONFRONTACIÓN BIBLIOGRÁFICA</a:t>
          </a:r>
          <a:endParaRPr lang="en-US" sz="1900" kern="1200"/>
        </a:p>
      </dsp:txBody>
      <dsp:txXfrm>
        <a:off x="5366524" y="1523321"/>
        <a:ext cx="2174490" cy="1304694"/>
      </dsp:txXfrm>
    </dsp:sp>
    <dsp:sp modelId="{96CA19C3-A459-430C-90FE-2220E3E2BA8A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8-PLAN DE CUIDADOS (HOJA APAISADA)</a:t>
          </a:r>
          <a:endParaRPr lang="en-US" sz="1900" kern="1200"/>
        </a:p>
      </dsp:txBody>
      <dsp:txXfrm>
        <a:off x="7758464" y="1523321"/>
        <a:ext cx="2174490" cy="1304694"/>
      </dsp:txXfrm>
    </dsp:sp>
    <dsp:sp modelId="{099ADFDD-9447-4737-870F-304C21F1F1C0}">
      <dsp:nvSpPr>
        <dsp:cNvPr id="0" name=""/>
        <dsp:cNvSpPr/>
      </dsp:nvSpPr>
      <dsp:spPr>
        <a:xfrm>
          <a:off x="1778615" y="3045465"/>
          <a:ext cx="2174490" cy="13046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9-CONCLUSIÓN</a:t>
          </a:r>
          <a:endParaRPr lang="en-US" sz="1900" kern="1200"/>
        </a:p>
      </dsp:txBody>
      <dsp:txXfrm>
        <a:off x="1778615" y="3045465"/>
        <a:ext cx="2174490" cy="1304694"/>
      </dsp:txXfrm>
    </dsp:sp>
    <dsp:sp modelId="{9584E5B6-D983-48BB-8DF6-CC863BBBC2E3}">
      <dsp:nvSpPr>
        <dsp:cNvPr id="0" name=""/>
        <dsp:cNvSpPr/>
      </dsp:nvSpPr>
      <dsp:spPr>
        <a:xfrm>
          <a:off x="4170554" y="3045465"/>
          <a:ext cx="2174490" cy="13046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10-ANEXOS</a:t>
          </a:r>
          <a:endParaRPr lang="en-US" sz="1900" kern="1200"/>
        </a:p>
      </dsp:txBody>
      <dsp:txXfrm>
        <a:off x="4170554" y="3045465"/>
        <a:ext cx="2174490" cy="1304694"/>
      </dsp:txXfrm>
    </dsp:sp>
    <dsp:sp modelId="{1312BC89-7384-43E3-8425-4DD2846939B5}">
      <dsp:nvSpPr>
        <dsp:cNvPr id="0" name=""/>
        <dsp:cNvSpPr/>
      </dsp:nvSpPr>
      <dsp:spPr>
        <a:xfrm>
          <a:off x="6562494" y="3045465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11-BIBLIOGRAFÍA</a:t>
          </a:r>
          <a:endParaRPr lang="en-US" sz="1900" kern="1200"/>
        </a:p>
      </dsp:txBody>
      <dsp:txXfrm>
        <a:off x="6562494" y="3045465"/>
        <a:ext cx="2174490" cy="130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044679-4734-36E2-75FE-69A0EEAF7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190AF6-4326-F5C2-DCF1-487EDE4FA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5431BD-9DED-9B79-3C60-ADA474803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81C6AE-7D39-23AD-A009-1B477A0A9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315130-20DE-12E0-A8CD-ED66ACDC7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1102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F8B152-FEDA-D931-E370-E3407887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9DA73B-BC12-DD27-CB65-F2C204610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E9095-A55F-82A2-2A28-90E0250A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19999A-B000-C9A9-4959-B16075BB2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5D64CB-36AC-9F51-1F00-F9639A3C2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047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52686F7-A2CD-A1E5-C27C-746CABF5EE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1B6F82-785C-01B3-F4BB-BFA43A989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D998D2-1D37-B6D3-DDB2-88362ACF5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A114B8-3FC3-8CBF-3BE3-D51B7EFD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1D1994-2F2F-7FD4-E807-2EC49EAAC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319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E772DB-3C71-2D63-17DC-AEBECC602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332EDB-C17A-25AD-6158-80B5174FC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D5B44B-AA6B-6D7E-5295-1C4767300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A0944F-AB62-D6E1-8E2D-E097A3957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7D4753-21F3-7ADC-2B49-49EBB338E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724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CF746-F539-5FF5-305F-85B969172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AFC733-DEB0-1877-BF66-0CB5C8122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BF4326-28DD-9BA0-2BC9-0E9780142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635229-DDF9-5228-C5E2-65251ED47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A5F2F-7A64-04DD-4FB1-13C867FAA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379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C8980-B21A-67D3-3C5C-B94B17417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E97C51-0EB9-35B1-7256-C58286283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F327FD3-582E-97E0-FDC6-4E424B2AA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56CC41-AA4C-CDBE-3446-A90AEE438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ECF013-8A08-4F9B-6A0F-725E1878A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171436-3E4C-E9E0-BA8E-399D7279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860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13CC3-3658-FE56-AE04-36E95E98A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DD8131-EA93-7FAD-1F78-FEF1300DF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19E31E-FCD3-EADC-6889-0225AA4BC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6C2FAF-25EA-8F80-C937-AFCB865CA5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95F6E41-0897-4481-3CD6-4C73A5656B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039A7CC-2828-159C-F777-864823054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1130D40-A6B6-2241-202C-52840EE64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8C22796-77C4-5F8C-0B49-DB975858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986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28F50-BD67-A6B0-F550-6B3C98C6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43AF551-DF87-0F1B-3E1A-5046918DC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F4D6461-3FA6-9AC4-357F-C9896BA1D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7C9B4B-1B31-D6DA-3FAA-85CDA7C9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6618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921B8EF-DF1C-5660-E0B4-ABF1F922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FFC04AC-C138-9666-67EA-B093F5E7E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FCA54AE-47DD-F9FF-2353-01429380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825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8CAEA-1465-6008-EBAA-4C4DA0C63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76E96E-A921-FEFB-4887-3F8B48846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4EA51C-8165-94DD-41CB-C392629DA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AF8B1C6-A540-792F-36C9-FD2416B92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8BAA74-911E-BB8B-68CA-1DC34F72C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2A0F92-59CB-EBD1-1380-6AE661AE3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957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6D7D7-7D07-94CA-C9C0-D422E1FB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E0B7628-2F29-4FDB-8B33-7D7B1F9AD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E1A76F-99C9-9E62-8D04-AE086BE12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8BCF18-085A-1560-561A-CE6185C4B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E191CBD-7447-B84C-A941-27996F54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7603C6-E843-9984-1E8B-5641A0E43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597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0A294F2-282A-9164-B3BC-9D713D1A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14244E-4897-4993-70B7-A97C92DBC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7745C2-45C8-513B-0685-F31512588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FC50F9-BBBE-4096-A6B0-902437CEF785}" type="datetimeFigureOut">
              <a:rPr lang="es-AR" smtClean="0"/>
              <a:t>6/8/2026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D7328B-07B6-0A7B-FEFB-42942EBEC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0A0CB4-6AA6-A583-6EF4-F8846B449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898237-2445-4654-9BF8-4FF32276AEB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44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ídeo 4" descr="Manos formando un corazón">
            <a:extLst>
              <a:ext uri="{FF2B5EF4-FFF2-40B4-BE49-F238E27FC236}">
                <a16:creationId xmlns:a16="http://schemas.microsoft.com/office/drawing/2014/main" id="{4830EE0C-ED94-6542-0229-BD8D8E0B99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4" r="1" b="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B1C13F-807B-0728-906C-99240BDDC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MX" sz="5200">
                <a:solidFill>
                  <a:srgbClr val="FFFFFF"/>
                </a:solidFill>
              </a:rPr>
              <a:t>INTRODUCCIÓN AL CUIDADO DEL ADULTO Y SU FAMILIA (ICA)</a:t>
            </a:r>
            <a:endParaRPr lang="es-AR" sz="520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D61EA4-53E3-0C43-6DFD-7ECCBD419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PROCESO DE ATENCIÓN DE ENFERMERÍA</a:t>
            </a:r>
          </a:p>
          <a:p>
            <a:r>
              <a:rPr lang="es-MX">
                <a:solidFill>
                  <a:srgbClr val="FFFFFF"/>
                </a:solidFill>
              </a:rPr>
              <a:t>PAE</a:t>
            </a:r>
            <a:endParaRPr 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96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BA4F5E-81BA-89D1-47F7-171DE33438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5833" b="989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62DE68-C3F0-3330-F74A-90D0D82B8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MX" dirty="0"/>
              <a:t>PRESENTACIÓN DE UN PROCESO DE ATENCIÓN DE ENFERMERÍA (PAE)</a:t>
            </a:r>
            <a:endParaRPr lang="es-AR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A0EDE6A-03AE-CD84-878C-4EFE898F2E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2242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6981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3207A736-B67C-6C3F-AACC-15B86F9BB9F7}"/>
              </a:ext>
            </a:extLst>
          </p:cNvPr>
          <p:cNvSpPr/>
          <p:nvPr/>
        </p:nvSpPr>
        <p:spPr>
          <a:xfrm>
            <a:off x="648930" y="132736"/>
            <a:ext cx="11164528" cy="6046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   </a:t>
            </a:r>
            <a:r>
              <a:rPr lang="es-MX" b="1" dirty="0">
                <a:solidFill>
                  <a:schemeClr val="tx1"/>
                </a:solidFill>
              </a:rPr>
              <a:t>TABLA DE CONFRONTACIÓN DE DATOS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2C721C4-0B3D-10D9-54F4-6FE8167C5E61}"/>
              </a:ext>
            </a:extLst>
          </p:cNvPr>
          <p:cNvSpPr/>
          <p:nvPr/>
        </p:nvSpPr>
        <p:spPr>
          <a:xfrm>
            <a:off x="648930" y="737419"/>
            <a:ext cx="5943599" cy="598784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D2CCE26-E3A4-77ED-257A-854CBF24AF3E}"/>
              </a:ext>
            </a:extLst>
          </p:cNvPr>
          <p:cNvSpPr/>
          <p:nvPr/>
        </p:nvSpPr>
        <p:spPr>
          <a:xfrm>
            <a:off x="6607277" y="737419"/>
            <a:ext cx="5220929" cy="59878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2466292-B6A5-FC10-5A14-CB860E34E52B}"/>
              </a:ext>
            </a:extLst>
          </p:cNvPr>
          <p:cNvSpPr/>
          <p:nvPr/>
        </p:nvSpPr>
        <p:spPr>
          <a:xfrm>
            <a:off x="648930" y="737419"/>
            <a:ext cx="5943599" cy="6046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INFORMACIÓN BIBLIOGRAFIA</a:t>
            </a:r>
          </a:p>
          <a:p>
            <a:pPr algn="ctr"/>
            <a:r>
              <a:rPr lang="es-MX" b="1" dirty="0">
                <a:solidFill>
                  <a:schemeClr val="tx1"/>
                </a:solidFill>
              </a:rPr>
              <a:t>CETOACIDOSIS DIABETICA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7CE302D-B848-225F-65A0-62696E4D85A3}"/>
              </a:ext>
            </a:extLst>
          </p:cNvPr>
          <p:cNvSpPr/>
          <p:nvPr/>
        </p:nvSpPr>
        <p:spPr>
          <a:xfrm>
            <a:off x="6592529" y="737419"/>
            <a:ext cx="5220929" cy="60468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DATOS OBTENIDOS DE LA VALORACION DEL PACIENTE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3D8CE34-50F6-F093-7983-31568926F417}"/>
              </a:ext>
            </a:extLst>
          </p:cNvPr>
          <p:cNvSpPr/>
          <p:nvPr/>
        </p:nvSpPr>
        <p:spPr>
          <a:xfrm>
            <a:off x="648930" y="1342103"/>
            <a:ext cx="5943599" cy="42770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DIABETES MELLITUS TIPO I                        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3F1388B-A095-6158-1533-DF11751A6DB9}"/>
              </a:ext>
            </a:extLst>
          </p:cNvPr>
          <p:cNvSpPr/>
          <p:nvPr/>
        </p:nvSpPr>
        <p:spPr>
          <a:xfrm>
            <a:off x="6592529" y="1342102"/>
            <a:ext cx="5220929" cy="42770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PRESENTA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4E3D2A1-1A29-AEE5-E602-2D3FF6F60CFA}"/>
              </a:ext>
            </a:extLst>
          </p:cNvPr>
          <p:cNvSpPr/>
          <p:nvPr/>
        </p:nvSpPr>
        <p:spPr>
          <a:xfrm>
            <a:off x="648930" y="1769807"/>
            <a:ext cx="5943599" cy="427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HIPERGLUCEMIA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EB07638-845B-20C1-51C7-1EE81FF013FA}"/>
              </a:ext>
            </a:extLst>
          </p:cNvPr>
          <p:cNvSpPr/>
          <p:nvPr/>
        </p:nvSpPr>
        <p:spPr>
          <a:xfrm>
            <a:off x="6592529" y="1769806"/>
            <a:ext cx="5220929" cy="4277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PRESENTA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4A6E539-EDF6-06D8-450F-AF485921F30E}"/>
              </a:ext>
            </a:extLst>
          </p:cNvPr>
          <p:cNvSpPr/>
          <p:nvPr/>
        </p:nvSpPr>
        <p:spPr>
          <a:xfrm>
            <a:off x="648930" y="2197511"/>
            <a:ext cx="5943599" cy="4277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PIEL SECA Y CALIENTE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250DE68-CA16-9C14-8D40-C0BF559A5254}"/>
              </a:ext>
            </a:extLst>
          </p:cNvPr>
          <p:cNvSpPr/>
          <p:nvPr/>
        </p:nvSpPr>
        <p:spPr>
          <a:xfrm>
            <a:off x="6592529" y="2197510"/>
            <a:ext cx="5220929" cy="42770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PRESENTA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49C4241-DA60-9E1C-61D0-41E7ED23E3D9}"/>
              </a:ext>
            </a:extLst>
          </p:cNvPr>
          <p:cNvSpPr/>
          <p:nvPr/>
        </p:nvSpPr>
        <p:spPr>
          <a:xfrm>
            <a:off x="648930" y="2625215"/>
            <a:ext cx="5943599" cy="42770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INFECCIÓN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873DCB9-1246-4998-D4FD-30D614A93BFE}"/>
              </a:ext>
            </a:extLst>
          </p:cNvPr>
          <p:cNvSpPr/>
          <p:nvPr/>
        </p:nvSpPr>
        <p:spPr>
          <a:xfrm>
            <a:off x="6607277" y="2625214"/>
            <a:ext cx="5206181" cy="42770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NEUMOPATÍA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5E27B7D-7ECF-C8B7-6E59-F640F4E1EC39}"/>
              </a:ext>
            </a:extLst>
          </p:cNvPr>
          <p:cNvSpPr/>
          <p:nvPr/>
        </p:nvSpPr>
        <p:spPr>
          <a:xfrm>
            <a:off x="648930" y="3052919"/>
            <a:ext cx="5943599" cy="427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PH ACIDO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D5765F2-D973-2EE8-4B04-DAB09B61F4B3}"/>
              </a:ext>
            </a:extLst>
          </p:cNvPr>
          <p:cNvSpPr/>
          <p:nvPr/>
        </p:nvSpPr>
        <p:spPr>
          <a:xfrm>
            <a:off x="6607277" y="3052919"/>
            <a:ext cx="5206181" cy="427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SI 7,10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2905524-A600-77BC-E377-FF599B8CD60E}"/>
              </a:ext>
            </a:extLst>
          </p:cNvPr>
          <p:cNvSpPr/>
          <p:nvPr/>
        </p:nvSpPr>
        <p:spPr>
          <a:xfrm>
            <a:off x="648930" y="3480623"/>
            <a:ext cx="5943599" cy="4277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DISMINUCIÓN DE BICARBONATO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19245B0-0A70-3BFD-0E22-CF7308E69400}"/>
              </a:ext>
            </a:extLst>
          </p:cNvPr>
          <p:cNvSpPr/>
          <p:nvPr/>
        </p:nvSpPr>
        <p:spPr>
          <a:xfrm>
            <a:off x="6607277" y="3480623"/>
            <a:ext cx="5220929" cy="4277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PRESENTA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E4F8E13-E1ED-EC6C-87CF-40A9E2E144B3}"/>
              </a:ext>
            </a:extLst>
          </p:cNvPr>
          <p:cNvSpPr/>
          <p:nvPr/>
        </p:nvSpPr>
        <p:spPr>
          <a:xfrm>
            <a:off x="648930" y="3908327"/>
            <a:ext cx="5943599" cy="4277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ABANDONO DEL TRATAMIENTO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24E2B4E-5B11-5FBD-7175-F80300718352}"/>
              </a:ext>
            </a:extLst>
          </p:cNvPr>
          <p:cNvSpPr/>
          <p:nvPr/>
        </p:nvSpPr>
        <p:spPr>
          <a:xfrm>
            <a:off x="6607277" y="3908327"/>
            <a:ext cx="5206181" cy="4277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SI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F1E65DE-329A-471A-80CF-66E49C191EB2}"/>
              </a:ext>
            </a:extLst>
          </p:cNvPr>
          <p:cNvSpPr/>
          <p:nvPr/>
        </p:nvSpPr>
        <p:spPr>
          <a:xfrm>
            <a:off x="648930" y="4336031"/>
            <a:ext cx="5943599" cy="4277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TAQUICARDIA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A7FB3E53-1A8A-4291-4F56-68FB4E52FA09}"/>
              </a:ext>
            </a:extLst>
          </p:cNvPr>
          <p:cNvSpPr/>
          <p:nvPr/>
        </p:nvSpPr>
        <p:spPr>
          <a:xfrm>
            <a:off x="6592529" y="4336031"/>
            <a:ext cx="5235677" cy="4277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SI 125 FC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ABEF30C2-03CE-6D19-9F09-53D2D023B058}"/>
              </a:ext>
            </a:extLst>
          </p:cNvPr>
          <p:cNvSpPr/>
          <p:nvPr/>
        </p:nvSpPr>
        <p:spPr>
          <a:xfrm>
            <a:off x="648930" y="4763735"/>
            <a:ext cx="5943598" cy="4277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RESPIRACIÓN RAPIDA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E2A8BC3-2F11-9B72-EF97-EC057C2A7476}"/>
              </a:ext>
            </a:extLst>
          </p:cNvPr>
          <p:cNvSpPr/>
          <p:nvPr/>
        </p:nvSpPr>
        <p:spPr>
          <a:xfrm>
            <a:off x="6607277" y="4763735"/>
            <a:ext cx="5220929" cy="4277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PRESENTA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304D7A9F-3A5B-0D5C-5003-D86A0C693CE2}"/>
              </a:ext>
            </a:extLst>
          </p:cNvPr>
          <p:cNvSpPr/>
          <p:nvPr/>
        </p:nvSpPr>
        <p:spPr>
          <a:xfrm>
            <a:off x="648930" y="5191439"/>
            <a:ext cx="5943598" cy="4277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HIPONATREMIA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F15EF7FB-6F0F-A5E7-8522-189E99A308F1}"/>
              </a:ext>
            </a:extLst>
          </p:cNvPr>
          <p:cNvSpPr/>
          <p:nvPr/>
        </p:nvSpPr>
        <p:spPr>
          <a:xfrm>
            <a:off x="6607277" y="5191439"/>
            <a:ext cx="5220929" cy="4277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PRESENTA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F96B32EB-7C9B-F2A6-4F62-14215715AEDD}"/>
              </a:ext>
            </a:extLst>
          </p:cNvPr>
          <p:cNvSpPr/>
          <p:nvPr/>
        </p:nvSpPr>
        <p:spPr>
          <a:xfrm>
            <a:off x="648930" y="5619143"/>
            <a:ext cx="5943598" cy="5014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DOLOR ABDOMINAL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F744F489-83FE-72E0-74EA-707C1D7186E4}"/>
              </a:ext>
            </a:extLst>
          </p:cNvPr>
          <p:cNvSpPr/>
          <p:nvPr/>
        </p:nvSpPr>
        <p:spPr>
          <a:xfrm>
            <a:off x="6607277" y="5619143"/>
            <a:ext cx="5206181" cy="5014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NO EVALUADA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5C11BAD2-03D6-FD13-A787-B0F947D02C3F}"/>
              </a:ext>
            </a:extLst>
          </p:cNvPr>
          <p:cNvSpPr/>
          <p:nvPr/>
        </p:nvSpPr>
        <p:spPr>
          <a:xfrm>
            <a:off x="648930" y="6120581"/>
            <a:ext cx="5943598" cy="6046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POLIDIPSIA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02394D7-C7F4-31FC-7976-5877A7D54ABD}"/>
              </a:ext>
            </a:extLst>
          </p:cNvPr>
          <p:cNvSpPr/>
          <p:nvPr/>
        </p:nvSpPr>
        <p:spPr>
          <a:xfrm>
            <a:off x="6607277" y="6120581"/>
            <a:ext cx="5206181" cy="6046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PRESENTA</a:t>
            </a:r>
            <a:endParaRPr lang="es-A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8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7C76D8A-3985-F634-EA95-44835F684E19}"/>
              </a:ext>
            </a:extLst>
          </p:cNvPr>
          <p:cNvSpPr/>
          <p:nvPr/>
        </p:nvSpPr>
        <p:spPr>
          <a:xfrm>
            <a:off x="1120877" y="737419"/>
            <a:ext cx="9940413" cy="53094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  <a:latin typeface="Abadi" panose="020B0604020104020204" pitchFamily="34" charset="0"/>
                <a:cs typeface="Aldhabi" panose="020F0502020204030204" pitchFamily="2" charset="-78"/>
              </a:rPr>
              <a:t>PAE</a:t>
            </a:r>
          </a:p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  <a:latin typeface="Abadi" panose="020B0604020104020204" pitchFamily="34" charset="0"/>
                <a:cs typeface="Aldhabi" panose="020F0502020204030204" pitchFamily="2" charset="-78"/>
              </a:rPr>
              <a:t>PROCESO INTELECTUAL, DELIBERADO Y ESTRUCTURADO, DE ACUERDO CON UNA SERIE DE ETAPAS ORDENADAS LOGICAMENTE, QUE SE UTILIZA PARA PLANIFICAR CUIDADOS DE CALIDAD PERSONALIZADOS DIRIGIDOS AL LOGRO DE MAYOR BIENESTAR DEL SUJETO DE ATENCIÓN</a:t>
            </a:r>
            <a:endParaRPr lang="es-AR" sz="3200" b="1" dirty="0">
              <a:solidFill>
                <a:schemeClr val="bg2">
                  <a:lumMod val="10000"/>
                </a:schemeClr>
              </a:solidFill>
              <a:latin typeface="Abadi" panose="020B0604020104020204" pitchFamily="34" charset="0"/>
              <a:cs typeface="Aldhabi" panose="020F05020202040302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8977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D1AA69F-CA51-132F-1C34-5BD2B1708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086713"/>
              </p:ext>
            </p:extLst>
          </p:nvPr>
        </p:nvGraphicFramePr>
        <p:xfrm>
          <a:off x="250724" y="719666"/>
          <a:ext cx="11636476" cy="56958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27295">
                  <a:extLst>
                    <a:ext uri="{9D8B030D-6E8A-4147-A177-3AD203B41FA5}">
                      <a16:colId xmlns:a16="http://schemas.microsoft.com/office/drawing/2014/main" val="792431305"/>
                    </a:ext>
                  </a:extLst>
                </a:gridCol>
                <a:gridCol w="2542668">
                  <a:extLst>
                    <a:ext uri="{9D8B030D-6E8A-4147-A177-3AD203B41FA5}">
                      <a16:colId xmlns:a16="http://schemas.microsoft.com/office/drawing/2014/main" val="195162535"/>
                    </a:ext>
                  </a:extLst>
                </a:gridCol>
                <a:gridCol w="2605021">
                  <a:extLst>
                    <a:ext uri="{9D8B030D-6E8A-4147-A177-3AD203B41FA5}">
                      <a16:colId xmlns:a16="http://schemas.microsoft.com/office/drawing/2014/main" val="3384226195"/>
                    </a:ext>
                  </a:extLst>
                </a:gridCol>
                <a:gridCol w="2067221">
                  <a:extLst>
                    <a:ext uri="{9D8B030D-6E8A-4147-A177-3AD203B41FA5}">
                      <a16:colId xmlns:a16="http://schemas.microsoft.com/office/drawing/2014/main" val="264257646"/>
                    </a:ext>
                  </a:extLst>
                </a:gridCol>
                <a:gridCol w="2094271">
                  <a:extLst>
                    <a:ext uri="{9D8B030D-6E8A-4147-A177-3AD203B41FA5}">
                      <a16:colId xmlns:a16="http://schemas.microsoft.com/office/drawing/2014/main" val="1907913706"/>
                    </a:ext>
                  </a:extLst>
                </a:gridCol>
              </a:tblGrid>
              <a:tr h="3181767"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ysClr val="windowText" lastClr="000000"/>
                          </a:solidFill>
                        </a:rPr>
                        <a:t>VALORACIÓN</a:t>
                      </a:r>
                    </a:p>
                    <a:p>
                      <a:r>
                        <a:rPr lang="es-MX" sz="2400" dirty="0">
                          <a:solidFill>
                            <a:sysClr val="windowText" lastClr="000000"/>
                          </a:solidFill>
                        </a:rPr>
                        <a:t>(GRILLA)</a:t>
                      </a:r>
                    </a:p>
                    <a:p>
                      <a:endParaRPr lang="es-MX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s-MX" dirty="0">
                          <a:solidFill>
                            <a:sysClr val="windowText" lastClr="000000"/>
                          </a:solidFill>
                        </a:rPr>
                        <a:t>CEFALOCAUDAL</a:t>
                      </a:r>
                    </a:p>
                    <a:p>
                      <a:r>
                        <a:rPr lang="es-MX" dirty="0">
                          <a:solidFill>
                            <a:sysClr val="windowText" lastClr="000000"/>
                          </a:solidFill>
                        </a:rPr>
                        <a:t>INSPECCIÓN </a:t>
                      </a:r>
                    </a:p>
                    <a:p>
                      <a:r>
                        <a:rPr lang="es-MX" dirty="0">
                          <a:solidFill>
                            <a:sysClr val="windowText" lastClr="000000"/>
                          </a:solidFill>
                        </a:rPr>
                        <a:t>ENTREVISTA</a:t>
                      </a:r>
                    </a:p>
                    <a:p>
                      <a:r>
                        <a:rPr lang="es-MX" dirty="0">
                          <a:solidFill>
                            <a:sysClr val="windowText" lastClr="000000"/>
                          </a:solidFill>
                        </a:rPr>
                        <a:t>PALPACIÓN</a:t>
                      </a:r>
                    </a:p>
                    <a:p>
                      <a:r>
                        <a:rPr lang="es-MX" dirty="0">
                          <a:solidFill>
                            <a:sysClr val="windowText" lastClr="000000"/>
                          </a:solidFill>
                        </a:rPr>
                        <a:t>PERCUSIÓN</a:t>
                      </a:r>
                    </a:p>
                    <a:p>
                      <a:r>
                        <a:rPr lang="es-MX" dirty="0">
                          <a:solidFill>
                            <a:sysClr val="windowText" lastClr="000000"/>
                          </a:solidFill>
                        </a:rPr>
                        <a:t>AUSCULTACIÓN</a:t>
                      </a:r>
                      <a:endParaRPr lang="es-A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ysClr val="windowText" lastClr="000000"/>
                          </a:solidFill>
                        </a:rPr>
                        <a:t>DIAGNOSTICO</a:t>
                      </a:r>
                      <a:endParaRPr lang="es-AR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ysClr val="windowText" lastClr="000000"/>
                          </a:solidFill>
                        </a:rPr>
                        <a:t>PLANIFICACIÓN</a:t>
                      </a:r>
                      <a:endParaRPr lang="es-AR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ysClr val="windowText" lastClr="000000"/>
                          </a:solidFill>
                        </a:rPr>
                        <a:t>EJECUCIÓN</a:t>
                      </a:r>
                      <a:endParaRPr lang="es-AR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>
                          <a:solidFill>
                            <a:sysClr val="windowText" lastClr="000000"/>
                          </a:solidFill>
                        </a:rPr>
                        <a:t>EVALUACIÓN</a:t>
                      </a:r>
                      <a:endParaRPr lang="es-AR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880261"/>
                  </a:ext>
                </a:extLst>
              </a:tr>
              <a:tr h="2514115">
                <a:tc>
                  <a:txBody>
                    <a:bodyPr/>
                    <a:lstStyle/>
                    <a:p>
                      <a:r>
                        <a:rPr lang="es-MX" sz="2800" b="1" dirty="0"/>
                        <a:t>DATOS</a:t>
                      </a:r>
                    </a:p>
                    <a:p>
                      <a:endParaRPr lang="es-MX" dirty="0"/>
                    </a:p>
                    <a:p>
                      <a:r>
                        <a:rPr lang="es-MX" dirty="0"/>
                        <a:t>OBJETIVOS</a:t>
                      </a:r>
                    </a:p>
                    <a:p>
                      <a:r>
                        <a:rPr lang="es-MX" dirty="0"/>
                        <a:t>RELEVANTES</a:t>
                      </a:r>
                    </a:p>
                    <a:p>
                      <a:r>
                        <a:rPr lang="es-MX" dirty="0"/>
                        <a:t>PRIORITARIOS</a:t>
                      </a:r>
                    </a:p>
                    <a:p>
                      <a:r>
                        <a:rPr lang="es-MX" dirty="0"/>
                        <a:t>ACTUALES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b="1" dirty="0"/>
                        <a:t>DIAGNOSTICO</a:t>
                      </a:r>
                    </a:p>
                    <a:p>
                      <a:endParaRPr lang="es-MX" sz="2400" b="1" dirty="0"/>
                    </a:p>
                    <a:p>
                      <a:r>
                        <a:rPr lang="es-MX" dirty="0"/>
                        <a:t>REAL/POTENCIAL</a:t>
                      </a:r>
                    </a:p>
                    <a:p>
                      <a:r>
                        <a:rPr lang="es-MX" dirty="0"/>
                        <a:t>P.E.S</a:t>
                      </a:r>
                    </a:p>
                    <a:p>
                      <a:r>
                        <a:rPr lang="es-MX" dirty="0"/>
                        <a:t>NECESIDADES DE</a:t>
                      </a:r>
                    </a:p>
                    <a:p>
                      <a:r>
                        <a:rPr lang="es-MX" dirty="0"/>
                        <a:t>VIRGINIA HENDERSON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b="1" dirty="0"/>
                        <a:t>OBJETIVOS</a:t>
                      </a:r>
                      <a:endParaRPr lang="es-A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b="1" dirty="0"/>
                        <a:t>ACCIONES DE ENFERMERIA</a:t>
                      </a:r>
                    </a:p>
                    <a:p>
                      <a:endParaRPr lang="es-MX" dirty="0"/>
                    </a:p>
                    <a:p>
                      <a:r>
                        <a:rPr lang="es-MX" sz="1600" dirty="0"/>
                        <a:t>FUNDAMENTACION</a:t>
                      </a:r>
                    </a:p>
                    <a:p>
                      <a:r>
                        <a:rPr lang="es-MX" sz="1600" dirty="0"/>
                        <a:t>CIENTIFICA</a:t>
                      </a:r>
                      <a:endParaRPr lang="es-A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b="1" dirty="0"/>
                        <a:t>EVALUACION</a:t>
                      </a:r>
                      <a:endParaRPr lang="es-A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559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085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1DB9D270-B10D-C9E2-C5CE-04E7BCC15C96}"/>
              </a:ext>
            </a:extLst>
          </p:cNvPr>
          <p:cNvSpPr/>
          <p:nvPr/>
        </p:nvSpPr>
        <p:spPr>
          <a:xfrm>
            <a:off x="508819" y="870155"/>
            <a:ext cx="11174362" cy="48964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</a:rPr>
              <a:t>DIAGNOSTICO REAL</a:t>
            </a:r>
          </a:p>
          <a:p>
            <a:pPr algn="ctr"/>
            <a:endParaRPr lang="es-MX" sz="32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</a:rPr>
              <a:t>PROBLEMA DE DEPENDENCIA (NECESIDAD ALTERADA)</a:t>
            </a:r>
          </a:p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</a:rPr>
              <a:t>R/C </a:t>
            </a:r>
          </a:p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</a:rPr>
              <a:t>FUENTE DE DIFICULTAD (NO TERMINOLOGIA MEDICA)</a:t>
            </a:r>
          </a:p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</a:rPr>
              <a:t> M/P </a:t>
            </a:r>
          </a:p>
          <a:p>
            <a:pPr algn="ctr"/>
            <a:r>
              <a:rPr lang="es-MX" sz="3200" b="1" dirty="0">
                <a:solidFill>
                  <a:schemeClr val="bg2">
                    <a:lumMod val="10000"/>
                  </a:schemeClr>
                </a:solidFill>
              </a:rPr>
              <a:t>SIGNOS Y SINTOMAS</a:t>
            </a:r>
            <a:endParaRPr lang="es-AR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5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ED6A9A3-75A6-9D6E-094C-D2657E74C161}"/>
              </a:ext>
            </a:extLst>
          </p:cNvPr>
          <p:cNvSpPr/>
          <p:nvPr/>
        </p:nvSpPr>
        <p:spPr>
          <a:xfrm>
            <a:off x="993058" y="958645"/>
            <a:ext cx="10205884" cy="46309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b="1" dirty="0">
                <a:solidFill>
                  <a:schemeClr val="bg2">
                    <a:lumMod val="10000"/>
                  </a:schemeClr>
                </a:solidFill>
              </a:rPr>
              <a:t>DIAGNOSTICO POTENCIAL</a:t>
            </a:r>
          </a:p>
          <a:p>
            <a:pPr algn="ctr"/>
            <a:endParaRPr lang="es-MX" sz="40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s-MX" sz="4000" b="1" dirty="0">
                <a:solidFill>
                  <a:schemeClr val="bg2">
                    <a:lumMod val="10000"/>
                  </a:schemeClr>
                </a:solidFill>
              </a:rPr>
              <a:t>RIESGO POTENCIAL</a:t>
            </a:r>
          </a:p>
          <a:p>
            <a:pPr algn="ctr"/>
            <a:r>
              <a:rPr lang="es-MX" sz="4000" b="1" dirty="0">
                <a:solidFill>
                  <a:schemeClr val="bg2">
                    <a:lumMod val="10000"/>
                  </a:schemeClr>
                </a:solidFill>
              </a:rPr>
              <a:t>R/C</a:t>
            </a:r>
          </a:p>
          <a:p>
            <a:pPr algn="ctr"/>
            <a:r>
              <a:rPr lang="es-MX" sz="4000" b="1" dirty="0">
                <a:solidFill>
                  <a:schemeClr val="bg2">
                    <a:lumMod val="10000"/>
                  </a:schemeClr>
                </a:solidFill>
              </a:rPr>
              <a:t>FACTOR DE RIESGO</a:t>
            </a:r>
            <a:endParaRPr lang="es-A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20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D724FDB-188E-2BFA-1855-68B7D29A7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007" y="404734"/>
            <a:ext cx="9593703" cy="61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6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E2870E85-E6B8-4038-1420-4DEF7F9389B5}"/>
              </a:ext>
            </a:extLst>
          </p:cNvPr>
          <p:cNvSpPr/>
          <p:nvPr/>
        </p:nvSpPr>
        <p:spPr>
          <a:xfrm>
            <a:off x="737419" y="943896"/>
            <a:ext cx="2787445" cy="110612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endParaRPr lang="es-AR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092EB01-BBA6-C9CA-F27B-0D3D02815985}"/>
              </a:ext>
            </a:extLst>
          </p:cNvPr>
          <p:cNvSpPr/>
          <p:nvPr/>
        </p:nvSpPr>
        <p:spPr>
          <a:xfrm>
            <a:off x="737419" y="2861186"/>
            <a:ext cx="2905432" cy="110612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solidFill>
                  <a:schemeClr val="bg2">
                    <a:lumMod val="10000"/>
                  </a:schemeClr>
                </a:solidFill>
              </a:rPr>
              <a:t>E</a:t>
            </a:r>
            <a:endParaRPr lang="es-AR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E097246-0954-B3E9-7A4E-E0F9A15FFC41}"/>
              </a:ext>
            </a:extLst>
          </p:cNvPr>
          <p:cNvSpPr/>
          <p:nvPr/>
        </p:nvSpPr>
        <p:spPr>
          <a:xfrm>
            <a:off x="737419" y="4601497"/>
            <a:ext cx="2905432" cy="12831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b="1" dirty="0">
                <a:solidFill>
                  <a:schemeClr val="bg2">
                    <a:lumMod val="10000"/>
                  </a:schemeClr>
                </a:solidFill>
              </a:rPr>
              <a:t>S</a:t>
            </a:r>
            <a:endParaRPr lang="es-AR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EC35EBC-BEA9-ACF9-A9B3-25528C006260}"/>
              </a:ext>
            </a:extLst>
          </p:cNvPr>
          <p:cNvSpPr txBox="1"/>
          <p:nvPr/>
        </p:nvSpPr>
        <p:spPr>
          <a:xfrm>
            <a:off x="5073446" y="1280584"/>
            <a:ext cx="4704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/>
              <a:t>PROBLEMA</a:t>
            </a:r>
            <a:endParaRPr lang="es-AR" sz="4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C0BB4BB-D9BF-D91D-A1CF-FB01257B5201}"/>
              </a:ext>
            </a:extLst>
          </p:cNvPr>
          <p:cNvSpPr txBox="1"/>
          <p:nvPr/>
        </p:nvSpPr>
        <p:spPr>
          <a:xfrm>
            <a:off x="4925960" y="3060307"/>
            <a:ext cx="535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    </a:t>
            </a:r>
            <a:r>
              <a:rPr lang="es-MX" sz="4000" b="1" dirty="0">
                <a:solidFill>
                  <a:schemeClr val="bg2">
                    <a:lumMod val="10000"/>
                  </a:schemeClr>
                </a:solidFill>
              </a:rPr>
              <a:t>ETIOLOGIA (CAUSA)</a:t>
            </a:r>
            <a:endParaRPr lang="es-AR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94A9390-2014-92FC-4373-2DE24D8E398C}"/>
              </a:ext>
            </a:extLst>
          </p:cNvPr>
          <p:cNvSpPr txBox="1"/>
          <p:nvPr/>
        </p:nvSpPr>
        <p:spPr>
          <a:xfrm>
            <a:off x="5191432" y="4561167"/>
            <a:ext cx="7133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SEMIOLOGIA (SIGNOS Y SINTOMAS</a:t>
            </a:r>
            <a:r>
              <a:rPr lang="es-MX" dirty="0"/>
              <a:t>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7832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1BC1032-525C-221D-6659-22306C1B7E16}"/>
              </a:ext>
            </a:extLst>
          </p:cNvPr>
          <p:cNvSpPr/>
          <p:nvPr/>
        </p:nvSpPr>
        <p:spPr>
          <a:xfrm>
            <a:off x="545690" y="678426"/>
            <a:ext cx="11179278" cy="8996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solidFill>
                  <a:schemeClr val="tx1"/>
                </a:solidFill>
              </a:rPr>
              <a:t>PLANIFICACIÓN</a:t>
            </a:r>
            <a:endParaRPr lang="es-AR" sz="3200" b="1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FD8373A-DEF1-1B09-CD23-ED728EAB7B03}"/>
              </a:ext>
            </a:extLst>
          </p:cNvPr>
          <p:cNvSpPr/>
          <p:nvPr/>
        </p:nvSpPr>
        <p:spPr>
          <a:xfrm>
            <a:off x="545689" y="1578076"/>
            <a:ext cx="3923071" cy="3465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solidFill>
                  <a:schemeClr val="tx1"/>
                </a:solidFill>
              </a:rPr>
              <a:t>OBJETIVOS</a:t>
            </a:r>
          </a:p>
          <a:p>
            <a:pPr algn="ctr"/>
            <a:r>
              <a:rPr lang="es-MX" sz="2000" b="1" dirty="0">
                <a:solidFill>
                  <a:schemeClr val="tx1"/>
                </a:solidFill>
              </a:rPr>
              <a:t>LO QUE PUEDA CONSEGUIR EL PACIENTE</a:t>
            </a:r>
            <a:endParaRPr lang="es-AR" sz="2000" b="1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DB8FDB3-3F5F-89DC-1F66-EBB31091BE98}"/>
              </a:ext>
            </a:extLst>
          </p:cNvPr>
          <p:cNvSpPr/>
          <p:nvPr/>
        </p:nvSpPr>
        <p:spPr>
          <a:xfrm>
            <a:off x="4291781" y="1578076"/>
            <a:ext cx="4026310" cy="34658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chemeClr val="tx1"/>
                </a:solidFill>
              </a:rPr>
              <a:t>ACCIONES DE ENFERMERIA</a:t>
            </a:r>
          </a:p>
          <a:p>
            <a:pPr algn="ctr"/>
            <a:r>
              <a:rPr lang="es-MX" sz="2000" b="1" dirty="0">
                <a:solidFill>
                  <a:schemeClr val="tx1"/>
                </a:solidFill>
              </a:rPr>
              <a:t>(EN INFINITIVO)</a:t>
            </a:r>
            <a:endParaRPr lang="es-AR" sz="2000" b="1" dirty="0">
              <a:solidFill>
                <a:schemeClr val="tx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1378572-CF1E-47F8-8631-832E74F1F458}"/>
              </a:ext>
            </a:extLst>
          </p:cNvPr>
          <p:cNvSpPr/>
          <p:nvPr/>
        </p:nvSpPr>
        <p:spPr>
          <a:xfrm>
            <a:off x="8141111" y="1578077"/>
            <a:ext cx="3583858" cy="34658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>
                <a:solidFill>
                  <a:schemeClr val="tx1"/>
                </a:solidFill>
              </a:rPr>
              <a:t>FUNDAMENTACIÓN CIENTIFICA</a:t>
            </a:r>
          </a:p>
          <a:p>
            <a:pPr algn="ctr"/>
            <a:r>
              <a:rPr lang="es-MX" sz="2400" b="1" dirty="0">
                <a:solidFill>
                  <a:schemeClr val="tx1"/>
                </a:solidFill>
              </a:rPr>
              <a:t>(</a:t>
            </a:r>
            <a:r>
              <a:rPr lang="es-MX" sz="2000" b="1" dirty="0">
                <a:solidFill>
                  <a:schemeClr val="tx1"/>
                </a:solidFill>
              </a:rPr>
              <a:t>SE EXPLICA EL PORQUE EN VEZ DEL PARA QUE)</a:t>
            </a:r>
            <a:endParaRPr lang="es-A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347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3A7D2F7-9CD5-0BFA-4A03-DBB41F9F2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813429"/>
              </p:ext>
            </p:extLst>
          </p:nvPr>
        </p:nvGraphicFramePr>
        <p:xfrm>
          <a:off x="217715" y="719666"/>
          <a:ext cx="11800115" cy="2981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0023">
                  <a:extLst>
                    <a:ext uri="{9D8B030D-6E8A-4147-A177-3AD203B41FA5}">
                      <a16:colId xmlns:a16="http://schemas.microsoft.com/office/drawing/2014/main" val="3667079987"/>
                    </a:ext>
                  </a:extLst>
                </a:gridCol>
                <a:gridCol w="2360023">
                  <a:extLst>
                    <a:ext uri="{9D8B030D-6E8A-4147-A177-3AD203B41FA5}">
                      <a16:colId xmlns:a16="http://schemas.microsoft.com/office/drawing/2014/main" val="890902215"/>
                    </a:ext>
                  </a:extLst>
                </a:gridCol>
                <a:gridCol w="2360023">
                  <a:extLst>
                    <a:ext uri="{9D8B030D-6E8A-4147-A177-3AD203B41FA5}">
                      <a16:colId xmlns:a16="http://schemas.microsoft.com/office/drawing/2014/main" val="1760350630"/>
                    </a:ext>
                  </a:extLst>
                </a:gridCol>
                <a:gridCol w="2360023">
                  <a:extLst>
                    <a:ext uri="{9D8B030D-6E8A-4147-A177-3AD203B41FA5}">
                      <a16:colId xmlns:a16="http://schemas.microsoft.com/office/drawing/2014/main" val="2485422849"/>
                    </a:ext>
                  </a:extLst>
                </a:gridCol>
                <a:gridCol w="2360023">
                  <a:extLst>
                    <a:ext uri="{9D8B030D-6E8A-4147-A177-3AD203B41FA5}">
                      <a16:colId xmlns:a16="http://schemas.microsoft.com/office/drawing/2014/main" val="947817095"/>
                    </a:ext>
                  </a:extLst>
                </a:gridCol>
              </a:tblGrid>
              <a:tr h="2981477"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chemeClr val="tx1"/>
                          </a:solidFill>
                        </a:rPr>
                        <a:t>VALORACIÓN</a:t>
                      </a:r>
                      <a:endParaRPr lang="es-A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chemeClr val="tx1"/>
                          </a:solidFill>
                        </a:rPr>
                        <a:t>DIAGNOS</a:t>
                      </a:r>
                    </a:p>
                    <a:p>
                      <a:r>
                        <a:rPr lang="es-MX" sz="2800" dirty="0">
                          <a:solidFill>
                            <a:schemeClr val="tx1"/>
                          </a:solidFill>
                        </a:rPr>
                        <a:t>TICO</a:t>
                      </a:r>
                      <a:endParaRPr lang="es-A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chemeClr val="tx1"/>
                          </a:solidFill>
                        </a:rPr>
                        <a:t>OBJETIVOS</a:t>
                      </a:r>
                      <a:endParaRPr lang="es-A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chemeClr val="tx1"/>
                          </a:solidFill>
                        </a:rPr>
                        <a:t>ACCIONES DE ENFERMERIA</a:t>
                      </a:r>
                      <a:endParaRPr lang="es-A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2800" dirty="0">
                          <a:solidFill>
                            <a:schemeClr val="tx1"/>
                          </a:solidFill>
                        </a:rPr>
                        <a:t>FUNDAMEN</a:t>
                      </a:r>
                    </a:p>
                    <a:p>
                      <a:r>
                        <a:rPr lang="es-MX" sz="2800" dirty="0">
                          <a:solidFill>
                            <a:schemeClr val="tx1"/>
                          </a:solidFill>
                        </a:rPr>
                        <a:t>TACIÓN CIENTIFICA</a:t>
                      </a:r>
                      <a:endParaRPr lang="es-A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484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2249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287</Words>
  <Application>Microsoft Office PowerPoint</Application>
  <PresentationFormat>Panorámica</PresentationFormat>
  <Paragraphs>108</Paragraphs>
  <Slides>11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Abadi</vt:lpstr>
      <vt:lpstr>Aptos</vt:lpstr>
      <vt:lpstr>Aptos Display</vt:lpstr>
      <vt:lpstr>Arial</vt:lpstr>
      <vt:lpstr>Tema de Office</vt:lpstr>
      <vt:lpstr>INTRODUCCIÓN AL CUIDADO DEL ADULTO Y SU FAMILIA (ICA)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UN PROCESO DE ATENCIÓN DE ENFERMERÍA (PAE)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Terciario</dc:creator>
  <cp:lastModifiedBy>Terciario</cp:lastModifiedBy>
  <cp:revision>3</cp:revision>
  <dcterms:created xsi:type="dcterms:W3CDTF">2026-08-05T12:19:56Z</dcterms:created>
  <dcterms:modified xsi:type="dcterms:W3CDTF">2026-08-06T13:39:24Z</dcterms:modified>
</cp:coreProperties>
</file>