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8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1" r:id="rId24"/>
    <p:sldId id="280" r:id="rId25"/>
    <p:sldId id="282" r:id="rId26"/>
    <p:sldId id="283" r:id="rId27"/>
    <p:sldId id="284" r:id="rId28"/>
    <p:sldId id="279" r:id="rId29"/>
    <p:sldId id="285" r:id="rId30"/>
    <p:sldId id="287" r:id="rId31"/>
    <p:sldId id="286" r:id="rId32"/>
    <p:sldId id="288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guel Nogales" userId="e02c1a9a78657e86" providerId="LiveId" clId="{42B451D5-97E9-4B4B-B73A-76606FD6FEDA}"/>
    <pc:docChg chg="undo custSel addSld modSld sldOrd">
      <pc:chgData name="Miguel Nogales" userId="e02c1a9a78657e86" providerId="LiveId" clId="{42B451D5-97E9-4B4B-B73A-76606FD6FEDA}" dt="2026-08-11T15:50:53.364" v="6940" actId="207"/>
      <pc:docMkLst>
        <pc:docMk/>
      </pc:docMkLst>
      <pc:sldChg chg="modSp mod">
        <pc:chgData name="Miguel Nogales" userId="e02c1a9a78657e86" providerId="LiveId" clId="{42B451D5-97E9-4B4B-B73A-76606FD6FEDA}" dt="2026-08-05T14:13:29.670" v="756" actId="1076"/>
        <pc:sldMkLst>
          <pc:docMk/>
          <pc:sldMk cId="3246652627" sldId="258"/>
        </pc:sldMkLst>
        <pc:spChg chg="mod">
          <ac:chgData name="Miguel Nogales" userId="e02c1a9a78657e86" providerId="LiveId" clId="{42B451D5-97E9-4B4B-B73A-76606FD6FEDA}" dt="2026-08-05T14:13:29.670" v="756" actId="1076"/>
          <ac:spMkLst>
            <pc:docMk/>
            <pc:sldMk cId="3246652627" sldId="258"/>
            <ac:spMk id="3" creationId="{C71D57D2-55AF-335F-0121-DE43A79FE9CA}"/>
          </ac:spMkLst>
        </pc:spChg>
      </pc:sldChg>
      <pc:sldChg chg="delSp modSp mod">
        <pc:chgData name="Miguel Nogales" userId="e02c1a9a78657e86" providerId="LiveId" clId="{42B451D5-97E9-4B4B-B73A-76606FD6FEDA}" dt="2026-08-06T13:06:27.884" v="6243" actId="1076"/>
        <pc:sldMkLst>
          <pc:docMk/>
          <pc:sldMk cId="3134967050" sldId="260"/>
        </pc:sldMkLst>
        <pc:spChg chg="mod">
          <ac:chgData name="Miguel Nogales" userId="e02c1a9a78657e86" providerId="LiveId" clId="{42B451D5-97E9-4B4B-B73A-76606FD6FEDA}" dt="2026-08-06T13:05:06.759" v="6239" actId="255"/>
          <ac:spMkLst>
            <pc:docMk/>
            <pc:sldMk cId="3134967050" sldId="260"/>
            <ac:spMk id="2" creationId="{8AA1E263-F358-FD31-0309-BD6CD85E5AFC}"/>
          </ac:spMkLst>
        </pc:spChg>
        <pc:spChg chg="mod">
          <ac:chgData name="Miguel Nogales" userId="e02c1a9a78657e86" providerId="LiveId" clId="{42B451D5-97E9-4B4B-B73A-76606FD6FEDA}" dt="2026-08-06T13:05:31.666" v="6242" actId="1076"/>
          <ac:spMkLst>
            <pc:docMk/>
            <pc:sldMk cId="3134967050" sldId="260"/>
            <ac:spMk id="3" creationId="{D559BA8B-011C-9499-DB0D-E6F42399B0E0}"/>
          </ac:spMkLst>
        </pc:spChg>
        <pc:spChg chg="mod">
          <ac:chgData name="Miguel Nogales" userId="e02c1a9a78657e86" providerId="LiveId" clId="{42B451D5-97E9-4B4B-B73A-76606FD6FEDA}" dt="2026-08-06T13:05:24.842" v="6241" actId="1076"/>
          <ac:spMkLst>
            <pc:docMk/>
            <pc:sldMk cId="3134967050" sldId="260"/>
            <ac:spMk id="5" creationId="{9208CADC-F535-F836-40B5-831E77826E7E}"/>
          </ac:spMkLst>
        </pc:spChg>
        <pc:picChg chg="mod">
          <ac:chgData name="Miguel Nogales" userId="e02c1a9a78657e86" providerId="LiveId" clId="{42B451D5-97E9-4B4B-B73A-76606FD6FEDA}" dt="2026-08-06T13:05:19.560" v="6240" actId="1076"/>
          <ac:picMkLst>
            <pc:docMk/>
            <pc:sldMk cId="3134967050" sldId="260"/>
            <ac:picMk id="9" creationId="{026D2FCF-394E-5491-C2AD-C864E775A557}"/>
          </ac:picMkLst>
        </pc:picChg>
        <pc:picChg chg="mod">
          <ac:chgData name="Miguel Nogales" userId="e02c1a9a78657e86" providerId="LiveId" clId="{42B451D5-97E9-4B4B-B73A-76606FD6FEDA}" dt="2026-08-06T13:06:27.884" v="6243" actId="1076"/>
          <ac:picMkLst>
            <pc:docMk/>
            <pc:sldMk cId="3134967050" sldId="260"/>
            <ac:picMk id="11" creationId="{D6FFF41E-0233-3C99-12D3-C1718625CDC3}"/>
          </ac:picMkLst>
        </pc:picChg>
      </pc:sldChg>
      <pc:sldChg chg="modSp mod">
        <pc:chgData name="Miguel Nogales" userId="e02c1a9a78657e86" providerId="LiveId" clId="{42B451D5-97E9-4B4B-B73A-76606FD6FEDA}" dt="2026-08-06T13:03:33.533" v="6199" actId="1076"/>
        <pc:sldMkLst>
          <pc:docMk/>
          <pc:sldMk cId="3315445397" sldId="261"/>
        </pc:sldMkLst>
        <pc:spChg chg="mod">
          <ac:chgData name="Miguel Nogales" userId="e02c1a9a78657e86" providerId="LiveId" clId="{42B451D5-97E9-4B4B-B73A-76606FD6FEDA}" dt="2026-08-06T13:03:33.533" v="6199" actId="1076"/>
          <ac:spMkLst>
            <pc:docMk/>
            <pc:sldMk cId="3315445397" sldId="261"/>
            <ac:spMk id="3" creationId="{B643EA9D-E71C-AAF2-79E1-F78B90EF37B1}"/>
          </ac:spMkLst>
        </pc:spChg>
      </pc:sldChg>
      <pc:sldChg chg="addSp modSp new mod">
        <pc:chgData name="Miguel Nogales" userId="e02c1a9a78657e86" providerId="LiveId" clId="{42B451D5-97E9-4B4B-B73A-76606FD6FEDA}" dt="2026-08-05T13:38:06.698" v="61" actId="1076"/>
        <pc:sldMkLst>
          <pc:docMk/>
          <pc:sldMk cId="1849988972" sldId="262"/>
        </pc:sldMkLst>
        <pc:spChg chg="mod">
          <ac:chgData name="Miguel Nogales" userId="e02c1a9a78657e86" providerId="LiveId" clId="{42B451D5-97E9-4B4B-B73A-76606FD6FEDA}" dt="2026-08-05T13:34:17.462" v="27" actId="113"/>
          <ac:spMkLst>
            <pc:docMk/>
            <pc:sldMk cId="1849988972" sldId="262"/>
            <ac:spMk id="2" creationId="{E3CBE9BA-F538-09B3-25D8-C1910934135A}"/>
          </ac:spMkLst>
        </pc:spChg>
        <pc:spChg chg="mod">
          <ac:chgData name="Miguel Nogales" userId="e02c1a9a78657e86" providerId="LiveId" clId="{42B451D5-97E9-4B4B-B73A-76606FD6FEDA}" dt="2026-08-05T13:37:45.766" v="54" actId="1076"/>
          <ac:spMkLst>
            <pc:docMk/>
            <pc:sldMk cId="1849988972" sldId="262"/>
            <ac:spMk id="3" creationId="{92FC9100-1BB5-05D3-9CF3-09C3AF0075B5}"/>
          </ac:spMkLst>
        </pc:spChg>
        <pc:picChg chg="add mod">
          <ac:chgData name="Miguel Nogales" userId="e02c1a9a78657e86" providerId="LiveId" clId="{42B451D5-97E9-4B4B-B73A-76606FD6FEDA}" dt="2026-08-05T13:38:00.416" v="60" actId="1076"/>
          <ac:picMkLst>
            <pc:docMk/>
            <pc:sldMk cId="1849988972" sldId="262"/>
            <ac:picMk id="5" creationId="{C906FFF4-FA03-16F8-7C3F-19BFB34C4A2D}"/>
          </ac:picMkLst>
        </pc:picChg>
        <pc:picChg chg="add mod">
          <ac:chgData name="Miguel Nogales" userId="e02c1a9a78657e86" providerId="LiveId" clId="{42B451D5-97E9-4B4B-B73A-76606FD6FEDA}" dt="2026-08-05T13:37:57.576" v="59" actId="1076"/>
          <ac:picMkLst>
            <pc:docMk/>
            <pc:sldMk cId="1849988972" sldId="262"/>
            <ac:picMk id="7" creationId="{7247B16D-C866-2799-7892-B2E139D19AB6}"/>
          </ac:picMkLst>
        </pc:picChg>
        <pc:picChg chg="add mod">
          <ac:chgData name="Miguel Nogales" userId="e02c1a9a78657e86" providerId="LiveId" clId="{42B451D5-97E9-4B4B-B73A-76606FD6FEDA}" dt="2026-08-05T13:38:06.698" v="61" actId="1076"/>
          <ac:picMkLst>
            <pc:docMk/>
            <pc:sldMk cId="1849988972" sldId="262"/>
            <ac:picMk id="9" creationId="{7526CA10-58BD-80E9-9C48-AB1F33BE1735}"/>
          </ac:picMkLst>
        </pc:picChg>
      </pc:sldChg>
      <pc:sldChg chg="addSp delSp modSp new mod">
        <pc:chgData name="Miguel Nogales" userId="e02c1a9a78657e86" providerId="LiveId" clId="{42B451D5-97E9-4B4B-B73A-76606FD6FEDA}" dt="2026-08-11T15:47:05.645" v="6939" actId="1076"/>
        <pc:sldMkLst>
          <pc:docMk/>
          <pc:sldMk cId="3070700067" sldId="263"/>
        </pc:sldMkLst>
        <pc:spChg chg="mod">
          <ac:chgData name="Miguel Nogales" userId="e02c1a9a78657e86" providerId="LiveId" clId="{42B451D5-97E9-4B4B-B73A-76606FD6FEDA}" dt="2026-08-11T15:46:55.705" v="6937" actId="1076"/>
          <ac:spMkLst>
            <pc:docMk/>
            <pc:sldMk cId="3070700067" sldId="263"/>
            <ac:spMk id="2" creationId="{F4C8CF40-47AA-182A-D253-8E6BF0B56953}"/>
          </ac:spMkLst>
        </pc:spChg>
        <pc:spChg chg="add mod">
          <ac:chgData name="Miguel Nogales" userId="e02c1a9a78657e86" providerId="LiveId" clId="{42B451D5-97E9-4B4B-B73A-76606FD6FEDA}" dt="2026-08-11T15:47:02.433" v="6938" actId="313"/>
          <ac:spMkLst>
            <pc:docMk/>
            <pc:sldMk cId="3070700067" sldId="263"/>
            <ac:spMk id="4" creationId="{EA019151-3E30-A78D-BD4E-3577415D817D}"/>
          </ac:spMkLst>
        </pc:spChg>
        <pc:picChg chg="add mod">
          <ac:chgData name="Miguel Nogales" userId="e02c1a9a78657e86" providerId="LiveId" clId="{42B451D5-97E9-4B4B-B73A-76606FD6FEDA}" dt="2026-08-11T15:47:05.645" v="6939" actId="1076"/>
          <ac:picMkLst>
            <pc:docMk/>
            <pc:sldMk cId="3070700067" sldId="263"/>
            <ac:picMk id="6" creationId="{421440F1-FFB9-1039-3F97-31E2FE090FF3}"/>
          </ac:picMkLst>
        </pc:picChg>
      </pc:sldChg>
      <pc:sldChg chg="addSp delSp modSp new mod">
        <pc:chgData name="Miguel Nogales" userId="e02c1a9a78657e86" providerId="LiveId" clId="{42B451D5-97E9-4B4B-B73A-76606FD6FEDA}" dt="2026-08-05T16:14:26.587" v="1357" actId="207"/>
        <pc:sldMkLst>
          <pc:docMk/>
          <pc:sldMk cId="1548228076" sldId="264"/>
        </pc:sldMkLst>
        <pc:spChg chg="mod">
          <ac:chgData name="Miguel Nogales" userId="e02c1a9a78657e86" providerId="LiveId" clId="{42B451D5-97E9-4B4B-B73A-76606FD6FEDA}" dt="2026-08-05T14:38:18.585" v="1121" actId="20577"/>
          <ac:spMkLst>
            <pc:docMk/>
            <pc:sldMk cId="1548228076" sldId="264"/>
            <ac:spMk id="2" creationId="{1E896C08-8E8B-55CB-1481-3E132581353F}"/>
          </ac:spMkLst>
        </pc:spChg>
        <pc:spChg chg="add mod">
          <ac:chgData name="Miguel Nogales" userId="e02c1a9a78657e86" providerId="LiveId" clId="{42B451D5-97E9-4B4B-B73A-76606FD6FEDA}" dt="2026-08-05T16:14:26.587" v="1357" actId="207"/>
          <ac:spMkLst>
            <pc:docMk/>
            <pc:sldMk cId="1548228076" sldId="264"/>
            <ac:spMk id="4" creationId="{D6DE81F1-3C04-B96F-904D-E5EA502E5E27}"/>
          </ac:spMkLst>
        </pc:spChg>
        <pc:spChg chg="add mod">
          <ac:chgData name="Miguel Nogales" userId="e02c1a9a78657e86" providerId="LiveId" clId="{42B451D5-97E9-4B4B-B73A-76606FD6FEDA}" dt="2026-08-05T16:14:02.424" v="1356" actId="113"/>
          <ac:spMkLst>
            <pc:docMk/>
            <pc:sldMk cId="1548228076" sldId="264"/>
            <ac:spMk id="6" creationId="{4638B33E-8834-DCF7-88D4-08D6D453AC44}"/>
          </ac:spMkLst>
        </pc:spChg>
        <pc:picChg chg="add mod">
          <ac:chgData name="Miguel Nogales" userId="e02c1a9a78657e86" providerId="LiveId" clId="{42B451D5-97E9-4B4B-B73A-76606FD6FEDA}" dt="2026-08-05T14:47:25.027" v="1219" actId="1076"/>
          <ac:picMkLst>
            <pc:docMk/>
            <pc:sldMk cId="1548228076" sldId="264"/>
            <ac:picMk id="8" creationId="{90428295-D955-E972-B6A9-7A252D5D6CAE}"/>
          </ac:picMkLst>
        </pc:picChg>
        <pc:picChg chg="add mod">
          <ac:chgData name="Miguel Nogales" userId="e02c1a9a78657e86" providerId="LiveId" clId="{42B451D5-97E9-4B4B-B73A-76606FD6FEDA}" dt="2026-08-05T14:50:37.637" v="1221" actId="1076"/>
          <ac:picMkLst>
            <pc:docMk/>
            <pc:sldMk cId="1548228076" sldId="264"/>
            <ac:picMk id="10" creationId="{01E55E1E-1ED1-CEA6-1F42-2887820FFE3D}"/>
          </ac:picMkLst>
        </pc:picChg>
      </pc:sldChg>
      <pc:sldChg chg="addSp delSp modSp new mod">
        <pc:chgData name="Miguel Nogales" userId="e02c1a9a78657e86" providerId="LiveId" clId="{42B451D5-97E9-4B4B-B73A-76606FD6FEDA}" dt="2026-08-06T12:23:29.408" v="5717" actId="21"/>
        <pc:sldMkLst>
          <pc:docMk/>
          <pc:sldMk cId="1815886865" sldId="265"/>
        </pc:sldMkLst>
        <pc:spChg chg="mod">
          <ac:chgData name="Miguel Nogales" userId="e02c1a9a78657e86" providerId="LiveId" clId="{42B451D5-97E9-4B4B-B73A-76606FD6FEDA}" dt="2026-08-05T15:48:16.187" v="1274" actId="1076"/>
          <ac:spMkLst>
            <pc:docMk/>
            <pc:sldMk cId="1815886865" sldId="265"/>
            <ac:spMk id="2" creationId="{920066A5-F372-DA3C-AFAB-7B086EF3D8B3}"/>
          </ac:spMkLst>
        </pc:spChg>
        <pc:spChg chg="mod">
          <ac:chgData name="Miguel Nogales" userId="e02c1a9a78657e86" providerId="LiveId" clId="{42B451D5-97E9-4B4B-B73A-76606FD6FEDA}" dt="2026-08-05T15:55:55.413" v="1294" actId="20577"/>
          <ac:spMkLst>
            <pc:docMk/>
            <pc:sldMk cId="1815886865" sldId="265"/>
            <ac:spMk id="3" creationId="{B24150C5-0579-D12D-8DE1-98ACCA853AD6}"/>
          </ac:spMkLst>
        </pc:spChg>
        <pc:picChg chg="add mod">
          <ac:chgData name="Miguel Nogales" userId="e02c1a9a78657e86" providerId="LiveId" clId="{42B451D5-97E9-4B4B-B73A-76606FD6FEDA}" dt="2026-08-05T15:47:39.196" v="1273" actId="1076"/>
          <ac:picMkLst>
            <pc:docMk/>
            <pc:sldMk cId="1815886865" sldId="265"/>
            <ac:picMk id="5" creationId="{F5662AF2-94EC-4061-86C4-A093F31E9C10}"/>
          </ac:picMkLst>
        </pc:picChg>
        <pc:picChg chg="add mod">
          <ac:chgData name="Miguel Nogales" userId="e02c1a9a78657e86" providerId="LiveId" clId="{42B451D5-97E9-4B4B-B73A-76606FD6FEDA}" dt="2026-08-05T15:46:40.327" v="1268" actId="14100"/>
          <ac:picMkLst>
            <pc:docMk/>
            <pc:sldMk cId="1815886865" sldId="265"/>
            <ac:picMk id="7" creationId="{8F889A1F-D7C8-B88A-D108-9904954EE9E2}"/>
          </ac:picMkLst>
        </pc:picChg>
      </pc:sldChg>
      <pc:sldChg chg="modSp new mod">
        <pc:chgData name="Miguel Nogales" userId="e02c1a9a78657e86" providerId="LiveId" clId="{42B451D5-97E9-4B4B-B73A-76606FD6FEDA}" dt="2026-08-05T16:16:09.250" v="1388" actId="20577"/>
        <pc:sldMkLst>
          <pc:docMk/>
          <pc:sldMk cId="2735566937" sldId="266"/>
        </pc:sldMkLst>
        <pc:spChg chg="mod">
          <ac:chgData name="Miguel Nogales" userId="e02c1a9a78657e86" providerId="LiveId" clId="{42B451D5-97E9-4B4B-B73A-76606FD6FEDA}" dt="2026-08-05T15:57:03.744" v="1298" actId="122"/>
          <ac:spMkLst>
            <pc:docMk/>
            <pc:sldMk cId="2735566937" sldId="266"/>
            <ac:spMk id="2" creationId="{D6AA5997-4552-9365-35EA-C189F75487AB}"/>
          </ac:spMkLst>
        </pc:spChg>
        <pc:spChg chg="mod">
          <ac:chgData name="Miguel Nogales" userId="e02c1a9a78657e86" providerId="LiveId" clId="{42B451D5-97E9-4B4B-B73A-76606FD6FEDA}" dt="2026-08-05T16:16:09.250" v="1388" actId="20577"/>
          <ac:spMkLst>
            <pc:docMk/>
            <pc:sldMk cId="2735566937" sldId="266"/>
            <ac:spMk id="3" creationId="{68137F8A-10CD-EF1F-1FD2-15159D7F8005}"/>
          </ac:spMkLst>
        </pc:spChg>
      </pc:sldChg>
      <pc:sldChg chg="addSp delSp modSp new mod">
        <pc:chgData name="Miguel Nogales" userId="e02c1a9a78657e86" providerId="LiveId" clId="{42B451D5-97E9-4B4B-B73A-76606FD6FEDA}" dt="2026-08-05T16:17:40.138" v="1396" actId="14100"/>
        <pc:sldMkLst>
          <pc:docMk/>
          <pc:sldMk cId="1423859507" sldId="267"/>
        </pc:sldMkLst>
        <pc:picChg chg="add mod ord">
          <ac:chgData name="Miguel Nogales" userId="e02c1a9a78657e86" providerId="LiveId" clId="{42B451D5-97E9-4B4B-B73A-76606FD6FEDA}" dt="2026-08-05T16:17:40.138" v="1396" actId="14100"/>
          <ac:picMkLst>
            <pc:docMk/>
            <pc:sldMk cId="1423859507" sldId="267"/>
            <ac:picMk id="5" creationId="{541D5201-9BB5-9025-1CAA-EF3EF9C74668}"/>
          </ac:picMkLst>
        </pc:picChg>
      </pc:sldChg>
      <pc:sldChg chg="addSp modSp new mod">
        <pc:chgData name="Miguel Nogales" userId="e02c1a9a78657e86" providerId="LiveId" clId="{42B451D5-97E9-4B4B-B73A-76606FD6FEDA}" dt="2026-08-11T15:50:53.364" v="6940" actId="207"/>
        <pc:sldMkLst>
          <pc:docMk/>
          <pc:sldMk cId="397045740" sldId="268"/>
        </pc:sldMkLst>
        <pc:spChg chg="mod">
          <ac:chgData name="Miguel Nogales" userId="e02c1a9a78657e86" providerId="LiveId" clId="{42B451D5-97E9-4B4B-B73A-76606FD6FEDA}" dt="2026-08-05T16:23:47.127" v="1399" actId="122"/>
          <ac:spMkLst>
            <pc:docMk/>
            <pc:sldMk cId="397045740" sldId="268"/>
            <ac:spMk id="2" creationId="{2FA115DA-5AC5-BFC6-1D1F-F8B08231A51E}"/>
          </ac:spMkLst>
        </pc:spChg>
        <pc:spChg chg="mod">
          <ac:chgData name="Miguel Nogales" userId="e02c1a9a78657e86" providerId="LiveId" clId="{42B451D5-97E9-4B4B-B73A-76606FD6FEDA}" dt="2026-08-11T15:50:53.364" v="6940" actId="207"/>
          <ac:spMkLst>
            <pc:docMk/>
            <pc:sldMk cId="397045740" sldId="268"/>
            <ac:spMk id="3" creationId="{4A18B69D-0F3F-2E0D-6137-2CD99B30A61B}"/>
          </ac:spMkLst>
        </pc:spChg>
        <pc:picChg chg="add mod">
          <ac:chgData name="Miguel Nogales" userId="e02c1a9a78657e86" providerId="LiveId" clId="{42B451D5-97E9-4B4B-B73A-76606FD6FEDA}" dt="2026-08-05T16:39:21.332" v="1688" actId="1076"/>
          <ac:picMkLst>
            <pc:docMk/>
            <pc:sldMk cId="397045740" sldId="268"/>
            <ac:picMk id="5" creationId="{A82C52B8-49D5-3C1E-2120-29BC98AE9939}"/>
          </ac:picMkLst>
        </pc:picChg>
      </pc:sldChg>
      <pc:sldChg chg="addSp delSp modSp new mod">
        <pc:chgData name="Miguel Nogales" userId="e02c1a9a78657e86" providerId="LiveId" clId="{42B451D5-97E9-4B4B-B73A-76606FD6FEDA}" dt="2026-08-05T16:36:10.717" v="1683" actId="1076"/>
        <pc:sldMkLst>
          <pc:docMk/>
          <pc:sldMk cId="3809106470" sldId="269"/>
        </pc:sldMkLst>
        <pc:spChg chg="mod">
          <ac:chgData name="Miguel Nogales" userId="e02c1a9a78657e86" providerId="LiveId" clId="{42B451D5-97E9-4B4B-B73A-76606FD6FEDA}" dt="2026-08-05T16:36:03.273" v="1681" actId="122"/>
          <ac:spMkLst>
            <pc:docMk/>
            <pc:sldMk cId="3809106470" sldId="269"/>
            <ac:spMk id="2" creationId="{068CA3BF-2962-112A-D430-35F7256A9F70}"/>
          </ac:spMkLst>
        </pc:spChg>
        <pc:picChg chg="add mod ord">
          <ac:chgData name="Miguel Nogales" userId="e02c1a9a78657e86" providerId="LiveId" clId="{42B451D5-97E9-4B4B-B73A-76606FD6FEDA}" dt="2026-08-05T16:36:10.717" v="1683" actId="1076"/>
          <ac:picMkLst>
            <pc:docMk/>
            <pc:sldMk cId="3809106470" sldId="269"/>
            <ac:picMk id="5" creationId="{3BEBF84B-010E-701C-E3EC-1DE03AF92BE1}"/>
          </ac:picMkLst>
        </pc:picChg>
      </pc:sldChg>
      <pc:sldChg chg="addSp delSp modSp new mod">
        <pc:chgData name="Miguel Nogales" userId="e02c1a9a78657e86" providerId="LiveId" clId="{42B451D5-97E9-4B4B-B73A-76606FD6FEDA}" dt="2026-08-05T16:41:22.439" v="1743" actId="14100"/>
        <pc:sldMkLst>
          <pc:docMk/>
          <pc:sldMk cId="3822657312" sldId="270"/>
        </pc:sldMkLst>
        <pc:spChg chg="mod">
          <ac:chgData name="Miguel Nogales" userId="e02c1a9a78657e86" providerId="LiveId" clId="{42B451D5-97E9-4B4B-B73A-76606FD6FEDA}" dt="2026-08-05T16:41:17.112" v="1742" actId="122"/>
          <ac:spMkLst>
            <pc:docMk/>
            <pc:sldMk cId="3822657312" sldId="270"/>
            <ac:spMk id="2" creationId="{FA203A60-FA79-0678-93B3-64AB0EAFDBAB}"/>
          </ac:spMkLst>
        </pc:spChg>
        <pc:picChg chg="add mod ord">
          <ac:chgData name="Miguel Nogales" userId="e02c1a9a78657e86" providerId="LiveId" clId="{42B451D5-97E9-4B4B-B73A-76606FD6FEDA}" dt="2026-08-05T16:41:22.439" v="1743" actId="14100"/>
          <ac:picMkLst>
            <pc:docMk/>
            <pc:sldMk cId="3822657312" sldId="270"/>
            <ac:picMk id="5" creationId="{32C083D1-90DE-FA1F-7669-721D9A80BC3D}"/>
          </ac:picMkLst>
        </pc:picChg>
      </pc:sldChg>
      <pc:sldChg chg="addSp delSp modSp new mod">
        <pc:chgData name="Miguel Nogales" userId="e02c1a9a78657e86" providerId="LiveId" clId="{42B451D5-97E9-4B4B-B73A-76606FD6FEDA}" dt="2026-08-06T12:25:00.894" v="5747" actId="1076"/>
        <pc:sldMkLst>
          <pc:docMk/>
          <pc:sldMk cId="3062892060" sldId="271"/>
        </pc:sldMkLst>
        <pc:spChg chg="mod">
          <ac:chgData name="Miguel Nogales" userId="e02c1a9a78657e86" providerId="LiveId" clId="{42B451D5-97E9-4B4B-B73A-76606FD6FEDA}" dt="2026-08-05T16:43:19.268" v="1787" actId="122"/>
          <ac:spMkLst>
            <pc:docMk/>
            <pc:sldMk cId="3062892060" sldId="271"/>
            <ac:spMk id="2" creationId="{16807173-60AF-7654-43C2-443634C6C193}"/>
          </ac:spMkLst>
        </pc:spChg>
        <pc:spChg chg="mod">
          <ac:chgData name="Miguel Nogales" userId="e02c1a9a78657e86" providerId="LiveId" clId="{42B451D5-97E9-4B4B-B73A-76606FD6FEDA}" dt="2026-08-06T12:24:53.863" v="5744" actId="1076"/>
          <ac:spMkLst>
            <pc:docMk/>
            <pc:sldMk cId="3062892060" sldId="271"/>
            <ac:spMk id="3" creationId="{18266384-1479-74E0-1F8B-02F36AE1314F}"/>
          </ac:spMkLst>
        </pc:spChg>
        <pc:picChg chg="add mod">
          <ac:chgData name="Miguel Nogales" userId="e02c1a9a78657e86" providerId="LiveId" clId="{42B451D5-97E9-4B4B-B73A-76606FD6FEDA}" dt="2026-08-06T12:25:00.894" v="5747" actId="1076"/>
          <ac:picMkLst>
            <pc:docMk/>
            <pc:sldMk cId="3062892060" sldId="271"/>
            <ac:picMk id="7" creationId="{44EFDC38-BB36-543E-841D-B0AB54A50286}"/>
          </ac:picMkLst>
        </pc:picChg>
      </pc:sldChg>
      <pc:sldChg chg="addSp delSp modSp new mod">
        <pc:chgData name="Miguel Nogales" userId="e02c1a9a78657e86" providerId="LiveId" clId="{42B451D5-97E9-4B4B-B73A-76606FD6FEDA}" dt="2026-08-05T17:07:57.105" v="2279" actId="1076"/>
        <pc:sldMkLst>
          <pc:docMk/>
          <pc:sldMk cId="3313461071" sldId="272"/>
        </pc:sldMkLst>
        <pc:spChg chg="mod">
          <ac:chgData name="Miguel Nogales" userId="e02c1a9a78657e86" providerId="LiveId" clId="{42B451D5-97E9-4B4B-B73A-76606FD6FEDA}" dt="2026-08-05T17:05:17.719" v="2254" actId="14100"/>
          <ac:spMkLst>
            <pc:docMk/>
            <pc:sldMk cId="3313461071" sldId="272"/>
            <ac:spMk id="2" creationId="{70CFF5B8-0983-7469-B0C4-2BB5E1BCDC57}"/>
          </ac:spMkLst>
        </pc:spChg>
        <pc:spChg chg="add mod">
          <ac:chgData name="Miguel Nogales" userId="e02c1a9a78657e86" providerId="LiveId" clId="{42B451D5-97E9-4B4B-B73A-76606FD6FEDA}" dt="2026-08-05T17:07:57.105" v="2279" actId="1076"/>
          <ac:spMkLst>
            <pc:docMk/>
            <pc:sldMk cId="3313461071" sldId="272"/>
            <ac:spMk id="7" creationId="{D1927CF9-CE02-2C33-E5D8-FADFBF765185}"/>
          </ac:spMkLst>
        </pc:spChg>
        <pc:picChg chg="add mod">
          <ac:chgData name="Miguel Nogales" userId="e02c1a9a78657e86" providerId="LiveId" clId="{42B451D5-97E9-4B4B-B73A-76606FD6FEDA}" dt="2026-08-05T17:07:28.836" v="2274" actId="1076"/>
          <ac:picMkLst>
            <pc:docMk/>
            <pc:sldMk cId="3313461071" sldId="272"/>
            <ac:picMk id="9" creationId="{DBEF6E96-6B8B-1A4D-D050-A0B8964A1097}"/>
          </ac:picMkLst>
        </pc:picChg>
      </pc:sldChg>
      <pc:sldChg chg="addSp delSp modSp new mod">
        <pc:chgData name="Miguel Nogales" userId="e02c1a9a78657e86" providerId="LiveId" clId="{42B451D5-97E9-4B4B-B73A-76606FD6FEDA}" dt="2026-08-05T17:08:46.108" v="2285" actId="14100"/>
        <pc:sldMkLst>
          <pc:docMk/>
          <pc:sldMk cId="1571590853" sldId="273"/>
        </pc:sldMkLst>
        <pc:picChg chg="add mod ord">
          <ac:chgData name="Miguel Nogales" userId="e02c1a9a78657e86" providerId="LiveId" clId="{42B451D5-97E9-4B4B-B73A-76606FD6FEDA}" dt="2026-08-05T17:08:46.108" v="2285" actId="14100"/>
          <ac:picMkLst>
            <pc:docMk/>
            <pc:sldMk cId="1571590853" sldId="273"/>
            <ac:picMk id="5" creationId="{035FEB08-1E52-8190-03C0-DF2CBB9B6F6A}"/>
          </ac:picMkLst>
        </pc:picChg>
      </pc:sldChg>
      <pc:sldChg chg="addSp delSp modSp new mod">
        <pc:chgData name="Miguel Nogales" userId="e02c1a9a78657e86" providerId="LiveId" clId="{42B451D5-97E9-4B4B-B73A-76606FD6FEDA}" dt="2026-08-05T17:45:55.557" v="3086" actId="21"/>
        <pc:sldMkLst>
          <pc:docMk/>
          <pc:sldMk cId="2884970822" sldId="274"/>
        </pc:sldMkLst>
        <pc:spChg chg="mod">
          <ac:chgData name="Miguel Nogales" userId="e02c1a9a78657e86" providerId="LiveId" clId="{42B451D5-97E9-4B4B-B73A-76606FD6FEDA}" dt="2026-08-05T17:15:21.343" v="2288" actId="122"/>
          <ac:spMkLst>
            <pc:docMk/>
            <pc:sldMk cId="2884970822" sldId="274"/>
            <ac:spMk id="2" creationId="{243C7908-93CB-9EA6-BAA1-222D2C893427}"/>
          </ac:spMkLst>
        </pc:spChg>
        <pc:spChg chg="mod">
          <ac:chgData name="Miguel Nogales" userId="e02c1a9a78657e86" providerId="LiveId" clId="{42B451D5-97E9-4B4B-B73A-76606FD6FEDA}" dt="2026-08-05T17:44:59.916" v="3084" actId="14100"/>
          <ac:spMkLst>
            <pc:docMk/>
            <pc:sldMk cId="2884970822" sldId="274"/>
            <ac:spMk id="3" creationId="{37E283D3-92AE-2A92-3885-64A3DABC8651}"/>
          </ac:spMkLst>
        </pc:spChg>
        <pc:picChg chg="add mod">
          <ac:chgData name="Miguel Nogales" userId="e02c1a9a78657e86" providerId="LiveId" clId="{42B451D5-97E9-4B4B-B73A-76606FD6FEDA}" dt="2026-08-05T17:45:04.241" v="3085" actId="1076"/>
          <ac:picMkLst>
            <pc:docMk/>
            <pc:sldMk cId="2884970822" sldId="274"/>
            <ac:picMk id="5" creationId="{639A84F9-5C30-D59E-FD4D-07BDDF989CC9}"/>
          </ac:picMkLst>
        </pc:picChg>
      </pc:sldChg>
      <pc:sldChg chg="addSp modSp new mod">
        <pc:chgData name="Miguel Nogales" userId="e02c1a9a78657e86" providerId="LiveId" clId="{42B451D5-97E9-4B4B-B73A-76606FD6FEDA}" dt="2026-08-05T17:46:10.060" v="3090" actId="1076"/>
        <pc:sldMkLst>
          <pc:docMk/>
          <pc:sldMk cId="2157106992" sldId="275"/>
        </pc:sldMkLst>
        <pc:spChg chg="mod">
          <ac:chgData name="Miguel Nogales" userId="e02c1a9a78657e86" providerId="LiveId" clId="{42B451D5-97E9-4B4B-B73A-76606FD6FEDA}" dt="2026-08-05T17:25:39.663" v="2602" actId="207"/>
          <ac:spMkLst>
            <pc:docMk/>
            <pc:sldMk cId="2157106992" sldId="275"/>
            <ac:spMk id="2" creationId="{86889ACE-9D3A-A4B0-0FE9-2BF190F57F53}"/>
          </ac:spMkLst>
        </pc:spChg>
        <pc:spChg chg="mod">
          <ac:chgData name="Miguel Nogales" userId="e02c1a9a78657e86" providerId="LiveId" clId="{42B451D5-97E9-4B4B-B73A-76606FD6FEDA}" dt="2026-08-05T17:43:22.384" v="2983" actId="20577"/>
          <ac:spMkLst>
            <pc:docMk/>
            <pc:sldMk cId="2157106992" sldId="275"/>
            <ac:spMk id="3" creationId="{DBE4CEE1-AD86-936D-FA21-7D0C47B9E339}"/>
          </ac:spMkLst>
        </pc:spChg>
        <pc:picChg chg="add mod">
          <ac:chgData name="Miguel Nogales" userId="e02c1a9a78657e86" providerId="LiveId" clId="{42B451D5-97E9-4B4B-B73A-76606FD6FEDA}" dt="2026-08-05T17:46:10.060" v="3090" actId="1076"/>
          <ac:picMkLst>
            <pc:docMk/>
            <pc:sldMk cId="2157106992" sldId="275"/>
            <ac:picMk id="5" creationId="{116CD64E-CAC4-99C3-80E1-044FB63D8EB3}"/>
          </ac:picMkLst>
        </pc:picChg>
      </pc:sldChg>
      <pc:sldChg chg="addSp modSp new mod">
        <pc:chgData name="Miguel Nogales" userId="e02c1a9a78657e86" providerId="LiveId" clId="{42B451D5-97E9-4B4B-B73A-76606FD6FEDA}" dt="2026-08-05T18:00:33.377" v="3570" actId="1076"/>
        <pc:sldMkLst>
          <pc:docMk/>
          <pc:sldMk cId="963740787" sldId="276"/>
        </pc:sldMkLst>
        <pc:spChg chg="mod">
          <ac:chgData name="Miguel Nogales" userId="e02c1a9a78657e86" providerId="LiveId" clId="{42B451D5-97E9-4B4B-B73A-76606FD6FEDA}" dt="2026-08-05T17:59:02.918" v="3567" actId="1076"/>
          <ac:spMkLst>
            <pc:docMk/>
            <pc:sldMk cId="963740787" sldId="276"/>
            <ac:spMk id="2" creationId="{5D9C5839-749D-7009-375B-C21481D195C7}"/>
          </ac:spMkLst>
        </pc:spChg>
        <pc:spChg chg="mod">
          <ac:chgData name="Miguel Nogales" userId="e02c1a9a78657e86" providerId="LiveId" clId="{42B451D5-97E9-4B4B-B73A-76606FD6FEDA}" dt="2026-08-05T17:58:59.346" v="3566" actId="1076"/>
          <ac:spMkLst>
            <pc:docMk/>
            <pc:sldMk cId="963740787" sldId="276"/>
            <ac:spMk id="3" creationId="{EBA72DE7-85B9-A2C3-2043-1D0D22D94B87}"/>
          </ac:spMkLst>
        </pc:spChg>
        <pc:picChg chg="add mod">
          <ac:chgData name="Miguel Nogales" userId="e02c1a9a78657e86" providerId="LiveId" clId="{42B451D5-97E9-4B4B-B73A-76606FD6FEDA}" dt="2026-08-05T18:00:33.377" v="3570" actId="1076"/>
          <ac:picMkLst>
            <pc:docMk/>
            <pc:sldMk cId="963740787" sldId="276"/>
            <ac:picMk id="5" creationId="{35F68747-395B-9F7F-3264-0BD5D4BEE317}"/>
          </ac:picMkLst>
        </pc:picChg>
      </pc:sldChg>
      <pc:sldChg chg="addSp modSp new mod">
        <pc:chgData name="Miguel Nogales" userId="e02c1a9a78657e86" providerId="LiveId" clId="{42B451D5-97E9-4B4B-B73A-76606FD6FEDA}" dt="2026-08-05T18:39:51.037" v="4041" actId="1076"/>
        <pc:sldMkLst>
          <pc:docMk/>
          <pc:sldMk cId="1819308906" sldId="277"/>
        </pc:sldMkLst>
        <pc:spChg chg="mod">
          <ac:chgData name="Miguel Nogales" userId="e02c1a9a78657e86" providerId="LiveId" clId="{42B451D5-97E9-4B4B-B73A-76606FD6FEDA}" dt="2026-08-05T18:04:21.810" v="3616" actId="122"/>
          <ac:spMkLst>
            <pc:docMk/>
            <pc:sldMk cId="1819308906" sldId="277"/>
            <ac:spMk id="2" creationId="{C3885781-62BC-56B9-04FE-4879A52784B5}"/>
          </ac:spMkLst>
        </pc:spChg>
        <pc:spChg chg="mod">
          <ac:chgData name="Miguel Nogales" userId="e02c1a9a78657e86" providerId="LiveId" clId="{42B451D5-97E9-4B4B-B73A-76606FD6FEDA}" dt="2026-08-05T18:39:51.037" v="4041" actId="1076"/>
          <ac:spMkLst>
            <pc:docMk/>
            <pc:sldMk cId="1819308906" sldId="277"/>
            <ac:spMk id="3" creationId="{34AF8208-CD7C-86BB-7E93-AB2544B210E7}"/>
          </ac:spMkLst>
        </pc:spChg>
        <pc:picChg chg="add mod">
          <ac:chgData name="Miguel Nogales" userId="e02c1a9a78657e86" providerId="LiveId" clId="{42B451D5-97E9-4B4B-B73A-76606FD6FEDA}" dt="2026-08-05T18:38:46.783" v="4034" actId="1076"/>
          <ac:picMkLst>
            <pc:docMk/>
            <pc:sldMk cId="1819308906" sldId="277"/>
            <ac:picMk id="5" creationId="{9A9CDC2C-A27D-1E6E-E04A-9B52DC029024}"/>
          </ac:picMkLst>
        </pc:picChg>
        <pc:picChg chg="add mod">
          <ac:chgData name="Miguel Nogales" userId="e02c1a9a78657e86" providerId="LiveId" clId="{42B451D5-97E9-4B4B-B73A-76606FD6FEDA}" dt="2026-08-05T18:39:16.813" v="4039" actId="1076"/>
          <ac:picMkLst>
            <pc:docMk/>
            <pc:sldMk cId="1819308906" sldId="277"/>
            <ac:picMk id="7" creationId="{A5CEA9E0-D09E-AE49-048B-3974648DEC44}"/>
          </ac:picMkLst>
        </pc:picChg>
      </pc:sldChg>
      <pc:sldChg chg="addSp modSp new mod">
        <pc:chgData name="Miguel Nogales" userId="e02c1a9a78657e86" providerId="LiveId" clId="{42B451D5-97E9-4B4B-B73A-76606FD6FEDA}" dt="2026-08-05T19:26:07.163" v="4458" actId="1076"/>
        <pc:sldMkLst>
          <pc:docMk/>
          <pc:sldMk cId="145723593" sldId="278"/>
        </pc:sldMkLst>
        <pc:spChg chg="mod">
          <ac:chgData name="Miguel Nogales" userId="e02c1a9a78657e86" providerId="LiveId" clId="{42B451D5-97E9-4B4B-B73A-76606FD6FEDA}" dt="2026-08-05T18:40:12.832" v="4044" actId="122"/>
          <ac:spMkLst>
            <pc:docMk/>
            <pc:sldMk cId="145723593" sldId="278"/>
            <ac:spMk id="2" creationId="{0169BCD9-0CA2-1C8B-5322-AA85A2303C61}"/>
          </ac:spMkLst>
        </pc:spChg>
        <pc:spChg chg="mod">
          <ac:chgData name="Miguel Nogales" userId="e02c1a9a78657e86" providerId="LiveId" clId="{42B451D5-97E9-4B4B-B73A-76606FD6FEDA}" dt="2026-08-05T19:12:33.976" v="4450" actId="20577"/>
          <ac:spMkLst>
            <pc:docMk/>
            <pc:sldMk cId="145723593" sldId="278"/>
            <ac:spMk id="3" creationId="{A05C8935-26E8-314F-262D-DE88D3F3E1EB}"/>
          </ac:spMkLst>
        </pc:spChg>
        <pc:picChg chg="add mod">
          <ac:chgData name="Miguel Nogales" userId="e02c1a9a78657e86" providerId="LiveId" clId="{42B451D5-97E9-4B4B-B73A-76606FD6FEDA}" dt="2026-08-05T19:25:19.842" v="4454" actId="1076"/>
          <ac:picMkLst>
            <pc:docMk/>
            <pc:sldMk cId="145723593" sldId="278"/>
            <ac:picMk id="5" creationId="{F9C8FA02-EB97-7673-2709-936CE0359D30}"/>
          </ac:picMkLst>
        </pc:picChg>
        <pc:picChg chg="add mod">
          <ac:chgData name="Miguel Nogales" userId="e02c1a9a78657e86" providerId="LiveId" clId="{42B451D5-97E9-4B4B-B73A-76606FD6FEDA}" dt="2026-08-05T19:26:07.163" v="4458" actId="1076"/>
          <ac:picMkLst>
            <pc:docMk/>
            <pc:sldMk cId="145723593" sldId="278"/>
            <ac:picMk id="7" creationId="{09546C74-861B-783B-DFA1-9F23397210CD}"/>
          </ac:picMkLst>
        </pc:picChg>
      </pc:sldChg>
      <pc:sldChg chg="addSp delSp modSp new mod ord">
        <pc:chgData name="Miguel Nogales" userId="e02c1a9a78657e86" providerId="LiveId" clId="{42B451D5-97E9-4B4B-B73A-76606FD6FEDA}" dt="2026-08-06T12:58:47.934" v="6020" actId="1076"/>
        <pc:sldMkLst>
          <pc:docMk/>
          <pc:sldMk cId="3898121085" sldId="279"/>
        </pc:sldMkLst>
        <pc:picChg chg="add mod">
          <ac:chgData name="Miguel Nogales" userId="e02c1a9a78657e86" providerId="LiveId" clId="{42B451D5-97E9-4B4B-B73A-76606FD6FEDA}" dt="2026-08-06T12:58:08.655" v="6014" actId="1076"/>
          <ac:picMkLst>
            <pc:docMk/>
            <pc:sldMk cId="3898121085" sldId="279"/>
            <ac:picMk id="5" creationId="{972F8555-092E-E6FC-11BB-1F5704C1C2D8}"/>
          </ac:picMkLst>
        </pc:picChg>
        <pc:picChg chg="add mod">
          <ac:chgData name="Miguel Nogales" userId="e02c1a9a78657e86" providerId="LiveId" clId="{42B451D5-97E9-4B4B-B73A-76606FD6FEDA}" dt="2026-08-06T12:58:26.887" v="6017" actId="14100"/>
          <ac:picMkLst>
            <pc:docMk/>
            <pc:sldMk cId="3898121085" sldId="279"/>
            <ac:picMk id="7" creationId="{8BA93339-3771-4780-199E-EBA5D269A7E4}"/>
          </ac:picMkLst>
        </pc:picChg>
        <pc:picChg chg="add mod">
          <ac:chgData name="Miguel Nogales" userId="e02c1a9a78657e86" providerId="LiveId" clId="{42B451D5-97E9-4B4B-B73A-76606FD6FEDA}" dt="2026-08-06T12:58:47.934" v="6020" actId="1076"/>
          <ac:picMkLst>
            <pc:docMk/>
            <pc:sldMk cId="3898121085" sldId="279"/>
            <ac:picMk id="9" creationId="{08DE16FD-8E01-D08B-1267-99E18A605B50}"/>
          </ac:picMkLst>
        </pc:picChg>
      </pc:sldChg>
      <pc:sldChg chg="addSp delSp modSp add mod ord">
        <pc:chgData name="Miguel Nogales" userId="e02c1a9a78657e86" providerId="LiveId" clId="{42B451D5-97E9-4B4B-B73A-76606FD6FEDA}" dt="2026-08-06T11:51:45.012" v="4958" actId="1076"/>
        <pc:sldMkLst>
          <pc:docMk/>
          <pc:sldMk cId="389857672" sldId="280"/>
        </pc:sldMkLst>
        <pc:spChg chg="mod">
          <ac:chgData name="Miguel Nogales" userId="e02c1a9a78657e86" providerId="LiveId" clId="{42B451D5-97E9-4B4B-B73A-76606FD6FEDA}" dt="2026-08-06T11:51:21.352" v="4956" actId="1076"/>
          <ac:spMkLst>
            <pc:docMk/>
            <pc:sldMk cId="389857672" sldId="280"/>
            <ac:spMk id="2" creationId="{0FB56680-B0A5-FFCA-1A9D-652C98C06E59}"/>
          </ac:spMkLst>
        </pc:spChg>
        <pc:spChg chg="mod">
          <ac:chgData name="Miguel Nogales" userId="e02c1a9a78657e86" providerId="LiveId" clId="{42B451D5-97E9-4B4B-B73A-76606FD6FEDA}" dt="2026-08-06T11:51:20.584" v="4955" actId="1076"/>
          <ac:spMkLst>
            <pc:docMk/>
            <pc:sldMk cId="389857672" sldId="280"/>
            <ac:spMk id="3" creationId="{81B93D4F-ED66-3C0A-0426-C3A36F407529}"/>
          </ac:spMkLst>
        </pc:spChg>
        <pc:picChg chg="add mod">
          <ac:chgData name="Miguel Nogales" userId="e02c1a9a78657e86" providerId="LiveId" clId="{42B451D5-97E9-4B4B-B73A-76606FD6FEDA}" dt="2026-08-06T11:51:45.012" v="4958" actId="1076"/>
          <ac:picMkLst>
            <pc:docMk/>
            <pc:sldMk cId="389857672" sldId="280"/>
            <ac:picMk id="6" creationId="{E5C5406E-123D-429A-35A6-FF76DAA92B59}"/>
          </ac:picMkLst>
        </pc:picChg>
      </pc:sldChg>
      <pc:sldChg chg="addSp modSp add mod ord">
        <pc:chgData name="Miguel Nogales" userId="e02c1a9a78657e86" providerId="LiveId" clId="{42B451D5-97E9-4B4B-B73A-76606FD6FEDA}" dt="2026-08-06T12:05:15.765" v="5123" actId="1076"/>
        <pc:sldMkLst>
          <pc:docMk/>
          <pc:sldMk cId="1041572644" sldId="281"/>
        </pc:sldMkLst>
        <pc:spChg chg="mod">
          <ac:chgData name="Miguel Nogales" userId="e02c1a9a78657e86" providerId="LiveId" clId="{42B451D5-97E9-4B4B-B73A-76606FD6FEDA}" dt="2026-08-06T12:05:15.765" v="5123" actId="1076"/>
          <ac:spMkLst>
            <pc:docMk/>
            <pc:sldMk cId="1041572644" sldId="281"/>
            <ac:spMk id="3" creationId="{3BFEB60C-236E-926D-759A-67EE3DD2B0EE}"/>
          </ac:spMkLst>
        </pc:spChg>
        <pc:picChg chg="add mod">
          <ac:chgData name="Miguel Nogales" userId="e02c1a9a78657e86" providerId="LiveId" clId="{42B451D5-97E9-4B4B-B73A-76606FD6FEDA}" dt="2026-08-06T11:56:17.295" v="5027" actId="1076"/>
          <ac:picMkLst>
            <pc:docMk/>
            <pc:sldMk cId="1041572644" sldId="281"/>
            <ac:picMk id="5" creationId="{B65C833D-3EB9-CBF3-A888-66DCCC966263}"/>
          </ac:picMkLst>
        </pc:picChg>
      </pc:sldChg>
      <pc:sldChg chg="addSp delSp modSp add mod ord">
        <pc:chgData name="Miguel Nogales" userId="e02c1a9a78657e86" providerId="LiveId" clId="{42B451D5-97E9-4B4B-B73A-76606FD6FEDA}" dt="2026-08-06T12:09:24.076" v="5208" actId="20577"/>
        <pc:sldMkLst>
          <pc:docMk/>
          <pc:sldMk cId="78556765" sldId="282"/>
        </pc:sldMkLst>
        <pc:spChg chg="mod">
          <ac:chgData name="Miguel Nogales" userId="e02c1a9a78657e86" providerId="LiveId" clId="{42B451D5-97E9-4B4B-B73A-76606FD6FEDA}" dt="2026-08-06T12:09:24.076" v="5208" actId="20577"/>
          <ac:spMkLst>
            <pc:docMk/>
            <pc:sldMk cId="78556765" sldId="282"/>
            <ac:spMk id="3" creationId="{DC50C376-AA4A-C9CF-2073-20CAC509A82B}"/>
          </ac:spMkLst>
        </pc:spChg>
        <pc:picChg chg="add mod">
          <ac:chgData name="Miguel Nogales" userId="e02c1a9a78657e86" providerId="LiveId" clId="{42B451D5-97E9-4B4B-B73A-76606FD6FEDA}" dt="2026-08-06T12:08:03.524" v="5150" actId="1076"/>
          <ac:picMkLst>
            <pc:docMk/>
            <pc:sldMk cId="78556765" sldId="282"/>
            <ac:picMk id="5" creationId="{89E25245-0AE1-202B-66C8-E02B8EB101DA}"/>
          </ac:picMkLst>
        </pc:picChg>
      </pc:sldChg>
      <pc:sldChg chg="addSp delSp modSp add mod ord">
        <pc:chgData name="Miguel Nogales" userId="e02c1a9a78657e86" providerId="LiveId" clId="{42B451D5-97E9-4B4B-B73A-76606FD6FEDA}" dt="2026-08-06T12:22:18.169" v="5715" actId="14100"/>
        <pc:sldMkLst>
          <pc:docMk/>
          <pc:sldMk cId="756219832" sldId="283"/>
        </pc:sldMkLst>
        <pc:spChg chg="mod">
          <ac:chgData name="Miguel Nogales" userId="e02c1a9a78657e86" providerId="LiveId" clId="{42B451D5-97E9-4B4B-B73A-76606FD6FEDA}" dt="2026-08-06T12:22:18.169" v="5715" actId="14100"/>
          <ac:spMkLst>
            <pc:docMk/>
            <pc:sldMk cId="756219832" sldId="283"/>
            <ac:spMk id="3" creationId="{E4D7A561-6AD2-A006-6826-A0D71888CC2C}"/>
          </ac:spMkLst>
        </pc:spChg>
        <pc:picChg chg="add mod">
          <ac:chgData name="Miguel Nogales" userId="e02c1a9a78657e86" providerId="LiveId" clId="{42B451D5-97E9-4B4B-B73A-76606FD6FEDA}" dt="2026-08-06T12:15:32.553" v="5508" actId="1076"/>
          <ac:picMkLst>
            <pc:docMk/>
            <pc:sldMk cId="756219832" sldId="283"/>
            <ac:picMk id="6" creationId="{6206FAF3-9B06-D415-15C7-B01E6F78AE92}"/>
          </ac:picMkLst>
        </pc:picChg>
      </pc:sldChg>
      <pc:sldChg chg="addSp delSp modSp add mod ord">
        <pc:chgData name="Miguel Nogales" userId="e02c1a9a78657e86" providerId="LiveId" clId="{42B451D5-97E9-4B4B-B73A-76606FD6FEDA}" dt="2026-08-06T12:56:19.916" v="6005" actId="1076"/>
        <pc:sldMkLst>
          <pc:docMk/>
          <pc:sldMk cId="2723980938" sldId="284"/>
        </pc:sldMkLst>
        <pc:spChg chg="mod">
          <ac:chgData name="Miguel Nogales" userId="e02c1a9a78657e86" providerId="LiveId" clId="{42B451D5-97E9-4B4B-B73A-76606FD6FEDA}" dt="2026-08-06T12:56:10.675" v="6003" actId="1076"/>
          <ac:spMkLst>
            <pc:docMk/>
            <pc:sldMk cId="2723980938" sldId="284"/>
            <ac:spMk id="3" creationId="{3C13BD49-31AE-F7D1-A65B-D907462FACC3}"/>
          </ac:spMkLst>
        </pc:spChg>
        <pc:picChg chg="add mod">
          <ac:chgData name="Miguel Nogales" userId="e02c1a9a78657e86" providerId="LiveId" clId="{42B451D5-97E9-4B4B-B73A-76606FD6FEDA}" dt="2026-08-06T12:56:19.916" v="6005" actId="1076"/>
          <ac:picMkLst>
            <pc:docMk/>
            <pc:sldMk cId="2723980938" sldId="284"/>
            <ac:picMk id="5" creationId="{1C572F4F-791C-36FE-0A13-5853C6744360}"/>
          </ac:picMkLst>
        </pc:picChg>
      </pc:sldChg>
      <pc:sldChg chg="addSp delSp modSp add mod ord">
        <pc:chgData name="Miguel Nogales" userId="e02c1a9a78657e86" providerId="LiveId" clId="{42B451D5-97E9-4B4B-B73A-76606FD6FEDA}" dt="2026-08-06T14:06:57.986" v="6793" actId="20577"/>
        <pc:sldMkLst>
          <pc:docMk/>
          <pc:sldMk cId="2917498747" sldId="285"/>
        </pc:sldMkLst>
        <pc:spChg chg="mod">
          <ac:chgData name="Miguel Nogales" userId="e02c1a9a78657e86" providerId="LiveId" clId="{42B451D5-97E9-4B4B-B73A-76606FD6FEDA}" dt="2026-08-06T14:06:57.986" v="6793" actId="20577"/>
          <ac:spMkLst>
            <pc:docMk/>
            <pc:sldMk cId="2917498747" sldId="285"/>
            <ac:spMk id="3" creationId="{87AB7DA1-0DD8-5DBA-7819-9974E28CB767}"/>
          </ac:spMkLst>
        </pc:spChg>
        <pc:picChg chg="add mod">
          <ac:chgData name="Miguel Nogales" userId="e02c1a9a78657e86" providerId="LiveId" clId="{42B451D5-97E9-4B4B-B73A-76606FD6FEDA}" dt="2026-08-06T13:58:05.478" v="6463" actId="14100"/>
          <ac:picMkLst>
            <pc:docMk/>
            <pc:sldMk cId="2917498747" sldId="285"/>
            <ac:picMk id="6" creationId="{EBB39FF1-37DF-8D68-D985-148943355D6A}"/>
          </ac:picMkLst>
        </pc:picChg>
      </pc:sldChg>
      <pc:sldChg chg="modSp new mod">
        <pc:chgData name="Miguel Nogales" userId="e02c1a9a78657e86" providerId="LiveId" clId="{42B451D5-97E9-4B4B-B73A-76606FD6FEDA}" dt="2026-08-06T14:16:29.026" v="6893" actId="14100"/>
        <pc:sldMkLst>
          <pc:docMk/>
          <pc:sldMk cId="186046054" sldId="286"/>
        </pc:sldMkLst>
        <pc:spChg chg="mod">
          <ac:chgData name="Miguel Nogales" userId="e02c1a9a78657e86" providerId="LiveId" clId="{42B451D5-97E9-4B4B-B73A-76606FD6FEDA}" dt="2026-08-06T14:16:25.923" v="6892" actId="1076"/>
          <ac:spMkLst>
            <pc:docMk/>
            <pc:sldMk cId="186046054" sldId="286"/>
            <ac:spMk id="2" creationId="{FA93E1E9-AF3C-A2AF-C2BE-123677D603E2}"/>
          </ac:spMkLst>
        </pc:spChg>
        <pc:spChg chg="mod">
          <ac:chgData name="Miguel Nogales" userId="e02c1a9a78657e86" providerId="LiveId" clId="{42B451D5-97E9-4B4B-B73A-76606FD6FEDA}" dt="2026-08-06T14:16:29.026" v="6893" actId="14100"/>
          <ac:spMkLst>
            <pc:docMk/>
            <pc:sldMk cId="186046054" sldId="286"/>
            <ac:spMk id="3" creationId="{04AF2392-95CB-5127-E92B-CA2ED3DE1633}"/>
          </ac:spMkLst>
        </pc:spChg>
      </pc:sldChg>
      <pc:sldChg chg="addSp delSp modSp add mod ord">
        <pc:chgData name="Miguel Nogales" userId="e02c1a9a78657e86" providerId="LiveId" clId="{42B451D5-97E9-4B4B-B73A-76606FD6FEDA}" dt="2026-08-06T14:07:43.899" v="6796" actId="1076"/>
        <pc:sldMkLst>
          <pc:docMk/>
          <pc:sldMk cId="184839578" sldId="287"/>
        </pc:sldMkLst>
        <pc:spChg chg="mod">
          <ac:chgData name="Miguel Nogales" userId="e02c1a9a78657e86" providerId="LiveId" clId="{42B451D5-97E9-4B4B-B73A-76606FD6FEDA}" dt="2026-08-06T14:07:05.308" v="6794" actId="20577"/>
          <ac:spMkLst>
            <pc:docMk/>
            <pc:sldMk cId="184839578" sldId="287"/>
            <ac:spMk id="3" creationId="{2F5D3748-015B-DA15-4B26-47A291ED6AAC}"/>
          </ac:spMkLst>
        </pc:spChg>
        <pc:picChg chg="add mod">
          <ac:chgData name="Miguel Nogales" userId="e02c1a9a78657e86" providerId="LiveId" clId="{42B451D5-97E9-4B4B-B73A-76606FD6FEDA}" dt="2026-08-06T14:07:43.899" v="6796" actId="1076"/>
          <ac:picMkLst>
            <pc:docMk/>
            <pc:sldMk cId="184839578" sldId="287"/>
            <ac:picMk id="5" creationId="{D54E35E6-051F-99DA-3FB3-1086EB14CA42}"/>
          </ac:picMkLst>
        </pc:picChg>
      </pc:sldChg>
      <pc:sldChg chg="addSp delSp modSp new mod">
        <pc:chgData name="Miguel Nogales" userId="e02c1a9a78657e86" providerId="LiveId" clId="{42B451D5-97E9-4B4B-B73A-76606FD6FEDA}" dt="2026-08-06T14:13:37.519" v="6891" actId="1076"/>
        <pc:sldMkLst>
          <pc:docMk/>
          <pc:sldMk cId="15833229" sldId="288"/>
        </pc:sldMkLst>
        <pc:spChg chg="mod">
          <ac:chgData name="Miguel Nogales" userId="e02c1a9a78657e86" providerId="LiveId" clId="{42B451D5-97E9-4B4B-B73A-76606FD6FEDA}" dt="2026-08-06T14:12:47.337" v="6888" actId="1076"/>
          <ac:spMkLst>
            <pc:docMk/>
            <pc:sldMk cId="15833229" sldId="288"/>
            <ac:spMk id="2" creationId="{E482263E-4DBF-E836-6446-6B1AFE200D96}"/>
          </ac:spMkLst>
        </pc:spChg>
        <pc:spChg chg="add mod">
          <ac:chgData name="Miguel Nogales" userId="e02c1a9a78657e86" providerId="LiveId" clId="{42B451D5-97E9-4B4B-B73A-76606FD6FEDA}" dt="2026-08-06T14:12:31.393" v="6885" actId="255"/>
          <ac:spMkLst>
            <pc:docMk/>
            <pc:sldMk cId="15833229" sldId="288"/>
            <ac:spMk id="4" creationId="{0D40546D-DF10-4644-E33C-DBE5F9DD6418}"/>
          </ac:spMkLst>
        </pc:spChg>
        <pc:picChg chg="add mod">
          <ac:chgData name="Miguel Nogales" userId="e02c1a9a78657e86" providerId="LiveId" clId="{42B451D5-97E9-4B4B-B73A-76606FD6FEDA}" dt="2026-08-06T14:13:37.519" v="6891" actId="1076"/>
          <ac:picMkLst>
            <pc:docMk/>
            <pc:sldMk cId="15833229" sldId="288"/>
            <ac:picMk id="6" creationId="{2F22894A-9354-30B4-A63F-DB04F53DEB3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93FCD4-1CF5-4919-22E7-AF28D38A70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787" y="2160639"/>
            <a:ext cx="11523407" cy="2262781"/>
          </a:xfrm>
        </p:spPr>
        <p:txBody>
          <a:bodyPr/>
          <a:lstStyle/>
          <a:p>
            <a:pPr algn="ctr"/>
            <a:r>
              <a:rPr lang="es-AR" dirty="0"/>
              <a:t>VALORACIÓN DEL SISTEMA URINARIO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22CB7D3-2C19-1763-415B-972695D8BF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8300" y="5869858"/>
            <a:ext cx="8915399" cy="712230"/>
          </a:xfrm>
        </p:spPr>
        <p:txBody>
          <a:bodyPr/>
          <a:lstStyle/>
          <a:p>
            <a:r>
              <a:rPr lang="es-AR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Esp. Mg. Prof. Lic. Miguel Nogales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18689FD-8C68-460A-AB15-769F773BD92A}"/>
              </a:ext>
            </a:extLst>
          </p:cNvPr>
          <p:cNvSpPr txBox="1"/>
          <p:nvPr/>
        </p:nvSpPr>
        <p:spPr>
          <a:xfrm>
            <a:off x="1396181" y="88342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8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ICA – 2° 1°- TM- TT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DD46DF6-3654-B711-8203-B0E811CFB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1955" y="3800911"/>
            <a:ext cx="2444708" cy="326773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3EEE559-9118-DAED-B50D-F2498207CE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1295" y="82692"/>
            <a:ext cx="2865368" cy="21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59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AA5997-4552-9365-35EA-C189F7548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EXPLORACIÓN FISICA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137F8A-10CD-EF1F-1FD2-15159D7F8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6993" y="2113935"/>
            <a:ext cx="8915400" cy="377762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Paciente en decúbito dorsal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Los riñones no suelen ser palpables, salvo crecimiento importante y patológico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Técnica bimanual (se usan ambas manos), colocando una mano por debajo del flanco correspondiente y la otra mano sobre el abdomen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 empuja hacia arriba mientras el paciente inhala profundamente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Es posible palpar entre las manos el polo liso y redondeado del riñón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El riñón derecho es más fácil de palpar ya que se encuentra un poco más por debajo que el riñón izquierdo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 palpación de los riñones en pacientes con obesidad es más difícil</a:t>
            </a: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735566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41D5201-9BB5-9025-1CAA-EF3EF9C746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400" y="466306"/>
            <a:ext cx="7688825" cy="577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859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A115DA-5AC5-BFC6-1D1F-F8B08231A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EXPLORACIÓN FISICA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8B69D-0F3F-2E0D-6137-2CD99B30A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30478"/>
            <a:ext cx="8915400" cy="4955457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AR" b="1" dirty="0"/>
              <a:t>Percutir la vejiga antes y después de la micción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/>
              <a:t>La percusión se inicia justo por encima del ombligo, avanzando en dirección descendente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/>
              <a:t>Timpanismo a matidez cuando se palpa vejiga, según contenga orina o no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/>
              <a:t>Matidez de vejiga luego de orinar indica vaciamiento incompleto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/>
              <a:t>La vejiga solo puede ser palpado si se encuentra distendida: masa redonda, lisa y firme que sobresale del abdomen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/>
              <a:t>La ecografía de vejiga es otro método para detectar la retención urinaria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/>
              <a:t>Valoración de zona perineal y del meato urinario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/>
              <a:t>Valorar presencia de edemas y aumento en peso corporal: retención de líquidos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/>
              <a:t>Se busca ascitis por disfunción renal o hepática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/>
              <a:t>Auscultación en ambos cuadrantes abdominales superiores en busca de soplos por estenosis arterial renal o aneurisma aórtico</a:t>
            </a: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s-AR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82C52B8-49D5-3C1E-2120-29BC98AE9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66" y="1632156"/>
            <a:ext cx="1785247" cy="267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45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8CA3BF-2962-112A-D430-35F7256A9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PALPACIÓN VESICAL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BEBF84B-010E-701C-E3EC-1DE03AF92B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4542" y="1905000"/>
            <a:ext cx="8113996" cy="457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106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03A60-FA79-0678-93B3-64AB0EAFD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PERCUSIÓN VESICAL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2C083D1-90DE-FA1F-7669-721D9A80BC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7373" y="1524000"/>
            <a:ext cx="7017252" cy="503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657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807173-60AF-7654-43C2-443634C6C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ESTUDIOS COMPLEMENTARIOS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266384-1479-74E0-1F8B-02F36AE13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7368" y="1540189"/>
            <a:ext cx="8109020" cy="37776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b="1" dirty="0">
                <a:solidFill>
                  <a:schemeClr val="tx1"/>
                </a:solidFill>
              </a:rPr>
              <a:t>LABORATORIO</a:t>
            </a:r>
          </a:p>
          <a:p>
            <a:pPr marL="0" indent="0">
              <a:buNone/>
            </a:pPr>
            <a:endParaRPr lang="es-AR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s-AR" b="1" dirty="0">
                <a:solidFill>
                  <a:schemeClr val="accent1">
                    <a:lumMod val="75000"/>
                  </a:schemeClr>
                </a:solidFill>
              </a:rPr>
              <a:t>SEDIMENTO URINARIO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2"/>
                </a:solidFill>
              </a:rPr>
              <a:t>Análisis de los componentes de orina: color, aspecto, olor, PH, densidad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2"/>
                </a:solidFill>
              </a:rPr>
              <a:t>Detección de elementos extraños/agregados: proteínas, glucosa, eritrocitos, leucocitos, cuerpos cetónicos, cilindros, cristales, bacterias </a:t>
            </a: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s-AR" b="1" dirty="0">
                <a:solidFill>
                  <a:schemeClr val="accent1">
                    <a:lumMod val="50000"/>
                  </a:schemeClr>
                </a:solidFill>
              </a:rPr>
              <a:t>UROCULTIVO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2"/>
                </a:solidFill>
              </a:rPr>
              <a:t>Determinación de bacterias presentes en orina, cepas y concentración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2"/>
                </a:solidFill>
              </a:rPr>
              <a:t>Bacteriuria: 100.000 UFC/ml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2"/>
                </a:solidFill>
              </a:rPr>
              <a:t>Uso de técnica estéril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4EFDC38-BB36-543E-841D-B0AB54A50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1317" y="4469861"/>
            <a:ext cx="2712190" cy="221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892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FF5B8-0983-7469-B0C4-2BB5E1BCD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83288"/>
            <a:ext cx="8911687" cy="1221712"/>
          </a:xfrm>
        </p:spPr>
        <p:txBody>
          <a:bodyPr/>
          <a:lstStyle/>
          <a:p>
            <a:r>
              <a:rPr lang="es-AR" dirty="0"/>
              <a:t>CAMBIOS EN EL COLOR DE LA ORINA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D1927CF9-CE02-2C33-E5D8-FADFBF76518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438790" y="2531747"/>
            <a:ext cx="3753210" cy="3778250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Incoloro a amarilla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Amarillo a blanco lechoso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Amarillo brillante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Rosa a rojo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Azul, azul verdoso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Anaranjado ámbar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Café a negro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sz="2000" dirty="0">
              <a:solidFill>
                <a:schemeClr val="accent5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sz="2000" dirty="0">
              <a:solidFill>
                <a:schemeClr val="accent5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sz="2000" dirty="0">
              <a:solidFill>
                <a:schemeClr val="accent5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BEF6E96-6B8B-1A4D-D050-A0B8964A1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7" y="2617964"/>
            <a:ext cx="8327858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4610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035FEB08-1E52-8190-03C0-DF2CBB9B6F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8131" y="1097067"/>
            <a:ext cx="9330811" cy="509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5908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3C7908-93CB-9EA6-BAA1-222D2C893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ESTUDIOS COMPLEMENTARIOS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7E283D3-92AE-2A92-3885-64A3DABC8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2735" y="2143433"/>
            <a:ext cx="7007071" cy="3777622"/>
          </a:xfrm>
        </p:spPr>
        <p:txBody>
          <a:bodyPr/>
          <a:lstStyle/>
          <a:p>
            <a:pPr marL="0" indent="0">
              <a:buNone/>
            </a:pPr>
            <a:r>
              <a:rPr lang="es-AR" sz="2000" b="1" dirty="0">
                <a:solidFill>
                  <a:schemeClr val="accent1">
                    <a:lumMod val="75000"/>
                  </a:schemeClr>
                </a:solidFill>
              </a:rPr>
              <a:t>PRUEBAS DE LA FUNCIÓN RENAL</a:t>
            </a:r>
          </a:p>
          <a:p>
            <a:pPr marL="0" indent="0">
              <a:buNone/>
            </a:pPr>
            <a:endParaRPr lang="es-AR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AR" sz="2000" b="1" dirty="0"/>
              <a:t>Evalúan gravedad de la enfermedad renal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000" b="1" dirty="0"/>
              <a:t>Densidad específica: concentración renal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000" b="1" dirty="0"/>
              <a:t>Orina de 24 horas: depuración de la creatinina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000" b="1" dirty="0"/>
              <a:t>Creatinina sérica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000" b="1" dirty="0"/>
              <a:t>Nitrógeno ureico en sangre o BUN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000" b="1" dirty="0"/>
              <a:t>TFG: medición de volumen de sangre que es filtrada o depurada en un minuto</a:t>
            </a:r>
          </a:p>
          <a:p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39A84F9-5C30-D59E-FD4D-07BDDF989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9806" y="2490826"/>
            <a:ext cx="2715916" cy="354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970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889ACE-9D3A-A4B0-0FE9-2BF190F57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PRUEBAS DE FUNCIÓN RENAL: </a:t>
            </a:r>
            <a:r>
              <a:rPr lang="es-AR" dirty="0">
                <a:solidFill>
                  <a:schemeClr val="accent3">
                    <a:lumMod val="50000"/>
                  </a:schemeClr>
                </a:solidFill>
              </a:rPr>
              <a:t>ORINA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E4CEE1-AD86-936D-FA21-7D0C47B9E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AR" b="1" dirty="0">
                <a:solidFill>
                  <a:schemeClr val="accent1">
                    <a:lumMod val="75000"/>
                  </a:schemeClr>
                </a:solidFill>
              </a:rPr>
              <a:t>DENSIDAD ESPECÍFICA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/>
              <a:t>Compara densidad de orina (1.010-1.030) con densidad de agua (1.000)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/>
              <a:t>Causas: presencia de sangre, cilindros proteínas</a:t>
            </a:r>
          </a:p>
          <a:p>
            <a:pPr>
              <a:buFont typeface="Arial" panose="020B0604020202020204" pitchFamily="34" charset="0"/>
              <a:buChar char="•"/>
            </a:pPr>
            <a:endParaRPr lang="es-AR" b="1" dirty="0"/>
          </a:p>
          <a:p>
            <a:pPr marL="0" indent="0">
              <a:buNone/>
            </a:pPr>
            <a:r>
              <a:rPr lang="es-AR" b="1" dirty="0">
                <a:solidFill>
                  <a:schemeClr val="accent1">
                    <a:lumMod val="75000"/>
                  </a:schemeClr>
                </a:solidFill>
              </a:rPr>
              <a:t>ORINA DE 24 HORAS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/>
              <a:t>Mide la sangre que se ve libre de proteínas en un minuto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/>
              <a:t>Brinda una medida de la tasa de filtración glomerular (TFG)</a:t>
            </a:r>
          </a:p>
          <a:p>
            <a:pPr marL="0" indent="0">
              <a:buNone/>
            </a:pPr>
            <a:endParaRPr lang="es-AR" dirty="0"/>
          </a:p>
          <a:p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16CD64E-CAC4-99C3-80E1-044FB63D8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8141" y="3165231"/>
            <a:ext cx="2382374" cy="203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106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A0282-00B1-8C2F-783A-5EB544DFC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F2C653B-9BA3-1ED8-73AA-179DD63A5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2747" y="1180729"/>
            <a:ext cx="3298222" cy="514547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B1A7F2-8E57-177B-AB94-9C47EFBA8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31" y="2115107"/>
            <a:ext cx="5560034" cy="390177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6EC9106-A402-E957-AB6F-394643DC64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967" y="2840594"/>
            <a:ext cx="3023878" cy="245080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CC0A500-C50A-5447-D5E1-0C5661B5B55B}"/>
              </a:ext>
            </a:extLst>
          </p:cNvPr>
          <p:cNvSpPr txBox="1"/>
          <p:nvPr/>
        </p:nvSpPr>
        <p:spPr>
          <a:xfrm>
            <a:off x="3991897" y="472843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4000" dirty="0"/>
              <a:t>SISTEMA URINARIO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988155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9C5839-749D-7009-375B-C21481D19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525787"/>
            <a:ext cx="8911687" cy="1280890"/>
          </a:xfrm>
        </p:spPr>
        <p:txBody>
          <a:bodyPr/>
          <a:lstStyle/>
          <a:p>
            <a:r>
              <a:rPr lang="es-AR" dirty="0"/>
              <a:t>PRUEBAS DE FUNCIÓN RENAL: </a:t>
            </a:r>
            <a:r>
              <a:rPr lang="es-AR" dirty="0">
                <a:solidFill>
                  <a:srgbClr val="FF0000"/>
                </a:solidFill>
              </a:rPr>
              <a:t>SANGRE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A72DE7-85B9-A2C3-2043-1D0D22D94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619864"/>
            <a:ext cx="6348310" cy="37776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b="1" dirty="0">
                <a:solidFill>
                  <a:schemeClr val="accent1">
                    <a:lumMod val="50000"/>
                  </a:schemeClr>
                </a:solidFill>
              </a:rPr>
              <a:t>CREATININA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/>
              <a:t>Producto del metabolismo energético de los músculos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/>
              <a:t>Aumento relacionado con función renal alterada</a:t>
            </a:r>
          </a:p>
          <a:p>
            <a:pPr>
              <a:buFont typeface="Arial" panose="020B0604020202020204" pitchFamily="34" charset="0"/>
              <a:buChar char="•"/>
            </a:pPr>
            <a:endParaRPr lang="es-AR" b="1" dirty="0"/>
          </a:p>
          <a:p>
            <a:pPr marL="0" indent="0">
              <a:buNone/>
            </a:pPr>
            <a:r>
              <a:rPr lang="es-AR" b="1" dirty="0">
                <a:solidFill>
                  <a:schemeClr val="accent1">
                    <a:lumMod val="50000"/>
                  </a:schemeClr>
                </a:solidFill>
              </a:rPr>
              <a:t>NITRÓGENO UREICO EN SANGRE (BUN)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/>
              <a:t>Producto final del metabolismo de las proteínas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/>
              <a:t>Causas: ingesta de las proteínas, rotura de tejidos y cambios en volúmenes de líquidos</a:t>
            </a:r>
          </a:p>
          <a:p>
            <a:pPr>
              <a:buFont typeface="Arial" panose="020B0604020202020204" pitchFamily="34" charset="0"/>
              <a:buChar char="•"/>
            </a:pPr>
            <a:endParaRPr lang="es-AR" b="1" dirty="0"/>
          </a:p>
          <a:p>
            <a:pPr marL="0" indent="0">
              <a:buNone/>
            </a:pPr>
            <a:r>
              <a:rPr lang="es-AR" b="1" dirty="0">
                <a:solidFill>
                  <a:schemeClr val="accent1">
                    <a:lumMod val="50000"/>
                  </a:schemeClr>
                </a:solidFill>
              </a:rPr>
              <a:t>RELACIÓN BUN-CREATININA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/>
              <a:t>También evalúa estado de hidratación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F68747-395B-9F7F-3264-0BD5D4BEE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1384" y="3151963"/>
            <a:ext cx="3153839" cy="237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7407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885781-62BC-56B9-04FE-4879A5278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ESTUDIOS COMPLEMENTARIOS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AF8208-CD7C-86BB-7E93-AB2544B21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9277" y="1818967"/>
            <a:ext cx="6790762" cy="47686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AR" b="1" dirty="0">
                <a:solidFill>
                  <a:schemeClr val="tx1"/>
                </a:solidFill>
              </a:rPr>
              <a:t>ESTUDIOS POR IMAGENES</a:t>
            </a:r>
          </a:p>
          <a:p>
            <a:pPr marL="0" indent="0">
              <a:buNone/>
            </a:pPr>
            <a:endParaRPr lang="es-AR" b="1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accent1">
                    <a:lumMod val="50000"/>
                  </a:schemeClr>
                </a:solidFill>
              </a:rPr>
              <a:t>RADIOGRAFÍA DE ABDOMEN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Visualización de todo el árbol urinario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Determina forma, tamaño y posición de cada órgano</a:t>
            </a: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accent1">
                    <a:lumMod val="50000"/>
                  </a:schemeClr>
                </a:solidFill>
              </a:rPr>
              <a:t>ECOGRAFÍA GENERAL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Procedimiento no invasivo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Uso de ondas sonoras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Necesario vejiga llena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Presencia de masas, malformaciones congénitas, acumulación de líquidos, cambios estructurales, obstrucciones</a:t>
            </a: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4" descr="Ecografía abdominal, qué es y por qué se realiza - Pruebas Médicas">
            <a:extLst>
              <a:ext uri="{FF2B5EF4-FFF2-40B4-BE49-F238E27FC236}">
                <a16:creationId xmlns:a16="http://schemas.microsoft.com/office/drawing/2014/main" id="{9A9CDC2C-A27D-1E6E-E04A-9B52DC029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3033" y="4629041"/>
            <a:ext cx="3134154" cy="2085639"/>
          </a:xfrm>
          <a:prstGeom prst="rect">
            <a:avLst/>
          </a:prstGeom>
          <a:noFill/>
          <a:ln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5CEA9E0-D09E-AE49-048B-3974648DEC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8280" y="2228959"/>
            <a:ext cx="3134154" cy="176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3089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69BCD9-0CA2-1C8B-5322-AA85A2303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ESTUDIOS COMPLEMENTARIOS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05C8935-26E8-314F-262D-DE88D3F3E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9276" y="1809135"/>
            <a:ext cx="8915400" cy="4572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AR" b="1" dirty="0">
                <a:solidFill>
                  <a:schemeClr val="tx1"/>
                </a:solidFill>
              </a:rPr>
              <a:t>ESTUDIOS POR IMÁGENES</a:t>
            </a:r>
          </a:p>
          <a:p>
            <a:endParaRPr lang="es-AR" b="1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accent1">
                    <a:lumMod val="50000"/>
                  </a:schemeClr>
                </a:solidFill>
              </a:rPr>
              <a:t>ECOGRAFÍA DE VEJIGA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Mide volumen de orina residual tras la micción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Mide volumen de orina en la vejiga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Evalúa necesidad de sondaje vesical</a:t>
            </a: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accent1">
                    <a:lumMod val="50000"/>
                  </a:schemeClr>
                </a:solidFill>
              </a:rPr>
              <a:t>TAC Y RMN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Son técnicas no invasivas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Cortes transversales de riñón y vías urinarias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Uso de medios de contraste radiopacos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Masas, </a:t>
            </a:r>
            <a:r>
              <a:rPr lang="es-AR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litos</a:t>
            </a: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infecciones, neoplasias, anomalías estructurales</a:t>
            </a: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9C8FA02-EB97-7673-2709-936CE0359D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0817" y="1905000"/>
            <a:ext cx="4427444" cy="206663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9546C74-861B-783B-DFA1-9F2339721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1487" y="5007056"/>
            <a:ext cx="3206774" cy="171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35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34875-1829-08AF-41BC-8695F3EA0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24FC4F-81D1-0469-263E-0C7506A67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ESTUDIOS COMPLEMENTARIOS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FEB60C-236E-926D-759A-67EE3DD2B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5335" y="1777328"/>
            <a:ext cx="6245667" cy="49106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b="1" dirty="0">
                <a:solidFill>
                  <a:schemeClr val="tx1"/>
                </a:solidFill>
              </a:rPr>
              <a:t>ESTUDIOS POR IMÁGENES</a:t>
            </a:r>
          </a:p>
          <a:p>
            <a:endParaRPr lang="es-AR" b="1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accent1">
                    <a:lumMod val="50000"/>
                  </a:schemeClr>
                </a:solidFill>
              </a:rPr>
              <a:t>UROGRAFÍA INTRAVENOSA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Visualización de todas las estructuras de drenaje del sistema urinario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Administración de sustancia de contraste por vía IV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Observación de lesiones y obstrucciones de uréteres y riñones</a:t>
            </a: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65C833D-3EB9-CBF3-A888-66DCCC966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3837" y="1777328"/>
            <a:ext cx="3389670" cy="445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5726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0AF53-4590-3204-2E47-2C67CB855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B56680-B0A5-FFCA-1A9D-652C98C06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2421" y="633942"/>
            <a:ext cx="8911687" cy="1280890"/>
          </a:xfrm>
        </p:spPr>
        <p:txBody>
          <a:bodyPr/>
          <a:lstStyle/>
          <a:p>
            <a:pPr algn="ctr"/>
            <a:r>
              <a:rPr lang="es-AR" dirty="0"/>
              <a:t>ESTUDIOS COMPLEMENTARIOS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B93D4F-ED66-3C0A-0426-C3A36F407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7935" y="1779639"/>
            <a:ext cx="6485962" cy="49751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b="1" dirty="0">
                <a:solidFill>
                  <a:schemeClr val="tx1"/>
                </a:solidFill>
              </a:rPr>
              <a:t>ESTUDIOS POR IMÁGENES</a:t>
            </a:r>
          </a:p>
          <a:p>
            <a:pPr marL="0" indent="0">
              <a:buNone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accent1">
                    <a:lumMod val="50000"/>
                  </a:schemeClr>
                </a:solidFill>
              </a:rPr>
              <a:t>PIELOGRAFÍA RETRÓGRADA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Introducción de un cistoscopio por uretra hasta pelvis renal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Introducción de sonda o catéter a través de cistoscopio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Administración de sustancia de contraste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Realización de radiografías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Permite detectar obstrucciones, cálculos, tumores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Uso en caso de que urografía IV no permite imagen adecuada y antes de una litotricia extracorpórea</a:t>
            </a: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5C5406E-123D-429A-35A6-FF76DAA92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8383" y="1914832"/>
            <a:ext cx="3023878" cy="439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576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AEC68-2FEF-E6B3-AF83-CA3A9304D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49677B-D503-5E68-1800-8BF2DD674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2421" y="633942"/>
            <a:ext cx="8911687" cy="1280890"/>
          </a:xfrm>
        </p:spPr>
        <p:txBody>
          <a:bodyPr/>
          <a:lstStyle/>
          <a:p>
            <a:pPr algn="ctr"/>
            <a:r>
              <a:rPr lang="es-AR" dirty="0"/>
              <a:t>ESTUDIOS COMPLEMENTARIOS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50C376-AA4A-C9CF-2073-20CAC509A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7935" y="1779639"/>
            <a:ext cx="6485962" cy="49751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b="1" dirty="0">
                <a:solidFill>
                  <a:schemeClr val="tx1"/>
                </a:solidFill>
              </a:rPr>
              <a:t>ESTUDIOS POR IMÁGENES</a:t>
            </a:r>
          </a:p>
          <a:p>
            <a:pPr marL="0" indent="0">
              <a:buNone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accent1">
                    <a:lumMod val="50000"/>
                  </a:schemeClr>
                </a:solidFill>
              </a:rPr>
              <a:t>ANGIOGRAFÍA RENAL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Imágenes de las arterias renales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Introducción de un catéter de a través de arteria femoral o ilíaca hasta la arteria renal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Medio de contraste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Valoración del flujo sanguíneo en traumatismo renal, identificación de quistes y tumores, evaluación de HTA y en preoperatorio de trasplante renal</a:t>
            </a: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9E25245-0AE1-202B-66C8-E02B8EB10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2542" y="2205931"/>
            <a:ext cx="3218967" cy="303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567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FF62F-E1E5-26AA-4BDC-0D85225F0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DDD08B-B4CE-8A90-E001-067D15F63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2421" y="633942"/>
            <a:ext cx="8911687" cy="1280890"/>
          </a:xfrm>
        </p:spPr>
        <p:txBody>
          <a:bodyPr/>
          <a:lstStyle/>
          <a:p>
            <a:pPr algn="ctr"/>
            <a:r>
              <a:rPr lang="es-AR" dirty="0"/>
              <a:t>ESTUDIOS COMPLEMENTARIOS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D7A561-6AD2-A006-6826-A0D71888C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3574" y="1914831"/>
            <a:ext cx="6485962" cy="44368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b="1" dirty="0">
                <a:solidFill>
                  <a:schemeClr val="tx1"/>
                </a:solidFill>
              </a:rPr>
              <a:t>ESTUDIOS POR IMÁGENES</a:t>
            </a:r>
          </a:p>
          <a:p>
            <a:pPr marL="0" indent="0">
              <a:buNone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accent1">
                    <a:lumMod val="50000"/>
                  </a:schemeClr>
                </a:solidFill>
              </a:rPr>
              <a:t>CISTOGRAFÍA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Estudio radiográfico para valorar la pared y el interior de la vejiga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Administración de sustancia de contraste a través de un catéter que llega a vejiga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Evalúa posible reflujo </a:t>
            </a:r>
            <a:r>
              <a:rPr lang="es-AR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vesicoureteral</a:t>
            </a: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lesiones de vejiga, anomalías estructurales en pared de vejiga</a:t>
            </a: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206FAF3-9B06-D415-15C7-B01E6F78A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5827" y="2035278"/>
            <a:ext cx="3098185" cy="245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2198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5F147-2793-F98B-9911-D0FC24C67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07CA1F-9044-9A1C-CCE7-9952A2022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2421" y="633942"/>
            <a:ext cx="8911687" cy="1280890"/>
          </a:xfrm>
        </p:spPr>
        <p:txBody>
          <a:bodyPr/>
          <a:lstStyle/>
          <a:p>
            <a:pPr algn="ctr"/>
            <a:r>
              <a:rPr lang="es-AR" dirty="0"/>
              <a:t>ESTUDIOS COMPLEMENTARIOS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13BD49-31AE-F7D1-A65B-D907462FA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9212" y="1914832"/>
            <a:ext cx="5915906" cy="47883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b="1" dirty="0">
                <a:solidFill>
                  <a:schemeClr val="tx1"/>
                </a:solidFill>
              </a:rPr>
              <a:t>ESTUDIOS POR IMÁGENES</a:t>
            </a:r>
          </a:p>
          <a:p>
            <a:pPr marL="0" indent="0">
              <a:buNone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accent1">
                    <a:lumMod val="50000"/>
                  </a:schemeClr>
                </a:solidFill>
              </a:rPr>
              <a:t>PROCEDIMIENTOS UROLÓGICOS ENCOSCÓPICOS: CISTOSCOPÍA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Uso de endoscopio insertado por uretra o por vía percutánea (incisión)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Visualización directa de uretra, vejiga, uréteres, pelvis renal, orificios ureterales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Permite obtener muestra de orina de cada riñón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Permite tomar imágenes fijas o en movimiento</a:t>
            </a: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C572F4F-791C-36FE-0A13-5853C6744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2195" y="2406601"/>
            <a:ext cx="4029805" cy="36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9809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72F8555-092E-E6FC-11BB-1F5704C1C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147" y="431586"/>
            <a:ext cx="4273666" cy="343844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BA93339-3771-4780-199E-EBA5D269A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6474" y="431586"/>
            <a:ext cx="3482768" cy="343844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8DE16FD-8E01-D08B-1267-99E18A605B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506" y="4053289"/>
            <a:ext cx="3676207" cy="267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1210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00BA5-BEA1-45C9-7E53-4CBD19AFC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FB4C9D-0D8F-58D7-3280-9F533C786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2421" y="633942"/>
            <a:ext cx="8911687" cy="1280890"/>
          </a:xfrm>
        </p:spPr>
        <p:txBody>
          <a:bodyPr/>
          <a:lstStyle/>
          <a:p>
            <a:pPr algn="ctr"/>
            <a:r>
              <a:rPr lang="es-AR" dirty="0"/>
              <a:t>ESTUDIOS COMPLEMENTARIOS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AB7DA1-0DD8-5DBA-7819-9974E28CB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4733" y="1706958"/>
            <a:ext cx="5854192" cy="478831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AR" b="1" dirty="0">
                <a:solidFill>
                  <a:schemeClr val="tx1"/>
                </a:solidFill>
              </a:rPr>
              <a:t>ESTUDIOS POR IMÁGENES</a:t>
            </a:r>
          </a:p>
          <a:p>
            <a:pPr marL="0" indent="0">
              <a:buNone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accent1">
                    <a:lumMod val="50000"/>
                  </a:schemeClr>
                </a:solidFill>
              </a:rPr>
              <a:t>BIOPSIA DE RIÑÓN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Obtención de una pequeña porción de corteza renal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Uso de vía percutánea (biopsia con aguja) o por vía abierta (incisión en flancos)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Colocación de vía IV y anestesia local en el sitio de ingreso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Introducción de aguja hasta cápsula renal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Verificación de ubicación de aguja por ecografía/fluoroscopia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Indicado en: CA renal, IRA inexplicable, proteinuria, hematuria persistente, rechazo de trasplante y glomerulopatías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Análisis citológico</a:t>
            </a: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39FF1-37DF-8D68-D985-148943355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10" y="2616278"/>
            <a:ext cx="4334189" cy="280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498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8B3AEB-C450-EAA1-2C9D-8F879CE76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378" y="644012"/>
            <a:ext cx="8911687" cy="1084007"/>
          </a:xfrm>
        </p:spPr>
        <p:txBody>
          <a:bodyPr/>
          <a:lstStyle/>
          <a:p>
            <a:pPr algn="ctr"/>
            <a:r>
              <a:rPr lang="es-AR" dirty="0"/>
              <a:t>ENTREVISTA-ANAMNESIS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71D57D2-55AF-335F-0121-DE43A79FE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7572" y="2263876"/>
            <a:ext cx="9157493" cy="3710238"/>
          </a:xfrm>
        </p:spPr>
        <p:txBody>
          <a:bodyPr>
            <a:normAutofit fontScale="40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AR" sz="5000" b="1" dirty="0">
                <a:solidFill>
                  <a:schemeClr val="tx2"/>
                </a:solidFill>
              </a:rPr>
              <a:t>Motivo de consulta, inicio del problema y efectos en calidad de vida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5000" b="1" dirty="0">
                <a:solidFill>
                  <a:schemeClr val="tx2"/>
                </a:solidFill>
              </a:rPr>
              <a:t>Ubicación, tipo y duración del dolor y relación con la micción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5000" b="1" dirty="0">
                <a:solidFill>
                  <a:schemeClr val="tx2"/>
                </a:solidFill>
              </a:rPr>
              <a:t>Factores que precipitan y alivian el dolor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5000" b="1" dirty="0">
                <a:solidFill>
                  <a:schemeClr val="tx2"/>
                </a:solidFill>
              </a:rPr>
              <a:t>Antecedentes de ITU, último tratamiento y hospitalización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5000" b="1" dirty="0">
                <a:solidFill>
                  <a:schemeClr val="tx2"/>
                </a:solidFill>
              </a:rPr>
              <a:t>Presencia de fiebre o escalofríos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5000" b="1" dirty="0">
                <a:solidFill>
                  <a:schemeClr val="tx2"/>
                </a:solidFill>
              </a:rPr>
              <a:t>Pruebas diagnósticas, cirugías o procedimientos en vías urinarias, sondaje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5000" b="1" dirty="0">
                <a:solidFill>
                  <a:schemeClr val="tx2"/>
                </a:solidFill>
              </a:rPr>
              <a:t>Dificultad para comenzar a orinar, esfuerzo o dolor post micción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5000" b="1" dirty="0">
                <a:solidFill>
                  <a:schemeClr val="tx2"/>
                </a:solidFill>
              </a:rPr>
              <a:t>Incontinencia urinaria</a:t>
            </a:r>
          </a:p>
          <a:p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35C44CC-0AF0-1A9B-BC40-81359764E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6168" y="108155"/>
            <a:ext cx="2684706" cy="179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6526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55486-DC4C-4D5E-616D-88F452DE0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935637-BA9A-66EC-8851-8346D764E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2421" y="633942"/>
            <a:ext cx="8911687" cy="1280890"/>
          </a:xfrm>
        </p:spPr>
        <p:txBody>
          <a:bodyPr/>
          <a:lstStyle/>
          <a:p>
            <a:pPr algn="ctr"/>
            <a:r>
              <a:rPr lang="es-AR" dirty="0"/>
              <a:t>ESTUDIOS COMPLEMENTARIOS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5D3748-015B-DA15-4B26-47A291ED6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4733" y="1706958"/>
            <a:ext cx="5854192" cy="47883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b="1" dirty="0">
                <a:solidFill>
                  <a:schemeClr val="tx1"/>
                </a:solidFill>
              </a:rPr>
              <a:t>ESTUDIOS POR IMÁGENES</a:t>
            </a:r>
          </a:p>
          <a:p>
            <a:pPr marL="0" indent="0">
              <a:buNone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accent1">
                    <a:lumMod val="50000"/>
                  </a:schemeClr>
                </a:solidFill>
              </a:rPr>
              <a:t>BIOPSIA POR CEPILLADO RENAL/URETERAL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Uso de endoscopio para recolectar células o tejidos de pelvis renal o uréter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Primero, exploración </a:t>
            </a:r>
            <a:r>
              <a:rPr lang="es-AR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cistoscópica</a:t>
            </a: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Cepillado de lesión sospechosa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Indicada en sospecha de tumores, coágulos, cálculos, anomalías estructurales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Análisis citológico</a:t>
            </a: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2" descr="Biopsia ureteral retrógrada por cepillado">
            <a:extLst>
              <a:ext uri="{FF2B5EF4-FFF2-40B4-BE49-F238E27FC236}">
                <a16:creationId xmlns:a16="http://schemas.microsoft.com/office/drawing/2014/main" id="{D54E35E6-051F-99DA-3FB3-1086EB14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867" y="2453554"/>
            <a:ext cx="4114799" cy="3295118"/>
          </a:xfrm>
          <a:prstGeom prst="rect">
            <a:avLst/>
          </a:prstGeom>
          <a:noFill/>
          <a:ln w="127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395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93E1E9-AF3C-A2AF-C2BE-123677D60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734642"/>
            <a:ext cx="8911687" cy="1280890"/>
          </a:xfrm>
        </p:spPr>
        <p:txBody>
          <a:bodyPr/>
          <a:lstStyle/>
          <a:p>
            <a:pPr algn="ctr"/>
            <a:r>
              <a:rPr lang="es-AR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AF2392-95CB-5127-E92B-CA2ED3DE1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311120"/>
            <a:ext cx="8915400" cy="360010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s-AR" sz="24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Hinkle, J. y Cheever, K. (2019). Tratamiento de pacientes con alteraciones urinarias. En </a:t>
            </a:r>
            <a:r>
              <a:rPr lang="es-AR" sz="2400" b="1" i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Brunner y Suddarth</a:t>
            </a:r>
            <a:r>
              <a:rPr lang="es-AR" sz="24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AR" sz="2400" b="1" i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Enfermería </a:t>
            </a:r>
            <a:r>
              <a:rPr lang="es-AR" sz="2400" b="1" i="1" dirty="0" err="1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Medicoquirúrgica</a:t>
            </a:r>
            <a:r>
              <a:rPr lang="es-AR" sz="2400" b="1" i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(Vol. 2</a:t>
            </a:r>
            <a:r>
              <a:rPr lang="es-AR" sz="24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). (14ª Ed.). Barcelona, España: Wolters Kluwer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60460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82263E-4DBF-E836-6446-6B1AFE200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839" y="1626129"/>
            <a:ext cx="10029774" cy="1280890"/>
          </a:xfrm>
        </p:spPr>
        <p:txBody>
          <a:bodyPr>
            <a:noAutofit/>
          </a:bodyPr>
          <a:lstStyle/>
          <a:p>
            <a:r>
              <a:rPr lang="es-AR" sz="4000" dirty="0"/>
              <a:t>MUCHAS GRACIAS POR SU ATENCIÓN!!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D40546D-DF10-4644-E33C-DBE5F9DD6418}"/>
              </a:ext>
            </a:extLst>
          </p:cNvPr>
          <p:cNvSpPr txBox="1">
            <a:spLocks/>
          </p:cNvSpPr>
          <p:nvPr/>
        </p:nvSpPr>
        <p:spPr>
          <a:xfrm>
            <a:off x="2724598" y="4591426"/>
            <a:ext cx="6742803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AR" sz="2400" b="1" dirty="0">
                <a:solidFill>
                  <a:schemeClr val="accent1">
                    <a:lumMod val="50000"/>
                  </a:schemeClr>
                </a:solidFill>
              </a:rPr>
              <a:t>¿PREGUNTAS???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F22894A-9354-30B4-A63F-DB04F53DE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8285" y="3765055"/>
            <a:ext cx="3899284" cy="293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3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A038E-DD5E-FE3E-652A-96519BBD7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43EA9D-E71C-AAF2-79E1-F78B90EF3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6352" y="2354189"/>
            <a:ext cx="8299296" cy="429034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AR" sz="2400" b="1" dirty="0">
                <a:solidFill>
                  <a:schemeClr val="tx2"/>
                </a:solidFill>
              </a:rPr>
              <a:t>Cambios en el color y/o volumen de la orina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400" b="1" dirty="0">
                <a:solidFill>
                  <a:schemeClr val="tx2"/>
                </a:solidFill>
              </a:rPr>
              <a:t>Alteraciones de producción y eliminación de orina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400" b="1" dirty="0">
                <a:solidFill>
                  <a:schemeClr val="tx2"/>
                </a:solidFill>
              </a:rPr>
              <a:t>Número de embarazos y partos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400" b="1" dirty="0">
                <a:solidFill>
                  <a:schemeClr val="tx2"/>
                </a:solidFill>
              </a:rPr>
              <a:t>Presencia o antecedentes de lesiones genitales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400" b="1" dirty="0">
                <a:solidFill>
                  <a:schemeClr val="tx2"/>
                </a:solidFill>
              </a:rPr>
              <a:t>ETS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400" b="1" dirty="0">
                <a:solidFill>
                  <a:schemeClr val="tx2"/>
                </a:solidFill>
              </a:rPr>
              <a:t>Consumo de tabaco, alcohol o drogas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400" b="1" dirty="0">
                <a:solidFill>
                  <a:schemeClr val="tx2"/>
                </a:solidFill>
              </a:rPr>
              <a:t>Fármacos de venta libre o controlada</a:t>
            </a:r>
          </a:p>
          <a:p>
            <a:endParaRPr lang="es-AR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120FD25-ABCE-72C3-D08F-4D42B5CC7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9748" y="4499360"/>
            <a:ext cx="2981202" cy="2231329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EB14150F-B225-9AD8-5A07-60D607577527}"/>
              </a:ext>
            </a:extLst>
          </p:cNvPr>
          <p:cNvSpPr txBox="1">
            <a:spLocks/>
          </p:cNvSpPr>
          <p:nvPr/>
        </p:nvSpPr>
        <p:spPr>
          <a:xfrm>
            <a:off x="2016138" y="868839"/>
            <a:ext cx="8911687" cy="10840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AR" dirty="0"/>
              <a:t>ENTREVISTA-ANAMNESIS</a:t>
            </a:r>
          </a:p>
        </p:txBody>
      </p:sp>
    </p:spTree>
    <p:extLst>
      <p:ext uri="{BB962C8B-B14F-4D97-AF65-F5344CB8AC3E}">
        <p14:creationId xmlns:p14="http://schemas.microsoft.com/office/powerpoint/2010/main" val="3315445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A1E263-F358-FD31-0309-BD6CD85E5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506" y="596195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s-AR" sz="2800" dirty="0"/>
              <a:t>FACTORES DE RIESGO DE ALTERACIONES EN EL SISTEMA URINARIO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59BA8B-011C-9499-DB0D-E6F42399B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8417" y="2340077"/>
            <a:ext cx="4876799" cy="443434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2"/>
                </a:solidFill>
              </a:rPr>
              <a:t>Edad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2"/>
                </a:solidFill>
              </a:rPr>
              <a:t>HPB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2"/>
                </a:solidFill>
              </a:rPr>
              <a:t>Diabetes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2"/>
                </a:solidFill>
              </a:rPr>
              <a:t>Gota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2"/>
                </a:solidFill>
              </a:rPr>
              <a:t>Hiperparatiroidismo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2"/>
                </a:solidFill>
              </a:rPr>
              <a:t>Enfermedades intestinales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2"/>
                </a:solidFill>
              </a:rPr>
              <a:t>HTA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2"/>
                </a:solidFill>
              </a:rPr>
              <a:t>Instrumentación de las vías urinarias, cistoscopía, cateterismo, cirugía</a:t>
            </a:r>
          </a:p>
          <a:p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208CADC-F535-F836-40B5-831E77826E7E}"/>
              </a:ext>
            </a:extLst>
          </p:cNvPr>
          <p:cNvSpPr txBox="1"/>
          <p:nvPr/>
        </p:nvSpPr>
        <p:spPr>
          <a:xfrm>
            <a:off x="7285702" y="2246438"/>
            <a:ext cx="4208207" cy="377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2"/>
                </a:solidFill>
              </a:rPr>
              <a:t>Enfermedades neurológicas (esclerosis múltiple, Parkinson)</a:t>
            </a: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2"/>
                </a:solidFill>
              </a:rPr>
              <a:t>Exposición ocupacional</a:t>
            </a: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2"/>
                </a:solidFill>
              </a:rPr>
              <a:t>Lesiones obstétricas </a:t>
            </a: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2"/>
                </a:solidFill>
              </a:rPr>
              <a:t>Tumores</a:t>
            </a: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2"/>
                </a:solidFill>
              </a:rPr>
              <a:t>Embarazo</a:t>
            </a: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2"/>
                </a:solidFill>
              </a:rPr>
              <a:t>Radioterapia de pelvis</a:t>
            </a: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2"/>
                </a:solidFill>
              </a:rPr>
              <a:t>Mieloma múltiple</a:t>
            </a:r>
          </a:p>
          <a:p>
            <a:pPr marL="342900" indent="-34290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chemeClr val="tx2"/>
                </a:solidFill>
              </a:rPr>
              <a:t>Lesión en médula espinal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983BE63-CAD3-D154-5B50-A052C7EC1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356" y="1518329"/>
            <a:ext cx="1999661" cy="1505843"/>
          </a:xfrm>
          <a:prstGeom prst="rect">
            <a:avLst/>
          </a:prstGeom>
        </p:spPr>
      </p:pic>
      <p:pic>
        <p:nvPicPr>
          <p:cNvPr id="9" name="Picture 2" descr="Omniprex News - Se estudia cómo regenerar una lesión de médula espinal">
            <a:extLst>
              <a:ext uri="{FF2B5EF4-FFF2-40B4-BE49-F238E27FC236}">
                <a16:creationId xmlns:a16="http://schemas.microsoft.com/office/drawing/2014/main" id="{026D2FCF-394E-5491-C2AD-C864E775A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6143" y="1153144"/>
            <a:ext cx="2642100" cy="1118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6FFF41E-0233-3C99-12D3-C1718625CD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260" y="5464510"/>
            <a:ext cx="2421489" cy="136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967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CBE9BA-F538-09B3-25D8-C19109341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SÍNTOMAS FRECUENTES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FC9100-1BB5-05D3-9CF3-09C3AF007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6163" y="2162515"/>
            <a:ext cx="5178272" cy="377762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s-AR" sz="28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8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Cambios en la micción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8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Síntomas gastrointestinales</a:t>
            </a:r>
          </a:p>
          <a:p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906FFF4-FA03-16F8-7C3F-19BFB34C4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366" y="4632592"/>
            <a:ext cx="3280738" cy="203919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47B16D-C866-2799-7892-B2E139D19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0735" y="1501812"/>
            <a:ext cx="1745489" cy="254951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526CA10-58BD-80E9-9C48-AB1F33BE17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190" y="4215214"/>
            <a:ext cx="2493577" cy="248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988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C8CF40-47AA-182A-D253-8E6BF0B56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984" y="865238"/>
            <a:ext cx="8911687" cy="1108587"/>
          </a:xfrm>
        </p:spPr>
        <p:txBody>
          <a:bodyPr/>
          <a:lstStyle/>
          <a:p>
            <a:pPr algn="ctr"/>
            <a:r>
              <a:rPr lang="es-AR" dirty="0"/>
              <a:t>DOLOR GENITOURIARIO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EA019151-3E30-A78D-BD4E-3577415D817D}"/>
              </a:ext>
            </a:extLst>
          </p:cNvPr>
          <p:cNvSpPr txBox="1">
            <a:spLocks/>
          </p:cNvSpPr>
          <p:nvPr/>
        </p:nvSpPr>
        <p:spPr>
          <a:xfrm>
            <a:off x="1946352" y="1973825"/>
            <a:ext cx="8299296" cy="42903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2"/>
                </a:solidFill>
              </a:rPr>
              <a:t>Obstrucción del flujo urinario como principal causa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2"/>
                </a:solidFill>
              </a:rPr>
              <a:t>También por inflamación y edemas de tejidos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2"/>
                </a:solidFill>
              </a:rPr>
              <a:t>Pueden existir distintos tipos de dolor de origen urinario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rgbClr val="7030A0"/>
                </a:solidFill>
              </a:rPr>
              <a:t>Dolor renal </a:t>
            </a:r>
            <a:r>
              <a:rPr lang="es-AR" sz="2000" b="1" dirty="0">
                <a:solidFill>
                  <a:schemeClr val="tx2"/>
                </a:solidFill>
              </a:rPr>
              <a:t>ubicado en ángulo costovertebral con irradiación al ombligo (obstrucción por coágulos o coágulos, traumatismo, pielonefritis)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rgbClr val="7030A0"/>
                </a:solidFill>
              </a:rPr>
              <a:t>Dolor ureteral </a:t>
            </a:r>
            <a:r>
              <a:rPr lang="es-AR" sz="2000" b="1" dirty="0">
                <a:solidFill>
                  <a:schemeClr val="tx2"/>
                </a:solidFill>
              </a:rPr>
              <a:t>ubicado en flancos, región abdominal baja (cálculos, coágulos, estenosis de uréter)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rgbClr val="7030A0"/>
                </a:solidFill>
              </a:rPr>
              <a:t>Dolor vesical </a:t>
            </a:r>
            <a:r>
              <a:rPr lang="es-AR" sz="2000" b="1" dirty="0">
                <a:solidFill>
                  <a:schemeClr val="tx2"/>
                </a:solidFill>
              </a:rPr>
              <a:t>ubicado en área suprapúbica (distensión vesical, infecciones, cistitis, tumores)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rgbClr val="7030A0"/>
                </a:solidFill>
              </a:rPr>
              <a:t>Dolor uretral </a:t>
            </a:r>
            <a:r>
              <a:rPr lang="es-AR" sz="2000" b="1" dirty="0">
                <a:solidFill>
                  <a:schemeClr val="tx2"/>
                </a:solidFill>
              </a:rPr>
              <a:t>ubicado a lo largo del pene en el hombre y en la zona del meato urinario en la mujer (irritación de cuello vesical, infecciones, traumatismo, cuerpo extraño)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rgbClr val="7030A0"/>
                </a:solidFill>
              </a:rPr>
              <a:t>Dolor prostático </a:t>
            </a:r>
            <a:r>
              <a:rPr lang="es-AR" sz="2000" b="1" dirty="0">
                <a:solidFill>
                  <a:schemeClr val="tx2"/>
                </a:solidFill>
              </a:rPr>
              <a:t>ubicado en perineo y recto (HPB, CA de próstata)</a:t>
            </a:r>
          </a:p>
          <a:p>
            <a:pPr>
              <a:buFont typeface="Arial" panose="020B0604020202020204" pitchFamily="34" charset="0"/>
              <a:buChar char="•"/>
            </a:pPr>
            <a:endParaRPr lang="es-AR" sz="2400" b="1" dirty="0">
              <a:solidFill>
                <a:schemeClr val="tx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sz="2400" b="1" dirty="0">
              <a:solidFill>
                <a:schemeClr val="tx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s-AR" sz="2400" b="1" dirty="0">
              <a:solidFill>
                <a:schemeClr val="tx2"/>
              </a:solidFill>
            </a:endParaRPr>
          </a:p>
          <a:p>
            <a:endParaRPr lang="es-AR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21440F1-FFB9-1039-3F97-31E2FE090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3394" y="321320"/>
            <a:ext cx="3490680" cy="233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700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896C08-8E8B-55CB-1481-3E1325813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TRASTORNOS DE LA MICCIÓN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6DE81F1-3C04-B96F-904D-E5EA502E5E27}"/>
              </a:ext>
            </a:extLst>
          </p:cNvPr>
          <p:cNvSpPr txBox="1">
            <a:spLocks/>
          </p:cNvSpPr>
          <p:nvPr/>
        </p:nvSpPr>
        <p:spPr>
          <a:xfrm>
            <a:off x="2592925" y="1779639"/>
            <a:ext cx="2975113" cy="44542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20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Anuria</a:t>
            </a:r>
          </a:p>
          <a:p>
            <a:pPr marL="342900" indent="-342900" algn="l">
              <a:lnSpc>
                <a:spcPct val="20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Bacteriuria</a:t>
            </a:r>
          </a:p>
          <a:p>
            <a:pPr marL="342900" indent="-342900" algn="l">
              <a:lnSpc>
                <a:spcPct val="20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Disuria</a:t>
            </a:r>
          </a:p>
          <a:p>
            <a:pPr marL="342900" indent="-342900" algn="l">
              <a:lnSpc>
                <a:spcPct val="20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Enuresis</a:t>
            </a:r>
          </a:p>
          <a:p>
            <a:pPr marL="342900" indent="-342900" algn="l">
              <a:lnSpc>
                <a:spcPct val="20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Polaquiuria</a:t>
            </a:r>
          </a:p>
          <a:p>
            <a:pPr marL="342900" indent="-342900" algn="l">
              <a:lnSpc>
                <a:spcPct val="20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Hematuria</a:t>
            </a:r>
          </a:p>
          <a:p>
            <a:pPr marL="342900" indent="-342900" algn="l">
              <a:lnSpc>
                <a:spcPct val="20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Urgencia urinaria</a:t>
            </a:r>
          </a:p>
          <a:p>
            <a:pPr marL="342900" indent="-342900" algn="l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s-AR" sz="2000" dirty="0">
              <a:solidFill>
                <a:srgbClr val="4BACC6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sz="2000" dirty="0">
              <a:solidFill>
                <a:srgbClr val="4BACC6">
                  <a:lumMod val="75000"/>
                </a:srgbClr>
              </a:solidFill>
              <a:latin typeface="Trebuchet MS" panose="020B0603020202020204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638B33E-8834-DCF7-88D4-08D6D453AC44}"/>
              </a:ext>
            </a:extLst>
          </p:cNvPr>
          <p:cNvSpPr txBox="1">
            <a:spLocks/>
          </p:cNvSpPr>
          <p:nvPr/>
        </p:nvSpPr>
        <p:spPr>
          <a:xfrm>
            <a:off x="6045878" y="1769807"/>
            <a:ext cx="3271008" cy="41101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20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Disuria inicial</a:t>
            </a:r>
          </a:p>
          <a:p>
            <a:pPr marL="342900" indent="-342900" algn="l">
              <a:lnSpc>
                <a:spcPct val="20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Incontinencia</a:t>
            </a:r>
          </a:p>
          <a:p>
            <a:pPr marL="342900" indent="-342900" algn="l">
              <a:lnSpc>
                <a:spcPct val="20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Nicturia</a:t>
            </a:r>
          </a:p>
          <a:p>
            <a:pPr marL="342900" indent="-342900" algn="l">
              <a:lnSpc>
                <a:spcPct val="20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Oliguria</a:t>
            </a:r>
          </a:p>
          <a:p>
            <a:pPr marL="342900" indent="-342900" algn="l">
              <a:lnSpc>
                <a:spcPct val="20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Poliuria</a:t>
            </a:r>
          </a:p>
          <a:p>
            <a:pPr marL="342900" indent="-342900" algn="l">
              <a:lnSpc>
                <a:spcPct val="20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Proteinuria</a:t>
            </a:r>
          </a:p>
          <a:p>
            <a:pPr marL="342900" indent="-342900" algn="l">
              <a:lnSpc>
                <a:spcPct val="12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s-AR" sz="29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sz="2000" dirty="0">
              <a:solidFill>
                <a:schemeClr val="accent5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0428295-D955-E972-B6A9-7A252D5D6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1029" y="1572479"/>
            <a:ext cx="3121423" cy="213988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1E55E1E-1ED1-CEA6-1F42-2887820FF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4639" y="4412925"/>
            <a:ext cx="2530059" cy="202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28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0066A5-F372-DA3C-AFAB-7B086EF3D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8569" y="725074"/>
            <a:ext cx="8911687" cy="1280890"/>
          </a:xfrm>
        </p:spPr>
        <p:txBody>
          <a:bodyPr/>
          <a:lstStyle/>
          <a:p>
            <a:r>
              <a:rPr lang="es-AR" dirty="0"/>
              <a:t>SÍNTOMAS GASTROINTESTINALES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24150C5-0579-D12D-8DE1-98ACCA853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8569" y="2241754"/>
            <a:ext cx="5850192" cy="385424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AR" sz="2000" dirty="0">
                <a:solidFill>
                  <a:schemeClr val="tx2"/>
                </a:solidFill>
              </a:rPr>
              <a:t>Asociados a compartir inervación vegetativa y sensitiva con sistema GI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sz="2000" b="1" dirty="0">
                <a:solidFill>
                  <a:schemeClr val="tx2"/>
                </a:solidFill>
              </a:rPr>
              <a:t>Signos y síntomas más frecuentes</a:t>
            </a:r>
            <a:r>
              <a:rPr lang="es-AR" sz="2000" dirty="0">
                <a:solidFill>
                  <a:schemeClr val="tx2"/>
                </a:solidFill>
              </a:rPr>
              <a:t>: náuseas, vómitos, diarrea, molestias y distensión abdominales</a:t>
            </a:r>
          </a:p>
          <a:p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5662AF2-94EC-4061-86C4-A093F31E9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6181" y="1546452"/>
            <a:ext cx="2868237" cy="286823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F889A1F-D7C8-B88A-D108-9904954EE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2723" y="4595622"/>
            <a:ext cx="3251695" cy="199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886865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Roj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1520</TotalTime>
  <Words>1388</Words>
  <Application>Microsoft Office PowerPoint</Application>
  <PresentationFormat>Panorámica</PresentationFormat>
  <Paragraphs>262</Paragraphs>
  <Slides>32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8" baseType="lpstr">
      <vt:lpstr>Arial</vt:lpstr>
      <vt:lpstr>Calibri</vt:lpstr>
      <vt:lpstr>Century Gothic</vt:lpstr>
      <vt:lpstr>Trebuchet MS</vt:lpstr>
      <vt:lpstr>Wingdings 3</vt:lpstr>
      <vt:lpstr>Espiral</vt:lpstr>
      <vt:lpstr>VALORACIÓN DEL SISTEMA URINARIO</vt:lpstr>
      <vt:lpstr>Presentación de PowerPoint</vt:lpstr>
      <vt:lpstr>ENTREVISTA-ANAMNESIS</vt:lpstr>
      <vt:lpstr>Presentación de PowerPoint</vt:lpstr>
      <vt:lpstr>FACTORES DE RIESGO DE ALTERACIONES EN EL SISTEMA URINARIO</vt:lpstr>
      <vt:lpstr>SÍNTOMAS FRECUENTES</vt:lpstr>
      <vt:lpstr>DOLOR GENITOURIARIO</vt:lpstr>
      <vt:lpstr>TRASTORNOS DE LA MICCIÓN</vt:lpstr>
      <vt:lpstr>SÍNTOMAS GASTROINTESTINALES</vt:lpstr>
      <vt:lpstr>EXPLORACIÓN FISICA</vt:lpstr>
      <vt:lpstr>Presentación de PowerPoint</vt:lpstr>
      <vt:lpstr>EXPLORACIÓN FISICA</vt:lpstr>
      <vt:lpstr>PALPACIÓN VESICAL</vt:lpstr>
      <vt:lpstr>PERCUSIÓN VESICAL</vt:lpstr>
      <vt:lpstr>ESTUDIOS COMPLEMENTARIOS</vt:lpstr>
      <vt:lpstr>CAMBIOS EN EL COLOR DE LA ORINA</vt:lpstr>
      <vt:lpstr>Presentación de PowerPoint</vt:lpstr>
      <vt:lpstr>ESTUDIOS COMPLEMENTARIOS</vt:lpstr>
      <vt:lpstr>PRUEBAS DE FUNCIÓN RENAL: ORINA</vt:lpstr>
      <vt:lpstr>PRUEBAS DE FUNCIÓN RENAL: SANGRE</vt:lpstr>
      <vt:lpstr>ESTUDIOS COMPLEMENTARIOS</vt:lpstr>
      <vt:lpstr>ESTUDIOS COMPLEMENTARIOS</vt:lpstr>
      <vt:lpstr>ESTUDIOS COMPLEMENTARIOS</vt:lpstr>
      <vt:lpstr>ESTUDIOS COMPLEMENTARIOS</vt:lpstr>
      <vt:lpstr>ESTUDIOS COMPLEMENTARIOS</vt:lpstr>
      <vt:lpstr>ESTUDIOS COMPLEMENTARIOS</vt:lpstr>
      <vt:lpstr>ESTUDIOS COMPLEMENTARIOS</vt:lpstr>
      <vt:lpstr>Presentación de PowerPoint</vt:lpstr>
      <vt:lpstr>ESTUDIOS COMPLEMENTARIOS</vt:lpstr>
      <vt:lpstr>ESTUDIOS COMPLEMENTARIOS</vt:lpstr>
      <vt:lpstr>BIBLIOGRAFÍA</vt:lpstr>
      <vt:lpstr>MUCHAS GRACIAS POR SU ATENCIÓN!!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Miguel Nogales</dc:creator>
  <cp:lastModifiedBy>Miguel Nogales</cp:lastModifiedBy>
  <cp:revision>1</cp:revision>
  <dcterms:created xsi:type="dcterms:W3CDTF">2026-08-05T12:21:41Z</dcterms:created>
  <dcterms:modified xsi:type="dcterms:W3CDTF">2026-08-11T15:51:02Z</dcterms:modified>
</cp:coreProperties>
</file>