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x="18288000" cy="10287000"/>
  <p:notesSz cx="6858000" cy="9144000"/>
  <p:embeddedFontLst>
    <p:embeddedFont>
      <p:font typeface="Neue Machina Ultra-Bold" charset="1" panose="00000900000000000000"/>
      <p:regular r:id="rId37"/>
    </p:embeddedFont>
    <p:embeddedFont>
      <p:font typeface="Neue Machina" charset="1" panose="00000500000000000000"/>
      <p:regular r:id="rId38"/>
    </p:embeddedFont>
    <p:embeddedFont>
      <p:font typeface="Roboto Bold" charset="1" panose="02000000000000000000"/>
      <p:regular r:id="rId39"/>
    </p:embeddedFont>
    <p:embeddedFont>
      <p:font typeface="Roboto" charset="1" panose="02000000000000000000"/>
      <p:regular r:id="rId40"/>
    </p:embeddedFont>
    <p:embeddedFont>
      <p:font typeface="Open Sans Bold" charset="1" panose="020B0806030504020204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6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7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8.png" Type="http://schemas.openxmlformats.org/officeDocument/2006/relationships/image"/><Relationship Id="rId4" Target="../media/image1.png" Type="http://schemas.openxmlformats.org/officeDocument/2006/relationships/image"/><Relationship Id="rId5" Target="../media/image19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8.png" Type="http://schemas.openxmlformats.org/officeDocument/2006/relationships/image"/><Relationship Id="rId4" Target="../media/image1.png" Type="http://schemas.openxmlformats.org/officeDocument/2006/relationships/image"/><Relationship Id="rId5" Target="../media/image20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1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2.jpeg" Type="http://schemas.openxmlformats.org/officeDocument/2006/relationships/image"/><Relationship Id="rId4" Target="../media/image23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4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5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.png" Type="http://schemas.openxmlformats.org/officeDocument/2006/relationships/image"/><Relationship Id="rId4" Target="../media/image27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8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Relationship Id="rId3" Target="../media/image35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jpeg" Type="http://schemas.openxmlformats.org/officeDocument/2006/relationships/image"/><Relationship Id="rId4" Target="../media/image8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9.jpe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9.jpeg" Type="http://schemas.openxmlformats.org/officeDocument/2006/relationships/image"/><Relationship Id="rId5" Target="../media/image10.png" Type="http://schemas.openxmlformats.org/officeDocument/2006/relationships/image"/><Relationship Id="rId6" Target="../media/image1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4.png" Type="http://schemas.openxmlformats.org/officeDocument/2006/relationships/image"/><Relationship Id="rId5" Target="../media/image1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9036" y="3111371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13986" y="2426523"/>
            <a:ext cx="11230669" cy="4076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26"/>
              </a:lnSpc>
            </a:pPr>
            <a:r>
              <a:rPr lang="en-US" b="true" sz="8251">
                <a:solidFill>
                  <a:srgbClr val="D1932A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COMUNICACIÓN EN ESPACIOS DE SALUD.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464680" y="8132289"/>
            <a:ext cx="17242383" cy="780724"/>
            <a:chOff x="0" y="0"/>
            <a:chExt cx="4541204" cy="20562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541204" cy="205623"/>
            </a:xfrm>
            <a:custGeom>
              <a:avLst/>
              <a:gdLst/>
              <a:ahLst/>
              <a:cxnLst/>
              <a:rect r="r" b="b" t="t" l="l"/>
              <a:pathLst>
                <a:path h="205623" w="4541204">
                  <a:moveTo>
                    <a:pt x="23348" y="0"/>
                  </a:moveTo>
                  <a:lnTo>
                    <a:pt x="4517856" y="0"/>
                  </a:lnTo>
                  <a:cubicBezTo>
                    <a:pt x="4530751" y="0"/>
                    <a:pt x="4541204" y="10453"/>
                    <a:pt x="4541204" y="23348"/>
                  </a:cubicBezTo>
                  <a:lnTo>
                    <a:pt x="4541204" y="182274"/>
                  </a:lnTo>
                  <a:cubicBezTo>
                    <a:pt x="4541204" y="188467"/>
                    <a:pt x="4538744" y="194406"/>
                    <a:pt x="4534365" y="198784"/>
                  </a:cubicBezTo>
                  <a:cubicBezTo>
                    <a:pt x="4529987" y="203163"/>
                    <a:pt x="4524048" y="205623"/>
                    <a:pt x="4517856" y="205623"/>
                  </a:cubicBezTo>
                  <a:lnTo>
                    <a:pt x="23348" y="205623"/>
                  </a:lnTo>
                  <a:cubicBezTo>
                    <a:pt x="10453" y="205623"/>
                    <a:pt x="0" y="195169"/>
                    <a:pt x="0" y="182274"/>
                  </a:cubicBezTo>
                  <a:lnTo>
                    <a:pt x="0" y="23348"/>
                  </a:lnTo>
                  <a:cubicBezTo>
                    <a:pt x="0" y="10453"/>
                    <a:pt x="10453" y="0"/>
                    <a:pt x="23348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ACD0D">
                    <a:alpha val="100000"/>
                  </a:srgbClr>
                </a:gs>
                <a:gs pos="100000">
                  <a:srgbClr val="D1932A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4541204" cy="27229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0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true" flipV="false" rot="0">
            <a:off x="12630024" y="734053"/>
            <a:ext cx="5077039" cy="7398236"/>
          </a:xfrm>
          <a:custGeom>
            <a:avLst/>
            <a:gdLst/>
            <a:ahLst/>
            <a:cxnLst/>
            <a:rect r="r" b="b" t="t" l="l"/>
            <a:pathLst>
              <a:path h="7398236" w="5077039">
                <a:moveTo>
                  <a:pt x="5077040" y="0"/>
                </a:moveTo>
                <a:lnTo>
                  <a:pt x="0" y="0"/>
                </a:lnTo>
                <a:lnTo>
                  <a:pt x="0" y="7398236"/>
                </a:lnTo>
                <a:lnTo>
                  <a:pt x="5077040" y="7398236"/>
                </a:lnTo>
                <a:lnTo>
                  <a:pt x="507704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29932" y="180853"/>
            <a:ext cx="884054" cy="514470"/>
          </a:xfrm>
          <a:custGeom>
            <a:avLst/>
            <a:gdLst/>
            <a:ahLst/>
            <a:cxnLst/>
            <a:rect r="r" b="b" t="t" l="l"/>
            <a:pathLst>
              <a:path h="514470" w="884054">
                <a:moveTo>
                  <a:pt x="0" y="0"/>
                </a:moveTo>
                <a:lnTo>
                  <a:pt x="884054" y="0"/>
                </a:lnTo>
                <a:lnTo>
                  <a:pt x="884054" y="514470"/>
                </a:lnTo>
                <a:lnTo>
                  <a:pt x="0" y="5144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71959" y="9220200"/>
            <a:ext cx="5305264" cy="322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928">
                <a:solidFill>
                  <a:srgbClr val="282727"/>
                </a:solidFill>
                <a:latin typeface="Neue Machina"/>
                <a:ea typeface="Neue Machina"/>
                <a:cs typeface="Neue Machina"/>
                <a:sym typeface="Neue Machina"/>
              </a:rPr>
              <a:t>Prof. Ledezma Alejandra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9036" y="3111371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791318" y="1028700"/>
            <a:ext cx="12705363" cy="8245380"/>
          </a:xfrm>
          <a:custGeom>
            <a:avLst/>
            <a:gdLst/>
            <a:ahLst/>
            <a:cxnLst/>
            <a:rect r="r" b="b" t="t" l="l"/>
            <a:pathLst>
              <a:path h="8245380" w="12705363">
                <a:moveTo>
                  <a:pt x="0" y="0"/>
                </a:moveTo>
                <a:lnTo>
                  <a:pt x="12705364" y="0"/>
                </a:lnTo>
                <a:lnTo>
                  <a:pt x="12705364" y="8245380"/>
                </a:lnTo>
                <a:lnTo>
                  <a:pt x="0" y="8245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5452" r="0" b="-2026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75718" y="643096"/>
            <a:ext cx="13058790" cy="9141290"/>
          </a:xfrm>
          <a:custGeom>
            <a:avLst/>
            <a:gdLst/>
            <a:ahLst/>
            <a:cxnLst/>
            <a:rect r="r" b="b" t="t" l="l"/>
            <a:pathLst>
              <a:path h="9141290" w="13058790">
                <a:moveTo>
                  <a:pt x="0" y="0"/>
                </a:moveTo>
                <a:lnTo>
                  <a:pt x="13058789" y="0"/>
                </a:lnTo>
                <a:lnTo>
                  <a:pt x="13058789" y="9141290"/>
                </a:lnTo>
                <a:lnTo>
                  <a:pt x="0" y="91412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052" r="0" b="-2052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794004">
            <a:off x="8643154" y="2226873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14507730" y="-29776"/>
            <a:ext cx="3780270" cy="2116951"/>
          </a:xfrm>
          <a:custGeom>
            <a:avLst/>
            <a:gdLst/>
            <a:ahLst/>
            <a:cxnLst/>
            <a:rect r="r" b="b" t="t" l="l"/>
            <a:pathLst>
              <a:path h="2116951" w="3780270">
                <a:moveTo>
                  <a:pt x="3780270" y="0"/>
                </a:moveTo>
                <a:lnTo>
                  <a:pt x="0" y="0"/>
                </a:lnTo>
                <a:lnTo>
                  <a:pt x="0" y="2116952"/>
                </a:lnTo>
                <a:lnTo>
                  <a:pt x="3780270" y="2116952"/>
                </a:lnTo>
                <a:lnTo>
                  <a:pt x="378027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06672" y="1028700"/>
            <a:ext cx="13101058" cy="9042469"/>
          </a:xfrm>
          <a:custGeom>
            <a:avLst/>
            <a:gdLst/>
            <a:ahLst/>
            <a:cxnLst/>
            <a:rect r="r" b="b" t="t" l="l"/>
            <a:pathLst>
              <a:path h="9042469" w="13101058">
                <a:moveTo>
                  <a:pt x="0" y="0"/>
                </a:moveTo>
                <a:lnTo>
                  <a:pt x="13101058" y="0"/>
                </a:lnTo>
                <a:lnTo>
                  <a:pt x="13101058" y="9042469"/>
                </a:lnTo>
                <a:lnTo>
                  <a:pt x="0" y="90424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2280" r="-2549" b="-228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794004">
            <a:off x="8643154" y="2226873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14507730" y="-29776"/>
            <a:ext cx="3780270" cy="2116951"/>
          </a:xfrm>
          <a:custGeom>
            <a:avLst/>
            <a:gdLst/>
            <a:ahLst/>
            <a:cxnLst/>
            <a:rect r="r" b="b" t="t" l="l"/>
            <a:pathLst>
              <a:path h="2116951" w="3780270">
                <a:moveTo>
                  <a:pt x="3780270" y="0"/>
                </a:moveTo>
                <a:lnTo>
                  <a:pt x="0" y="0"/>
                </a:lnTo>
                <a:lnTo>
                  <a:pt x="0" y="2116952"/>
                </a:lnTo>
                <a:lnTo>
                  <a:pt x="3780270" y="2116952"/>
                </a:lnTo>
                <a:lnTo>
                  <a:pt x="378027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02390" y="1143267"/>
            <a:ext cx="14364261" cy="8000466"/>
          </a:xfrm>
          <a:custGeom>
            <a:avLst/>
            <a:gdLst/>
            <a:ahLst/>
            <a:cxnLst/>
            <a:rect r="r" b="b" t="t" l="l"/>
            <a:pathLst>
              <a:path h="8000466" w="14364261">
                <a:moveTo>
                  <a:pt x="0" y="0"/>
                </a:moveTo>
                <a:lnTo>
                  <a:pt x="14364261" y="0"/>
                </a:lnTo>
                <a:lnTo>
                  <a:pt x="14364261" y="8000466"/>
                </a:lnTo>
                <a:lnTo>
                  <a:pt x="0" y="80004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426" r="0" b="-426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93693" y="548099"/>
            <a:ext cx="16405103" cy="8916600"/>
          </a:xfrm>
          <a:custGeom>
            <a:avLst/>
            <a:gdLst/>
            <a:ahLst/>
            <a:cxnLst/>
            <a:rect r="r" b="b" t="t" l="l"/>
            <a:pathLst>
              <a:path h="8916600" w="16405103">
                <a:moveTo>
                  <a:pt x="0" y="0"/>
                </a:moveTo>
                <a:lnTo>
                  <a:pt x="16405103" y="0"/>
                </a:lnTo>
                <a:lnTo>
                  <a:pt x="16405103" y="8916599"/>
                </a:lnTo>
                <a:lnTo>
                  <a:pt x="0" y="89165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04236" y="3386254"/>
            <a:ext cx="8562809" cy="4657492"/>
          </a:xfrm>
          <a:custGeom>
            <a:avLst/>
            <a:gdLst/>
            <a:ahLst/>
            <a:cxnLst/>
            <a:rect r="r" b="b" t="t" l="l"/>
            <a:pathLst>
              <a:path h="4657492" w="8562809">
                <a:moveTo>
                  <a:pt x="0" y="0"/>
                </a:moveTo>
                <a:lnTo>
                  <a:pt x="8562809" y="0"/>
                </a:lnTo>
                <a:lnTo>
                  <a:pt x="8562809" y="4657492"/>
                </a:lnTo>
                <a:lnTo>
                  <a:pt x="0" y="46574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3014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772156" y="0"/>
            <a:ext cx="3710154" cy="3905425"/>
          </a:xfrm>
          <a:custGeom>
            <a:avLst/>
            <a:gdLst/>
            <a:ahLst/>
            <a:cxnLst/>
            <a:rect r="r" b="b" t="t" l="l"/>
            <a:pathLst>
              <a:path h="3905425" w="3710154">
                <a:moveTo>
                  <a:pt x="0" y="0"/>
                </a:moveTo>
                <a:lnTo>
                  <a:pt x="3710154" y="0"/>
                </a:lnTo>
                <a:lnTo>
                  <a:pt x="3710154" y="3905425"/>
                </a:lnTo>
                <a:lnTo>
                  <a:pt x="0" y="39054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14862" y="787378"/>
            <a:ext cx="14364991" cy="8613953"/>
          </a:xfrm>
          <a:custGeom>
            <a:avLst/>
            <a:gdLst/>
            <a:ahLst/>
            <a:cxnLst/>
            <a:rect r="r" b="b" t="t" l="l"/>
            <a:pathLst>
              <a:path h="8613953" w="14364991">
                <a:moveTo>
                  <a:pt x="0" y="0"/>
                </a:moveTo>
                <a:lnTo>
                  <a:pt x="14364991" y="0"/>
                </a:lnTo>
                <a:lnTo>
                  <a:pt x="14364991" y="8613953"/>
                </a:lnTo>
                <a:lnTo>
                  <a:pt x="0" y="86139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5604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5998" y="824433"/>
            <a:ext cx="17520131" cy="8735799"/>
          </a:xfrm>
          <a:custGeom>
            <a:avLst/>
            <a:gdLst/>
            <a:ahLst/>
            <a:cxnLst/>
            <a:rect r="r" b="b" t="t" l="l"/>
            <a:pathLst>
              <a:path h="8735799" w="17520131">
                <a:moveTo>
                  <a:pt x="0" y="0"/>
                </a:moveTo>
                <a:lnTo>
                  <a:pt x="17520131" y="0"/>
                </a:lnTo>
                <a:lnTo>
                  <a:pt x="17520131" y="8735799"/>
                </a:lnTo>
                <a:lnTo>
                  <a:pt x="0" y="87357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381466" y="3540288"/>
            <a:ext cx="8798591" cy="8229600"/>
          </a:xfrm>
          <a:custGeom>
            <a:avLst/>
            <a:gdLst/>
            <a:ahLst/>
            <a:cxnLst/>
            <a:rect r="r" b="b" t="t" l="l"/>
            <a:pathLst>
              <a:path h="8229600" w="8798591">
                <a:moveTo>
                  <a:pt x="0" y="0"/>
                </a:moveTo>
                <a:lnTo>
                  <a:pt x="8798591" y="0"/>
                </a:lnTo>
                <a:lnTo>
                  <a:pt x="87985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71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9855059">
            <a:off x="13851873" y="-3836628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9855059">
            <a:off x="-3777501" y="8942942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44146" y="1028700"/>
            <a:ext cx="12365370" cy="7631362"/>
          </a:xfrm>
          <a:custGeom>
            <a:avLst/>
            <a:gdLst/>
            <a:ahLst/>
            <a:cxnLst/>
            <a:rect r="r" b="b" t="t" l="l"/>
            <a:pathLst>
              <a:path h="7631362" w="12365370">
                <a:moveTo>
                  <a:pt x="0" y="0"/>
                </a:moveTo>
                <a:lnTo>
                  <a:pt x="12365370" y="0"/>
                </a:lnTo>
                <a:lnTo>
                  <a:pt x="12365370" y="7631362"/>
                </a:lnTo>
                <a:lnTo>
                  <a:pt x="0" y="76313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559" r="0" b="-2559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485600"/>
            <a:ext cx="17027541" cy="10639546"/>
          </a:xfrm>
          <a:custGeom>
            <a:avLst/>
            <a:gdLst/>
            <a:ahLst/>
            <a:cxnLst/>
            <a:rect r="r" b="b" t="t" l="l"/>
            <a:pathLst>
              <a:path h="10639546" w="17027541">
                <a:moveTo>
                  <a:pt x="0" y="0"/>
                </a:moveTo>
                <a:lnTo>
                  <a:pt x="17027541" y="0"/>
                </a:lnTo>
                <a:lnTo>
                  <a:pt x="17027541" y="10639547"/>
                </a:lnTo>
                <a:lnTo>
                  <a:pt x="0" y="106395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2304" t="0" r="-32304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333217" y="6172200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824991" y="-6179320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12013" y="2210118"/>
            <a:ext cx="16747287" cy="4953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93140" indent="-496570" lvl="1">
              <a:lnSpc>
                <a:spcPts val="6439"/>
              </a:lnSpc>
              <a:buFont typeface="Arial"/>
              <a:buChar char="•"/>
            </a:pPr>
            <a:r>
              <a:rPr lang="en-US" b="true" sz="4599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HISTORIA CLÍNICA: </a:t>
            </a:r>
            <a:r>
              <a:rPr lang="en-US" sz="45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 Ley 26.529 ("Derechos del Paciente ").</a:t>
            </a:r>
          </a:p>
          <a:p>
            <a:pPr algn="l" marL="993140" indent="-496570" lvl="1">
              <a:lnSpc>
                <a:spcPts val="6439"/>
              </a:lnSpc>
              <a:buFont typeface="Arial"/>
              <a:buChar char="•"/>
            </a:pPr>
            <a:r>
              <a:rPr lang="en-US" b="true" sz="4599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EVOLUCIÓN ESCRITA :</a:t>
            </a:r>
            <a:r>
              <a:rPr lang="en-US" sz="45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RESPONSABILIDAD DE ÍNDOLE PROFESIONAL Y LEGAL.</a:t>
            </a:r>
          </a:p>
          <a:p>
            <a:pPr algn="l">
              <a:lnSpc>
                <a:spcPts val="6439"/>
              </a:lnSpc>
            </a:pPr>
          </a:p>
          <a:p>
            <a:pPr algn="l" marL="993140" indent="-496570" lvl="1">
              <a:lnSpc>
                <a:spcPts val="6439"/>
              </a:lnSpc>
              <a:buFont typeface="Arial"/>
              <a:buChar char="•"/>
            </a:pPr>
            <a:r>
              <a:rPr lang="en-US" b="true" sz="4599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EVOLUCIÓN DIGITAL </a:t>
            </a:r>
            <a:r>
              <a:rPr lang="en-US" sz="45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 Sistema de software de la institución para trabajadores de la salud.</a:t>
            </a:r>
          </a:p>
          <a:p>
            <a:pPr algn="l">
              <a:lnSpc>
                <a:spcPts val="104"/>
              </a:lnSpc>
            </a:p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99755" y="308925"/>
            <a:ext cx="16617346" cy="10135436"/>
          </a:xfrm>
          <a:custGeom>
            <a:avLst/>
            <a:gdLst/>
            <a:ahLst/>
            <a:cxnLst/>
            <a:rect r="r" b="b" t="t" l="l"/>
            <a:pathLst>
              <a:path h="10135436" w="16617346">
                <a:moveTo>
                  <a:pt x="0" y="0"/>
                </a:moveTo>
                <a:lnTo>
                  <a:pt x="16617346" y="0"/>
                </a:lnTo>
                <a:lnTo>
                  <a:pt x="16617346" y="10135435"/>
                </a:lnTo>
                <a:lnTo>
                  <a:pt x="0" y="101354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53" r="0" b="-1853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91218" y="1709073"/>
            <a:ext cx="17272330" cy="6361663"/>
          </a:xfrm>
          <a:custGeom>
            <a:avLst/>
            <a:gdLst/>
            <a:ahLst/>
            <a:cxnLst/>
            <a:rect r="r" b="b" t="t" l="l"/>
            <a:pathLst>
              <a:path h="6361663" w="17272330">
                <a:moveTo>
                  <a:pt x="0" y="0"/>
                </a:moveTo>
                <a:lnTo>
                  <a:pt x="17272330" y="0"/>
                </a:lnTo>
                <a:lnTo>
                  <a:pt x="17272330" y="6361663"/>
                </a:lnTo>
                <a:lnTo>
                  <a:pt x="0" y="63616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727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1519" y="759280"/>
            <a:ext cx="16590999" cy="9436131"/>
          </a:xfrm>
          <a:custGeom>
            <a:avLst/>
            <a:gdLst/>
            <a:ahLst/>
            <a:cxnLst/>
            <a:rect r="r" b="b" t="t" l="l"/>
            <a:pathLst>
              <a:path h="9436131" w="16590999">
                <a:moveTo>
                  <a:pt x="0" y="0"/>
                </a:moveTo>
                <a:lnTo>
                  <a:pt x="16590999" y="0"/>
                </a:lnTo>
                <a:lnTo>
                  <a:pt x="16590999" y="9436131"/>
                </a:lnTo>
                <a:lnTo>
                  <a:pt x="0" y="9436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2347" y="87123"/>
            <a:ext cx="16859301" cy="10199877"/>
          </a:xfrm>
          <a:custGeom>
            <a:avLst/>
            <a:gdLst/>
            <a:ahLst/>
            <a:cxnLst/>
            <a:rect r="r" b="b" t="t" l="l"/>
            <a:pathLst>
              <a:path h="10199877" w="16859301">
                <a:moveTo>
                  <a:pt x="0" y="0"/>
                </a:moveTo>
                <a:lnTo>
                  <a:pt x="16859301" y="0"/>
                </a:lnTo>
                <a:lnTo>
                  <a:pt x="16859301" y="10199877"/>
                </a:lnTo>
                <a:lnTo>
                  <a:pt x="0" y="101998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C57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376618"/>
            <a:ext cx="18288000" cy="8841809"/>
          </a:xfrm>
          <a:custGeom>
            <a:avLst/>
            <a:gdLst/>
            <a:ahLst/>
            <a:cxnLst/>
            <a:rect r="r" b="b" t="t" l="l"/>
            <a:pathLst>
              <a:path h="8841809" w="18288000">
                <a:moveTo>
                  <a:pt x="0" y="0"/>
                </a:moveTo>
                <a:lnTo>
                  <a:pt x="18288000" y="0"/>
                </a:lnTo>
                <a:lnTo>
                  <a:pt x="18288000" y="8841808"/>
                </a:lnTo>
                <a:lnTo>
                  <a:pt x="0" y="884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172" r="0" b="-817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681724" y="8201"/>
            <a:ext cx="8458200" cy="13684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Evolucion Digital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C57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35100" y="1930341"/>
            <a:ext cx="13221781" cy="7519680"/>
          </a:xfrm>
          <a:custGeom>
            <a:avLst/>
            <a:gdLst/>
            <a:ahLst/>
            <a:cxnLst/>
            <a:rect r="r" b="b" t="t" l="l"/>
            <a:pathLst>
              <a:path h="7519680" w="13221781">
                <a:moveTo>
                  <a:pt x="0" y="0"/>
                </a:moveTo>
                <a:lnTo>
                  <a:pt x="13221781" y="0"/>
                </a:lnTo>
                <a:lnTo>
                  <a:pt x="13221781" y="7519680"/>
                </a:lnTo>
                <a:lnTo>
                  <a:pt x="0" y="75196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517" r="0" b="-351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875945" y="0"/>
            <a:ext cx="3892911" cy="4835914"/>
          </a:xfrm>
          <a:custGeom>
            <a:avLst/>
            <a:gdLst/>
            <a:ahLst/>
            <a:cxnLst/>
            <a:rect r="r" b="b" t="t" l="l"/>
            <a:pathLst>
              <a:path h="4835914" w="3892911">
                <a:moveTo>
                  <a:pt x="0" y="0"/>
                </a:moveTo>
                <a:lnTo>
                  <a:pt x="3892911" y="0"/>
                </a:lnTo>
                <a:lnTo>
                  <a:pt x="3892911" y="4835914"/>
                </a:lnTo>
                <a:lnTo>
                  <a:pt x="0" y="4835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14358" y="268292"/>
            <a:ext cx="8458200" cy="13684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Evolucion Digital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C57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912480" y="1696878"/>
            <a:ext cx="7105642" cy="7976714"/>
          </a:xfrm>
          <a:custGeom>
            <a:avLst/>
            <a:gdLst/>
            <a:ahLst/>
            <a:cxnLst/>
            <a:rect r="r" b="b" t="t" l="l"/>
            <a:pathLst>
              <a:path h="7976714" w="7105642">
                <a:moveTo>
                  <a:pt x="0" y="0"/>
                </a:moveTo>
                <a:lnTo>
                  <a:pt x="7105642" y="0"/>
                </a:lnTo>
                <a:lnTo>
                  <a:pt x="7105642" y="7976714"/>
                </a:lnTo>
                <a:lnTo>
                  <a:pt x="0" y="7976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15" t="-6875" r="-615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05830" y="104308"/>
            <a:ext cx="15853470" cy="1177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60"/>
              </a:lnSpc>
            </a:pPr>
            <a:r>
              <a:rPr lang="en-US" sz="69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EVOLUCIÓN DIGITAL o ELECTRÓNICA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971550"/>
            <a:ext cx="626120" cy="49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232" indent="-313116" lvl="1">
              <a:lnSpc>
                <a:spcPts val="4060"/>
              </a:lnSpc>
              <a:buFont typeface="Arial"/>
              <a:buChar char="•"/>
            </a:pP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>
  <p:cSld>
    <p:bg>
      <p:bgPr>
        <a:solidFill>
          <a:srgbClr val="F5C57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60029" y="-114300"/>
            <a:ext cx="13785652" cy="1028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EVOLUCIÓN DIGITAL o ELECTRÓNICA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0" y="1774448"/>
            <a:ext cx="626120" cy="49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232" indent="-313116" lvl="1">
              <a:lnSpc>
                <a:spcPts val="4060"/>
              </a:lnSpc>
              <a:buFont typeface="Arial"/>
              <a:buChar char="•"/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807211" y="1774448"/>
            <a:ext cx="17259300" cy="728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 : 00 hs : Paciente cursando internación con dx de Resección de tumor de base de cráneo, se encuentra lúcida. orientada en tiempo y espacio.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Presenta un acceso venoso periférico intermitente en MDS.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 realiza control de signos vitales com parametros estables con buena ventilatoria, respirando aire ambiente.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Monitor multiparametrico continuo.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 observa vendaje cefálico, sin presencia de drenaje.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Micción espontánea en baño portatil.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Pulsera identificatoria presente. Barandas laterales elevadas.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Acompañada por familiar.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07:00 hs: Se administra medicación según indicación médica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omeprazol 20 mg VO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08: 00 hs: Se administra medicación según indicación médica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C57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0090" y="1206156"/>
            <a:ext cx="15189201" cy="8164196"/>
          </a:xfrm>
          <a:custGeom>
            <a:avLst/>
            <a:gdLst/>
            <a:ahLst/>
            <a:cxnLst/>
            <a:rect r="r" b="b" t="t" l="l"/>
            <a:pathLst>
              <a:path h="8164196" w="15189201">
                <a:moveTo>
                  <a:pt x="0" y="0"/>
                </a:moveTo>
                <a:lnTo>
                  <a:pt x="15189201" y="0"/>
                </a:lnTo>
                <a:lnTo>
                  <a:pt x="15189201" y="8164196"/>
                </a:lnTo>
                <a:lnTo>
                  <a:pt x="0" y="8164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33135" y="250172"/>
            <a:ext cx="9148167" cy="863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b="true" sz="50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Gráfica de constantes vitales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C57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96368" y="372704"/>
            <a:ext cx="17351143" cy="9571859"/>
          </a:xfrm>
          <a:custGeom>
            <a:avLst/>
            <a:gdLst/>
            <a:ahLst/>
            <a:cxnLst/>
            <a:rect r="r" b="b" t="t" l="l"/>
            <a:pathLst>
              <a:path h="9571859" w="17351143">
                <a:moveTo>
                  <a:pt x="0" y="0"/>
                </a:moveTo>
                <a:lnTo>
                  <a:pt x="17351143" y="0"/>
                </a:lnTo>
                <a:lnTo>
                  <a:pt x="17351143" y="9571859"/>
                </a:lnTo>
                <a:lnTo>
                  <a:pt x="0" y="95718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89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9036" y="3111371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92018" y="1860800"/>
            <a:ext cx="13421448" cy="7397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91"/>
              </a:lnSpc>
            </a:pPr>
            <a:r>
              <a:rPr lang="en-US" sz="4199">
                <a:solidFill>
                  <a:srgbClr val="282727"/>
                </a:solidFill>
                <a:latin typeface="Roboto"/>
                <a:ea typeface="Roboto"/>
                <a:cs typeface="Roboto"/>
                <a:sym typeface="Roboto"/>
              </a:rPr>
              <a:t>La documentación en enfermería se define como la información </a:t>
            </a:r>
            <a:r>
              <a:rPr lang="en-US" sz="4199">
                <a:solidFill>
                  <a:srgbClr val="282727"/>
                </a:solidFill>
                <a:latin typeface="Roboto"/>
                <a:ea typeface="Roboto"/>
                <a:cs typeface="Roboto"/>
                <a:sym typeface="Roboto"/>
              </a:rPr>
              <a:t>escrita o electrónica generada acerca del paciente que describe la provisión de cuidados y servicios que se le otorgó.</a:t>
            </a:r>
          </a:p>
          <a:p>
            <a:pPr algn="l" marL="0" indent="0" lvl="0">
              <a:lnSpc>
                <a:spcPts val="7391"/>
              </a:lnSpc>
              <a:spcBef>
                <a:spcPct val="0"/>
              </a:spcBef>
            </a:pPr>
            <a:r>
              <a:rPr lang="en-US" sz="4199">
                <a:solidFill>
                  <a:srgbClr val="282727"/>
                </a:solidFill>
                <a:latin typeface="Roboto"/>
                <a:ea typeface="Roboto"/>
                <a:cs typeface="Roboto"/>
                <a:sym typeface="Roboto"/>
              </a:rPr>
              <a:t>Las razones principales para la documentación son: facilitar la comunicación entre los enfermeros y con otros proveedores de salud, promover el buen cuidado y para cumplir con normas legales y profesionales.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4695610" y="187453"/>
            <a:ext cx="3288027" cy="2438143"/>
          </a:xfrm>
          <a:custGeom>
            <a:avLst/>
            <a:gdLst/>
            <a:ahLst/>
            <a:cxnLst/>
            <a:rect r="r" b="b" t="t" l="l"/>
            <a:pathLst>
              <a:path h="2438143" w="3288027">
                <a:moveTo>
                  <a:pt x="0" y="0"/>
                </a:moveTo>
                <a:lnTo>
                  <a:pt x="3288027" y="0"/>
                </a:lnTo>
                <a:lnTo>
                  <a:pt x="3288027" y="2438144"/>
                </a:lnTo>
                <a:lnTo>
                  <a:pt x="0" y="24381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297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60046" y="962025"/>
            <a:ext cx="5264604" cy="822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5000">
                <a:solidFill>
                  <a:srgbClr val="D1932A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OBJETIVO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C57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220459"/>
            <a:ext cx="15049160" cy="10684904"/>
          </a:xfrm>
          <a:custGeom>
            <a:avLst/>
            <a:gdLst/>
            <a:ahLst/>
            <a:cxnLst/>
            <a:rect r="r" b="b" t="t" l="l"/>
            <a:pathLst>
              <a:path h="10684904" w="15049160">
                <a:moveTo>
                  <a:pt x="0" y="0"/>
                </a:moveTo>
                <a:lnTo>
                  <a:pt x="15049160" y="0"/>
                </a:lnTo>
                <a:lnTo>
                  <a:pt x="15049160" y="10684904"/>
                </a:lnTo>
                <a:lnTo>
                  <a:pt x="0" y="10684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C57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44015" y="887388"/>
            <a:ext cx="13739232" cy="9399612"/>
          </a:xfrm>
          <a:custGeom>
            <a:avLst/>
            <a:gdLst/>
            <a:ahLst/>
            <a:cxnLst/>
            <a:rect r="r" b="b" t="t" l="l"/>
            <a:pathLst>
              <a:path h="9399612" w="13739232">
                <a:moveTo>
                  <a:pt x="0" y="0"/>
                </a:moveTo>
                <a:lnTo>
                  <a:pt x="13739232" y="0"/>
                </a:lnTo>
                <a:lnTo>
                  <a:pt x="13739232" y="9399612"/>
                </a:lnTo>
                <a:lnTo>
                  <a:pt x="0" y="9399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84" r="0" b="-684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540305" y="-104775"/>
            <a:ext cx="6546652" cy="863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b="true" sz="50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Office de Enfermería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38779" y="-4190220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175925" y="3555829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782701" y="2036773"/>
            <a:ext cx="3455849" cy="3455849"/>
          </a:xfrm>
          <a:custGeom>
            <a:avLst/>
            <a:gdLst/>
            <a:ahLst/>
            <a:cxnLst/>
            <a:rect r="r" b="b" t="t" l="l"/>
            <a:pathLst>
              <a:path h="3455849" w="3455849">
                <a:moveTo>
                  <a:pt x="0" y="0"/>
                </a:moveTo>
                <a:lnTo>
                  <a:pt x="3455849" y="0"/>
                </a:lnTo>
                <a:lnTo>
                  <a:pt x="3455849" y="3455849"/>
                </a:lnTo>
                <a:lnTo>
                  <a:pt x="0" y="34558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155460" y="6129691"/>
            <a:ext cx="2893723" cy="3863269"/>
          </a:xfrm>
          <a:custGeom>
            <a:avLst/>
            <a:gdLst/>
            <a:ahLst/>
            <a:cxnLst/>
            <a:rect r="r" b="b" t="t" l="l"/>
            <a:pathLst>
              <a:path h="3863269" w="2893723">
                <a:moveTo>
                  <a:pt x="0" y="0"/>
                </a:moveTo>
                <a:lnTo>
                  <a:pt x="2893722" y="0"/>
                </a:lnTo>
                <a:lnTo>
                  <a:pt x="2893722" y="3863268"/>
                </a:lnTo>
                <a:lnTo>
                  <a:pt x="0" y="3863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371059" y="545147"/>
            <a:ext cx="9678123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b="true" sz="5599">
                <a:solidFill>
                  <a:srgbClr val="D1932A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Comunicación Escrita 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2561690"/>
            <a:ext cx="6816626" cy="2358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40"/>
              </a:lnSpc>
              <a:spcBef>
                <a:spcPct val="0"/>
              </a:spcBef>
            </a:pPr>
            <a:r>
              <a:rPr lang="en-US" sz="4800">
                <a:solidFill>
                  <a:srgbClr val="000000"/>
                </a:solidFill>
                <a:latin typeface="Neue Machina"/>
                <a:ea typeface="Neue Machina"/>
                <a:cs typeface="Neue Machina"/>
                <a:sym typeface="Neue Machina"/>
              </a:rPr>
              <a:t>Report de Enfermería.</a:t>
            </a:r>
          </a:p>
          <a:p>
            <a:pPr algn="l">
              <a:lnSpc>
                <a:spcPts val="6240"/>
              </a:lnSpc>
              <a:spcBef>
                <a:spcPct val="0"/>
              </a:spcBef>
            </a:pPr>
            <a:r>
              <a:rPr lang="en-US" sz="4800">
                <a:solidFill>
                  <a:srgbClr val="000000"/>
                </a:solidFill>
                <a:latin typeface="Neue Machina"/>
                <a:ea typeface="Neue Machina"/>
                <a:cs typeface="Neue Machina"/>
                <a:sym typeface="Neue Machina"/>
              </a:rPr>
              <a:t>(HOJAS FOLIADAS)</a:t>
            </a:r>
          </a:p>
          <a:p>
            <a:pPr algn="l">
              <a:lnSpc>
                <a:spcPts val="6240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266527" y="6797675"/>
            <a:ext cx="6340971" cy="246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Neue Machina"/>
                <a:ea typeface="Neue Machina"/>
                <a:cs typeface="Neue Machina"/>
                <a:sym typeface="Neue Machina"/>
              </a:rPr>
              <a:t>Hoja de Evolución de Enfermería.  (Nro de HC)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9036" y="3111371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716383" y="264552"/>
            <a:ext cx="4542917" cy="3026718"/>
          </a:xfrm>
          <a:custGeom>
            <a:avLst/>
            <a:gdLst/>
            <a:ahLst/>
            <a:cxnLst/>
            <a:rect r="r" b="b" t="t" l="l"/>
            <a:pathLst>
              <a:path h="3026718" w="4542917">
                <a:moveTo>
                  <a:pt x="0" y="0"/>
                </a:moveTo>
                <a:lnTo>
                  <a:pt x="4542917" y="0"/>
                </a:lnTo>
                <a:lnTo>
                  <a:pt x="4542917" y="3026718"/>
                </a:lnTo>
                <a:lnTo>
                  <a:pt x="0" y="30267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14375" y="3245168"/>
            <a:ext cx="17573625" cy="5520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40"/>
              </a:lnSpc>
              <a:spcBef>
                <a:spcPct val="0"/>
              </a:spcBef>
            </a:pPr>
            <a:r>
              <a:rPr lang="en-US" b="true" sz="480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SOPORTE DIGITAL.</a:t>
            </a:r>
          </a:p>
          <a:p>
            <a:pPr algn="l">
              <a:lnSpc>
                <a:spcPts val="6240"/>
              </a:lnSpc>
              <a:spcBef>
                <a:spcPct val="0"/>
              </a:spcBef>
            </a:pPr>
            <a:r>
              <a:rPr lang="en-US" sz="4800">
                <a:solidFill>
                  <a:srgbClr val="000000"/>
                </a:solidFill>
                <a:latin typeface="Neue Machina"/>
                <a:ea typeface="Neue Machina"/>
                <a:cs typeface="Neue Machina"/>
                <a:sym typeface="Neue Machina"/>
              </a:rPr>
              <a:t>Sistema Barcoding ( código de barras) en los sistemas de información de salud.</a:t>
            </a:r>
          </a:p>
          <a:p>
            <a:pPr algn="l">
              <a:lnSpc>
                <a:spcPts val="6240"/>
              </a:lnSpc>
              <a:spcBef>
                <a:spcPct val="0"/>
              </a:spcBef>
            </a:pPr>
            <a:r>
              <a:rPr lang="en-US" b="true" sz="4800">
                <a:solidFill>
                  <a:srgbClr val="00000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H.C.E</a:t>
            </a:r>
          </a:p>
          <a:p>
            <a:pPr algn="l">
              <a:lnSpc>
                <a:spcPts val="6240"/>
              </a:lnSpc>
              <a:spcBef>
                <a:spcPct val="0"/>
              </a:spcBef>
            </a:pPr>
            <a:r>
              <a:rPr lang="en-US" sz="4800">
                <a:solidFill>
                  <a:srgbClr val="000000"/>
                </a:solidFill>
                <a:latin typeface="Neue Machina"/>
                <a:ea typeface="Neue Machina"/>
                <a:cs typeface="Neue Machina"/>
                <a:sym typeface="Neue Machina"/>
              </a:rPr>
              <a:t>JOINT COMMISSION INTERNATIONAL. ( J.C.I)</a:t>
            </a:r>
          </a:p>
          <a:p>
            <a:pPr algn="l">
              <a:lnSpc>
                <a:spcPts val="6240"/>
              </a:lnSpc>
              <a:spcBef>
                <a:spcPct val="0"/>
              </a:spcBef>
            </a:pPr>
            <a:r>
              <a:rPr lang="en-US" sz="4800">
                <a:solidFill>
                  <a:srgbClr val="000000"/>
                </a:solidFill>
                <a:latin typeface="Neue Machina"/>
                <a:ea typeface="Neue Machina"/>
                <a:cs typeface="Neue Machina"/>
                <a:sym typeface="Neue Machina"/>
              </a:rPr>
              <a:t>Estándares  (proceso de atención de calidad)</a:t>
            </a:r>
          </a:p>
          <a:p>
            <a:pPr algn="l">
              <a:lnSpc>
                <a:spcPts val="6240"/>
              </a:lnSpc>
              <a:spcBef>
                <a:spcPct val="0"/>
              </a:spcBef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9144000" y="4957681"/>
            <a:ext cx="2341346" cy="728744"/>
          </a:xfrm>
          <a:custGeom>
            <a:avLst/>
            <a:gdLst/>
            <a:ahLst/>
            <a:cxnLst/>
            <a:rect r="r" b="b" t="t" l="l"/>
            <a:pathLst>
              <a:path h="728744" w="2341346">
                <a:moveTo>
                  <a:pt x="0" y="0"/>
                </a:moveTo>
                <a:lnTo>
                  <a:pt x="2341346" y="0"/>
                </a:lnTo>
                <a:lnTo>
                  <a:pt x="2341346" y="728744"/>
                </a:lnTo>
                <a:lnTo>
                  <a:pt x="0" y="7287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895171"/>
            <a:ext cx="9324975" cy="1708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815"/>
              </a:lnSpc>
              <a:spcBef>
                <a:spcPct val="0"/>
              </a:spcBef>
            </a:pPr>
            <a:r>
              <a:rPr lang="en-US" b="true" sz="5242">
                <a:solidFill>
                  <a:srgbClr val="D1932A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Comunicación sistematizada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9036" y="3111371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716383" y="264552"/>
            <a:ext cx="4542917" cy="3026718"/>
          </a:xfrm>
          <a:custGeom>
            <a:avLst/>
            <a:gdLst/>
            <a:ahLst/>
            <a:cxnLst/>
            <a:rect r="r" b="b" t="t" l="l"/>
            <a:pathLst>
              <a:path h="3026718" w="4542917">
                <a:moveTo>
                  <a:pt x="0" y="0"/>
                </a:moveTo>
                <a:lnTo>
                  <a:pt x="4542917" y="0"/>
                </a:lnTo>
                <a:lnTo>
                  <a:pt x="4542917" y="3026718"/>
                </a:lnTo>
                <a:lnTo>
                  <a:pt x="0" y="30267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144000" y="4957681"/>
            <a:ext cx="2341346" cy="728744"/>
          </a:xfrm>
          <a:custGeom>
            <a:avLst/>
            <a:gdLst/>
            <a:ahLst/>
            <a:cxnLst/>
            <a:rect r="r" b="b" t="t" l="l"/>
            <a:pathLst>
              <a:path h="728744" w="2341346">
                <a:moveTo>
                  <a:pt x="0" y="0"/>
                </a:moveTo>
                <a:lnTo>
                  <a:pt x="2341346" y="0"/>
                </a:lnTo>
                <a:lnTo>
                  <a:pt x="2341346" y="728744"/>
                </a:lnTo>
                <a:lnTo>
                  <a:pt x="0" y="7287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05113" y="3500293"/>
            <a:ext cx="11905699" cy="5758007"/>
          </a:xfrm>
          <a:custGeom>
            <a:avLst/>
            <a:gdLst/>
            <a:ahLst/>
            <a:cxnLst/>
            <a:rect r="r" b="b" t="t" l="l"/>
            <a:pathLst>
              <a:path h="5758007" w="11905699">
                <a:moveTo>
                  <a:pt x="0" y="0"/>
                </a:moveTo>
                <a:lnTo>
                  <a:pt x="11905699" y="0"/>
                </a:lnTo>
                <a:lnTo>
                  <a:pt x="11905699" y="5758007"/>
                </a:lnTo>
                <a:lnTo>
                  <a:pt x="0" y="57580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552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895171"/>
            <a:ext cx="9324975" cy="1708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815"/>
              </a:lnSpc>
              <a:spcBef>
                <a:spcPct val="0"/>
              </a:spcBef>
            </a:pPr>
            <a:r>
              <a:rPr lang="en-US" b="true" sz="5242">
                <a:solidFill>
                  <a:srgbClr val="D1932A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Comunicación sistematizada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9036" y="3111371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24693" y="1930854"/>
            <a:ext cx="14054094" cy="7836328"/>
          </a:xfrm>
          <a:custGeom>
            <a:avLst/>
            <a:gdLst/>
            <a:ahLst/>
            <a:cxnLst/>
            <a:rect r="r" b="b" t="t" l="l"/>
            <a:pathLst>
              <a:path h="7836328" w="14054094">
                <a:moveTo>
                  <a:pt x="0" y="0"/>
                </a:moveTo>
                <a:lnTo>
                  <a:pt x="14054094" y="0"/>
                </a:lnTo>
                <a:lnTo>
                  <a:pt x="14054094" y="7836328"/>
                </a:lnTo>
                <a:lnTo>
                  <a:pt x="0" y="78363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449" r="0" b="-1449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204236" y="179251"/>
            <a:ext cx="10943632" cy="84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815"/>
              </a:lnSpc>
              <a:spcBef>
                <a:spcPct val="0"/>
              </a:spcBef>
            </a:pPr>
            <a:r>
              <a:rPr lang="en-US" b="true" sz="5242">
                <a:solidFill>
                  <a:srgbClr val="D1932A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Comunicación sistematizada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H="true">
            <a:off x="6779067" y="3978717"/>
            <a:ext cx="0" cy="4176487"/>
          </a:xfrm>
          <a:prstGeom prst="line">
            <a:avLst/>
          </a:prstGeom>
          <a:ln cap="flat" w="19050">
            <a:gradFill>
              <a:gsLst>
                <a:gs pos="0">
                  <a:srgbClr val="FACD0D">
                    <a:alpha val="100000"/>
                  </a:srgbClr>
                </a:gs>
                <a:gs pos="100000">
                  <a:srgbClr val="D1932A">
                    <a:alpha val="100000"/>
                  </a:srgbClr>
                </a:gs>
              </a:gsLst>
              <a:lin ang="5400000"/>
            </a:gra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6779067" y="3778235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8409792" y="-5461786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flipH="true">
            <a:off x="11506211" y="3978717"/>
            <a:ext cx="0" cy="4176487"/>
          </a:xfrm>
          <a:prstGeom prst="line">
            <a:avLst/>
          </a:prstGeom>
          <a:ln cap="flat" w="19050">
            <a:gradFill>
              <a:gsLst>
                <a:gs pos="0">
                  <a:srgbClr val="FACD0D">
                    <a:alpha val="100000"/>
                  </a:srgbClr>
                </a:gs>
                <a:gs pos="100000">
                  <a:srgbClr val="D1932A">
                    <a:alpha val="100000"/>
                  </a:srgbClr>
                </a:gs>
              </a:gsLst>
              <a:lin ang="5400000"/>
            </a:gra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816616" y="652721"/>
            <a:ext cx="15028637" cy="9210695"/>
          </a:xfrm>
          <a:custGeom>
            <a:avLst/>
            <a:gdLst/>
            <a:ahLst/>
            <a:cxnLst/>
            <a:rect r="r" b="b" t="t" l="l"/>
            <a:pathLst>
              <a:path h="9210695" w="15028637">
                <a:moveTo>
                  <a:pt x="0" y="0"/>
                </a:moveTo>
                <a:lnTo>
                  <a:pt x="15028638" y="0"/>
                </a:lnTo>
                <a:lnTo>
                  <a:pt x="15028638" y="9210695"/>
                </a:lnTo>
                <a:lnTo>
                  <a:pt x="0" y="92106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564" y="-57078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9036" y="3111371"/>
            <a:ext cx="15188859" cy="8229600"/>
          </a:xfrm>
          <a:custGeom>
            <a:avLst/>
            <a:gdLst/>
            <a:ahLst/>
            <a:cxnLst/>
            <a:rect r="r" b="b" t="t" l="l"/>
            <a:pathLst>
              <a:path h="8229600" w="15188859">
                <a:moveTo>
                  <a:pt x="0" y="0"/>
                </a:moveTo>
                <a:lnTo>
                  <a:pt x="15188859" y="0"/>
                </a:lnTo>
                <a:lnTo>
                  <a:pt x="15188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9966021" y="479121"/>
            <a:ext cx="8321979" cy="8321979"/>
          </a:xfrm>
          <a:custGeom>
            <a:avLst/>
            <a:gdLst/>
            <a:ahLst/>
            <a:cxnLst/>
            <a:rect r="r" b="b" t="t" l="l"/>
            <a:pathLst>
              <a:path h="8321979" w="8321979">
                <a:moveTo>
                  <a:pt x="8321979" y="0"/>
                </a:moveTo>
                <a:lnTo>
                  <a:pt x="0" y="0"/>
                </a:lnTo>
                <a:lnTo>
                  <a:pt x="0" y="8321979"/>
                </a:lnTo>
                <a:lnTo>
                  <a:pt x="8321979" y="8321979"/>
                </a:lnTo>
                <a:lnTo>
                  <a:pt x="8321979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37850" y="1616886"/>
            <a:ext cx="10189807" cy="7448579"/>
          </a:xfrm>
          <a:custGeom>
            <a:avLst/>
            <a:gdLst/>
            <a:ahLst/>
            <a:cxnLst/>
            <a:rect r="r" b="b" t="t" l="l"/>
            <a:pathLst>
              <a:path h="7448579" w="10189807">
                <a:moveTo>
                  <a:pt x="0" y="0"/>
                </a:moveTo>
                <a:lnTo>
                  <a:pt x="10189808" y="0"/>
                </a:lnTo>
                <a:lnTo>
                  <a:pt x="10189808" y="7448579"/>
                </a:lnTo>
                <a:lnTo>
                  <a:pt x="0" y="74485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DAHB-B7Quzo</dc:identifier>
  <dcterms:modified xsi:type="dcterms:W3CDTF">2011-08-01T06:04:30Z</dcterms:modified>
  <cp:revision>1</cp:revision>
  <dc:title>Registro informatico de enfermeria</dc:title>
</cp:coreProperties>
</file>