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iHPptx7gqg2giS7KDDGf5dp9wZ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ae2322313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eae232231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ae2322313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ae232231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ae2322313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ae232231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ae2322313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ae232231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ae232231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ae23223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ae2322313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eae232231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ae2322313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ae232231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ae2322313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ae232231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ae2322313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ae232231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7" title="Captura de pantalla 2026-06-10 a la(s) 11.15.11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8" cy="8652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9" title="Captura de pantalla 2026-06-10 a la(s) 11.32.38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44850" cy="849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0" title="Captura de pantalla 2026-06-10 a la(s) 11.33.19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9" cy="8606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3eae2322313_0_21" title="Captura de pantalla 2026-06-10 a la(s) 11.34.23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9" cy="8606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3eae2322313_0_32" title="Captura de pantalla 2026-06-10 a la(s) 11.29.54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80075"/>
            <a:ext cx="15951201" cy="6076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eae2322313_0_25" title="Captura de pantalla 2026-06-10 a la(s) 11.12.26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8" cy="8652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3eae2322313_0_43" title="Captura de pantalla 2026-06-10 a la(s) 11.36.32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9" cy="8606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3eae2322313_0_0" title="Captura de pantalla 2026-06-10 a la(s) 11.01.00 p. m..png"/>
          <p:cNvPicPr preferRelativeResize="0"/>
          <p:nvPr/>
        </p:nvPicPr>
        <p:blipFill rotWithShape="1">
          <a:blip r:embed="rId3">
            <a:alphaModFix/>
          </a:blip>
          <a:srcRect b="0" l="0" r="0" t="5687"/>
          <a:stretch/>
        </p:blipFill>
        <p:spPr>
          <a:xfrm>
            <a:off x="0" y="630624"/>
            <a:ext cx="16255999" cy="817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3eae2322313_0_3" title="Captura de pantalla 2026-06-10 a la(s) 11.03.08 p. m..png"/>
          <p:cNvPicPr preferRelativeResize="0"/>
          <p:nvPr/>
        </p:nvPicPr>
        <p:blipFill rotWithShape="1">
          <a:blip r:embed="rId3">
            <a:alphaModFix/>
          </a:blip>
          <a:srcRect b="0" l="0" r="0" t="5294"/>
          <a:stretch/>
        </p:blipFill>
        <p:spPr>
          <a:xfrm>
            <a:off x="0" y="610924"/>
            <a:ext cx="16255999" cy="82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3eae2322313_0_6" title="Captura de pantalla 2026-06-10 a la(s) 11.04.58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8" cy="8502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eae2322313_0_12" title="Captura de pantalla 2026-06-10 a la(s) 11.06.02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51198" cy="8652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g3eae2322313_0_16" title="Captura de pantalla 2026-06-10 a la(s) 11.24.12 p. 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275"/>
            <a:ext cx="16255999" cy="8818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