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D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3200400" cy="5143500"/>
          </a:xfrm>
          <a:prstGeom prst="rect">
            <a:avLst/>
          </a:prstGeom>
          <a:solidFill>
            <a:srgbClr val="1565C0">
              <a:alpha val="60000"/>
            </a:srgbClr>
          </a:solidFill>
          <a:ln w="12700">
            <a:solidFill>
              <a:srgbClr val="1565C0">
                <a:alpha val="6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046720" y="0"/>
            <a:ext cx="1371600" cy="5143500"/>
          </a:xfrm>
          <a:prstGeom prst="rect">
            <a:avLst/>
          </a:prstGeom>
          <a:solidFill>
            <a:srgbClr val="74B9E7">
              <a:alpha val="50000"/>
            </a:srgbClr>
          </a:solidFill>
          <a:ln w="12700">
            <a:solidFill>
              <a:srgbClr val="74B9E7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0292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74B9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ENFERMERÍA COMUNITARIA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05840"/>
            <a:ext cx="5943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Persona, Familia</a:t>
            </a:r>
            <a:endParaRPr lang="en-US" sz="4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Comunidad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606040"/>
            <a:ext cx="5760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4B9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Conceptual y Normativo para la Práctica Enfermera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246120"/>
            <a:ext cx="3200400" cy="0"/>
          </a:xfrm>
          <a:prstGeom prst="line">
            <a:avLst/>
          </a:prstGeom>
          <a:noFill/>
          <a:ln w="25400">
            <a:solidFill>
              <a:srgbClr val="74B9E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38328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OMS  ·  OPS  ·  MSAL Argentina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Leyes 24.004  ·  12.245  ·  298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446227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Año  ·  Escuela de Enfermería  ·  2025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51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Nacional N.° 24.004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Ámbito Nacional — 1991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24.004 — Puntos principales para enfermería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" y="841248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41248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841248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078992" y="89611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comprende el ejercicio?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078992" y="1188720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Promoción, prevención, recuperación y rehabilitación de la salud · Docencia, investigación, administración y asesoramiento.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841248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841248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841248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422392" y="89611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niveles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422392" y="1188720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Profesional: título universitario o terciario reconocido.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Auxiliar: certificado de auxiliar de enfermería.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2194560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194560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2194560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10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1078992" y="224942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Obligaciones fundamentales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1078992" y="2542032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Respetar la dignidad humana · Guardar secreto profesional · Mantener idoneidad mediante actualización permanente · Ejercer dentro del límite del título habilitante.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2194560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194560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2194560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422392" y="224942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Prohibiciones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422392" y="2542032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someter pacientes a procedimientos que pongan en riesgo su salud · No colaborar en torturas ni tratos degradantes · No ejercer sin matrícula.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" y="3547872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547872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547872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078992" y="360273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Matrícula obligatoria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1078992" y="3895344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Inscripción previa del título habilitante en el Ministerio de Salud de la Nación. Sin matrícula = ejercicio ilegal.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663440" y="3547872"/>
            <a:ext cx="40690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63440" y="3547872"/>
            <a:ext cx="685800" cy="1234440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3547872"/>
            <a:ext cx="685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22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422392" y="360273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Protección al profesional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5422392" y="3895344"/>
            <a:ext cx="32461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imputable al enfermero/a el daño causado por falta de insumos, personal o condiciones institucionales inadecuadas. La responsabilidad recae en la institución.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Argentina. Honorable Congreso de la Nación. (1991). Ley N.° 24.004 — Régimen legal del ejercicio de la enfermería. Boletín Oficial, 28 de octubre de 1991. https://www.argentina.gob.ar/normativa/nacional/ley-24004-403/texto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E7D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Provincial N.° 12.245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Provincia de Buenos Aires — 1999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12.245 — Provincia de Buenos Aires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8503920" cy="5943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04672"/>
            <a:ext cx="8138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 y adapta la Ley 24.004 al ámbito bonaerense (Boletín Oficial Provincial N.° 23.749, 25 de enero de 1999). Reglamentada por Decreto N.° 3688/01.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508760"/>
            <a:ext cx="40690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508760"/>
            <a:ext cx="685800" cy="10058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50876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4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8992" y="1563624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Prohibición expresa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78992" y="1837944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Queda prohibido a toda persona no incluida en la ley realizar acciones propias de la enfermería. Las instituciones que contraten personal no habilitado son pasibles de sanciones.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1508760"/>
            <a:ext cx="40690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508760"/>
            <a:ext cx="685800" cy="10058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50876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10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22392" y="1563624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Obligaciones del profesional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22392" y="1837944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Respetar dignidad humana · Respetar el derecho a la vida e integridad · Prestar colaboración en emergencias sanitarias · Mantener idoneidad permanente.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679192"/>
            <a:ext cx="40690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2679192"/>
            <a:ext cx="685800" cy="10058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2679192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78992" y="2734056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Matriculación provincial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78992" y="3008376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Inscripción previa en el Ministerio de Salud de la Provincia de Buenos Aires. La matrícula provincial es independiente de la nacional.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2679192"/>
            <a:ext cx="40690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679192"/>
            <a:ext cx="685800" cy="10058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2679192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20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22392" y="2734056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Régimen disciplinario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22392" y="3008376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Causas de sanción: condena judicial, faltas éticas graves, ejercicio fuera del nivel habilitado, abandono del paciente.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542032" y="3849624"/>
            <a:ext cx="406908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542032" y="3849624"/>
            <a:ext cx="685800" cy="1005840"/>
          </a:xfrm>
          <a:prstGeom prst="rect">
            <a:avLst/>
          </a:prstGeom>
          <a:solidFill>
            <a:srgbClr val="E8F5E9"/>
          </a:solidFill>
          <a:ln w="9525">
            <a:solidFill>
              <a:srgbClr val="2E7D3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42032" y="3849624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300984" y="3904488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Tareas insalubres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300984" y="4178808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UCI, salud mental, enfermedades infectocontagiosas, radiaciones ionizantes, pacientes quemados → regímenes especiales de protección laboral y jubilación.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Provincia de Buenos Aires. Honorable Legislatura. (1999). Ley N.° 12.245 — Ejercicio de la enfermería en la Provincia de Buenos Aires. Boletín Oficial Provincial N.° 23.749. https://www.ms.gba.gov.ar/ssps/residencias/biblio/pdf_Enfermeria/enfermeria_ley_12245.pdf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97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N.° 298 — CABA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Ciudad Autónoma de Buenos Aires — 1999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298 — Ciudad Autónoma de Buenos Aires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8503920" cy="822960"/>
          </a:xfrm>
          <a:prstGeom prst="rect">
            <a:avLst/>
          </a:prstGeom>
          <a:solidFill>
            <a:srgbClr val="E0F7FA"/>
          </a:solidFill>
          <a:ln w="12700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82296" cy="8229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80467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632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"Garantizar un sistema integral, continuo, ético y calificado de cuidados de enfermería, acordes a las necesidades de la población, sustentados en los principios de equidad y solidaridad para contribuir a mejorar la salud de las personas, familia y comunidad."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0" y="1609344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Artículo 1.°, Ley 298 CABA — Objetivo de la ley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20040" y="1920240"/>
            <a:ext cx="4069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920240"/>
            <a:ext cx="685800" cy="1097280"/>
          </a:xfrm>
          <a:prstGeom prst="rect">
            <a:avLst/>
          </a:prstGeom>
          <a:solidFill>
            <a:srgbClr val="E0F7FA"/>
          </a:solidFill>
          <a:ln w="9525">
            <a:solidFill>
              <a:srgbClr val="0097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1920240"/>
            <a:ext cx="685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78992" y="198424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Alcance ampliado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078992" y="2286000"/>
            <a:ext cx="32461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en TODO el ciclo vital (persona, familia, comunidad). Intervenciones libres, autónomas, independientes e interdependientes.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63440" y="1920240"/>
            <a:ext cx="4069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920240"/>
            <a:ext cx="685800" cy="1097280"/>
          </a:xfrm>
          <a:prstGeom prst="rect">
            <a:avLst/>
          </a:prstGeom>
          <a:solidFill>
            <a:srgbClr val="E0F7FA"/>
          </a:solidFill>
          <a:ln w="9525">
            <a:solidFill>
              <a:srgbClr val="0097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1920240"/>
            <a:ext cx="685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22392" y="198424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Derechos ampliados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422392" y="2286000"/>
            <a:ext cx="32461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Capacitación continua garantizada · Equipamiento y bioseguridad · Participación en diseño de políticas de salud locales, nacionales e internacionales.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0040" y="3154680"/>
            <a:ext cx="4069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3154680"/>
            <a:ext cx="685800" cy="1097280"/>
          </a:xfrm>
          <a:prstGeom prst="rect">
            <a:avLst/>
          </a:prstGeom>
          <a:solidFill>
            <a:srgbClr val="E0F7FA"/>
          </a:solidFill>
          <a:ln w="9525">
            <a:solidFill>
              <a:srgbClr val="0097A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" y="3154680"/>
            <a:ext cx="685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78992" y="321868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Autoridad de aplicación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1078992" y="3520440"/>
            <a:ext cx="32461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de Salud CABA: lleva el registro de matrícula, ejerce el poder disciplinario y garantiza la capacitación del personal.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663440" y="3154680"/>
            <a:ext cx="4069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63440" y="3154680"/>
            <a:ext cx="685800" cy="1097280"/>
          </a:xfrm>
          <a:prstGeom prst="rect">
            <a:avLst/>
          </a:prstGeom>
          <a:solidFill>
            <a:srgbClr val="E0F7FA"/>
          </a:solidFill>
          <a:ln w="9525">
            <a:solidFill>
              <a:srgbClr val="0097A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63440" y="3154680"/>
            <a:ext cx="685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27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22392" y="321868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Protección al profesional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422392" y="3520440"/>
            <a:ext cx="32461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imputable el enfermero/a en relación de dependencia por daños causados por falta de insumos, personal o condiciones inadecuadas de la institución (Art. 28).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Ciudad Autónoma de Buenos Aires. Legislatura de la CABA. (2000). Ley N.° 298 — Ejercicio de la Enfermería. Boletín Oficial CABA N.° 899, 10 de marzo de 2000. http://www2.cedom.gob.ar/es/legislacion/normas/leyes/ley298.html</a:t>
            </a:r>
            <a:endParaRPr lang="en-US" sz="7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63238"/>
          </a:solidFill>
          <a:ln w="12700">
            <a:solidFill>
              <a:srgbClr val="2632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de las tres leyes</a:t>
            </a:r>
            <a:endParaRPr lang="en-US" sz="18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822960"/>
          <a:ext cx="850392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103120"/>
                <a:gridCol w="2148840"/>
                <a:gridCol w="2148840"/>
              </a:tblGrid>
              <a:tr h="43891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Ley 24.004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1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Ley 12.245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Ley 298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A7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Jurisdicción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Nacional (todo el país)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Provincia de Buenos Aires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Ciudad Autónoma de Bs. As.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Año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1999 / 2000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Niveles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Profesional / Auxiliar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Profesional / Auxiliar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Profesional / Auxiliar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Ciclo vital explícito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(implícito)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(implícito)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 (Art. 3)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Matrícula obligatoria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 (provincial)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 (CABA)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Protección al profesional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equivalente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27-28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Tareas insalubres detalladas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 (Art. 24)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632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320040" y="4453128"/>
            <a:ext cx="8503920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4453128"/>
            <a:ext cx="8321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Importante: en CABA se aplican tanto la Ley 24.004 (nacional) como la Ley 298 (local). En la Provincia de Buenos Aires se aplican la 24.004 y la 12.245. Siempre verifica cuál rige en tu lugar de trabajo.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63238"/>
          </a:solidFill>
          <a:ln w="12700">
            <a:solidFill>
              <a:srgbClr val="2632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Referencias bibliográficas — Formato APA 7.ª edición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54864" cy="38404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75488" y="777240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Argentina. Honorable Congreso de la Nación. (1991). Ley N.° 24.004 — Régimen legal del ejercicio de la enfermería. Boletín Oficial, 28 de octubre de 1991. https://www.argentina.gob.ar/normativa/nacional/ley-24004-403/texto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20040" y="1298448"/>
            <a:ext cx="54864" cy="384048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29844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Ciudad Autónoma de Buenos Aires. Legislatura de la CABA. (2000). Ley N.° 298 — Ejercicio de la Enfermería. Boletín Oficial CABA N.° 899, 10 de marzo de 2000. http://www2.cedom.gob.ar/es/legislacion/normas/leyes/ley298.html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20040" y="1819656"/>
            <a:ext cx="54864" cy="38404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819656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Mundial de la Salud. (1948). Constitución de la OMS. Ginebra: OMS. https://www.who.int/es/about/governance/constitution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2340864"/>
            <a:ext cx="54864" cy="384048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" y="2340864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Mundial de la Salud. (1996). Unidad Administrativa Sanitaria. Zona Básica de Salud. Ginebra: OMS. Citado en: Sánchez Chamorro, E. et al. (2013). Salud pública y comunitaria. UAEMEX.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20040" y="2862072"/>
            <a:ext cx="54864" cy="38404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2862072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Panamericana de la Salud. (2019). Estrategia y Plan de Acción sobre Promoción de la Salud en el contexto de los ODS 2019-2030. Washington D.C.: OPS. https://www.paho.org/es/temas/promocion-salud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20040" y="3383280"/>
            <a:ext cx="54864" cy="384048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3383280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Ortiz Gómez, M. T. (1999). La salud familiar. Revista Cubana de Medicina General Integral, 15(4). http://scielo.sld.cu/scielo.php?script=sci_arttext&amp;pid=S0864-21251999000400017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320040" y="3904488"/>
            <a:ext cx="54864" cy="38404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390448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Provincia de Buenos Aires. Honorable Legislatura. (1999). Ley N.° 12.245 — Del ejercicio de la enfermería en la Provincia de Buenos Aires. Boletín Oficial Provincial N.° 23.749, 25 de enero de 1999. https://www.ms.gba.gov.ar/ssps/residencias/biblio/pdf_Enfermeria/enfermeria_ley_12245.pdf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20040" y="4425696"/>
            <a:ext cx="54864" cy="384048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4425696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Schiavone, M. A. (2010). Familia y salud. Universidad Católica Argentina — Repositorio Institucional. https://repositorio.uca.edu.ar/bitstream/123456789/9127/1/familia-salud-miguel-schiavone.pdf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3D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74B9E7">
              <a:alpha val="40000"/>
            </a:srgbClr>
          </a:solidFill>
          <a:ln w="12700">
            <a:solidFill>
              <a:srgbClr val="74B9E7">
                <a:alpha val="4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54864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74B9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recordar siempre: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68580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persona, la familia</a:t>
            </a:r>
            <a:endParaRPr lang="en-US" sz="3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la comunidad son el centro</a:t>
            </a:r>
            <a:endParaRPr lang="en-US" sz="3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práctica enfermera.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548640" y="2926080"/>
            <a:ext cx="2743200" cy="0"/>
          </a:xfrm>
          <a:prstGeom prst="line">
            <a:avLst/>
          </a:prstGeom>
          <a:noFill/>
          <a:ln w="25400">
            <a:solidFill>
              <a:srgbClr val="74B9E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063240"/>
            <a:ext cx="6858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4B9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Conocé las leyes. Respetá los derechos. Cuidá con dignidad.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74B9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24.004  ·  Ley 12.245  ·  Ley 298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Terciaria de Enfermería  ·  Primer Año  ·  Enfermería Comunitaria  ·  2025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Contenidos de la clase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069080" cy="1005840"/>
          </a:xfrm>
          <a:prstGeom prst="rect">
            <a:avLst/>
          </a:prstGeom>
          <a:solidFill>
            <a:srgbClr val="E3F2FD"/>
          </a:solidFill>
          <a:ln w="12700">
            <a:solidFill>
              <a:srgbClr val="0B3D9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502920" cy="1005840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6012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105156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Persona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46304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OMS · OPS · MSAL Argentina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960120"/>
            <a:ext cx="4069080" cy="100584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960120"/>
            <a:ext cx="502920" cy="1005840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96012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257800" y="105156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Familia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257800" y="146304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primario de salud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194560"/>
            <a:ext cx="4069080" cy="1005840"/>
          </a:xfrm>
          <a:prstGeom prst="rect">
            <a:avLst/>
          </a:prstGeom>
          <a:solidFill>
            <a:srgbClr val="EDE7F6"/>
          </a:solidFill>
          <a:ln w="12700">
            <a:solidFill>
              <a:srgbClr val="4527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194560"/>
            <a:ext cx="502920" cy="100584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219456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14400" y="22860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Comunidad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14400" y="269748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Territorio y determinantes sociales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2194560"/>
            <a:ext cx="4069080" cy="100584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194560"/>
            <a:ext cx="502920" cy="10058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219456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257800" y="228600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Nacional 24.004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257800" y="269748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Nación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3429000"/>
            <a:ext cx="406908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429000"/>
            <a:ext cx="502920" cy="10058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4290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14400" y="352044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Provincial 12.245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914400" y="39319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Bs. As.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663440" y="3429000"/>
            <a:ext cx="4069080" cy="1005840"/>
          </a:xfrm>
          <a:prstGeom prst="rect">
            <a:avLst/>
          </a:prstGeom>
          <a:solidFill>
            <a:srgbClr val="E0F7FA"/>
          </a:solidFill>
          <a:ln w="12700">
            <a:solidFill>
              <a:srgbClr val="0097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63440" y="3429000"/>
            <a:ext cx="502920" cy="10058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34290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257800" y="3520440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298 — CABA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257800" y="39319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 de la enfermería — Ciudad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3D9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Persona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OMS · OPS · Ministerio de Salud Argentina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— Organización Mundial de la Salud (OMS)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960120"/>
          </a:xfrm>
          <a:prstGeom prst="rect">
            <a:avLst/>
          </a:prstGeom>
          <a:solidFill>
            <a:srgbClr val="E3F2FD"/>
          </a:solidFill>
          <a:ln w="12700">
            <a:solidFill>
              <a:srgbClr val="0B3D9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868680"/>
            <a:ext cx="82296" cy="960120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868680"/>
            <a:ext cx="8138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632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"Un estado de completo bienestar físico, mental y social, y no solamente la ausencia de afecciones o enfermedades."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0" y="181051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Mundial de la Salud (OMS, 1948)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2176272"/>
            <a:ext cx="2651760" cy="1463040"/>
          </a:xfrm>
          <a:prstGeom prst="rect">
            <a:avLst/>
          </a:prstGeom>
          <a:solidFill>
            <a:srgbClr val="E3F2FD"/>
          </a:solidFill>
          <a:ln w="12700">
            <a:solidFill>
              <a:srgbClr val="0B3D9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2176272"/>
            <a:ext cx="2651760" cy="38404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1762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Dimensión Física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60604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 corporal y capacidad funcional del organismo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154680" y="2176272"/>
            <a:ext cx="2651760" cy="146304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54680" y="2176272"/>
            <a:ext cx="2651760" cy="384048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0" y="21762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Dimensión Psicológica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46120" y="260604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Equilibrio emocional, afectos y procesos cognitivos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989320" y="2176272"/>
            <a:ext cx="2651760" cy="1463040"/>
          </a:xfrm>
          <a:prstGeom prst="rect">
            <a:avLst/>
          </a:prstGeom>
          <a:solidFill>
            <a:srgbClr val="EDE7F6"/>
          </a:solidFill>
          <a:ln w="12700">
            <a:solidFill>
              <a:srgbClr val="4527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89320" y="2176272"/>
            <a:ext cx="2651760" cy="384048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35040" y="21762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Dimensión Social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080760" y="260604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Vínculos, contexto cultural y condiciones de vida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Organización Mundial de la Salud. (1948). Constitución de la OMS. Ginebra: OMS. https://www.who.int/es/about/governance/constitution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— OPS y Ministerio de Salud Argentina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069080" cy="34747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22960"/>
            <a:ext cx="4069080" cy="457200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822960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 — Organización Panamericana de la Salud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1353312"/>
            <a:ext cx="384048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OPS define a la persona desde un enfoque de determinantes sociales de la salud. No basta con tratar síntomas: es necesario intervenir en las condiciones en que las personas nacen, crecen, viven, trabajan y envejecen.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Puntos clave: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condiciones sociales, económicas y ambientales impactan directamente en la salud individual.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promoción de la salud fortalece habilidades de individuos y comunidades.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enfermero/a actúa sobre los factores que generan inequidad en salud.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822960"/>
            <a:ext cx="4069080" cy="347472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822960"/>
            <a:ext cx="4069080" cy="45720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822960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MSAL — Ministerio de Salud de la Nación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846320" y="1353312"/>
            <a:ext cx="38862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el marco normativo argentino (Ley 24.004, Art. 10), la persona es el centro del cuidado enfermero. El profesional debe: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Respetar la dignidad humana sin distinción de ninguna naturaleza.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Respetar el derecho a la vida e integridad de la persona.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Actuar contemplando las condiciones de vida y el contexto social del paciente.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Garantizar el acceso equitativo a los cuidados de salud.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Fuentes: OPS. (2019). Estrategia y Plan de Acción sobre Promoción de la Salud en el contexto de los ODS 2019-2030. Washington D.C.: OPS. https://www.paho.org/es/temas/promocion-salud | Argentina. Honorable Congreso de la Nación. (1991). Ley N.° 24.004. Boletín Oficial.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79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Familia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primario de salud · OMS · OPS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 — OMS y Marco Argentino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8503920" cy="86868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82296" cy="868680"/>
          </a:xfrm>
          <a:prstGeom prst="rect">
            <a:avLst/>
          </a:prstGeom>
          <a:solidFill>
            <a:srgbClr val="00796B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804672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2632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familia es el grupo primario de pertenencia del individuo y el principal agente de salud."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669280" y="1645920"/>
            <a:ext cx="3017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OMS — Criterios de Salud Familiar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65760" y="194767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 de familia reconocidos: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2286000"/>
            <a:ext cx="40690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2286000"/>
            <a:ext cx="1005840" cy="548640"/>
          </a:xfrm>
          <a:prstGeom prst="rect">
            <a:avLst/>
          </a:prstGeom>
          <a:solidFill>
            <a:srgbClr val="E0F2F1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8600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Nuclear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399032" y="23317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Padres e hijos convivientes bajo el mismo techo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286000"/>
            <a:ext cx="40690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63440" y="2286000"/>
            <a:ext cx="1005840" cy="548640"/>
          </a:xfrm>
          <a:prstGeom prst="rect">
            <a:avLst/>
          </a:prstGeom>
          <a:solidFill>
            <a:srgbClr val="E0F2F1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228600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Extendida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42432" y="23317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de dos generaciones o miembros en convivencia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944368"/>
            <a:ext cx="40690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2944368"/>
            <a:ext cx="1005840" cy="548640"/>
          </a:xfrm>
          <a:prstGeom prst="rect">
            <a:avLst/>
          </a:prstGeom>
          <a:solidFill>
            <a:srgbClr val="E0F2F1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944368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Monoparental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399032" y="2990088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Uno de los progenitores a cargo de los hijos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63440" y="2944368"/>
            <a:ext cx="40690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63440" y="2944368"/>
            <a:ext cx="1005840" cy="548640"/>
          </a:xfrm>
          <a:prstGeom prst="rect">
            <a:avLst/>
          </a:prstGeom>
          <a:solidFill>
            <a:srgbClr val="E0F2F1"/>
          </a:solidFill>
          <a:ln w="9525">
            <a:solidFill>
              <a:srgbClr val="0079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9160" y="2944368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Ensamblada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742432" y="2990088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Unión de familias previas con hijos de vínculos anteriores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657600"/>
            <a:ext cx="8503920" cy="896112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703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79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del enfermero/a con la familia: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977640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Asesorar y contener ante situaciones de salud-enfermedad.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 factores de riesgo y vulnerabilidad dentro del hogar.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Registrar la evolución de los pacientes considerando el contexto familiar.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Ortiz Gómez, M. T. (1999). La salud familiar. Revista Cubana de Medicina General Integral, 15(4). http://scielo.sld.cu/scielo.php?script=sci_arttext&amp;pid=S0864-21251999000400017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27A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0000">
              <a:alpha val="30000"/>
            </a:srgbClr>
          </a:solidFill>
          <a:ln w="12700">
            <a:solidFill>
              <a:srgbClr val="000000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 de Comunidad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Territorio compartido · OMS · Determinantes sociales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Comunidad — Definición y Elementos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8503920" cy="960120"/>
          </a:xfrm>
          <a:prstGeom prst="rect">
            <a:avLst/>
          </a:prstGeom>
          <a:solidFill>
            <a:srgbClr val="EDE7F6"/>
          </a:solidFill>
          <a:ln w="12700">
            <a:solidFill>
              <a:srgbClr val="4527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82296" cy="9601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804672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632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"Un grupo de individuos que viven en una zona geográfica determinada, comparten la misma cultura, valores y normas, y están organizados en una estructura social conforme al tipo de relaciones que la comunidad ha desarrollado a lo largo del tiempo."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486400" y="17373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Mundial de la Salud (OMS, 1996)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65760" y="1901952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Elementos que definen una comunidad (OMS):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2267712"/>
            <a:ext cx="40690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4527A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2267712"/>
            <a:ext cx="64008" cy="5029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30428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523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Zona geográfica o barrio compartido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63440" y="2267712"/>
            <a:ext cx="40690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4527A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63440" y="2267712"/>
            <a:ext cx="64008" cy="5029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0600" y="230428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00600" y="2523744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Valores, normas y tradiciones comunes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2871216"/>
            <a:ext cx="40690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4527A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2871216"/>
            <a:ext cx="64008" cy="5029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90779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social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312724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de relaciones entre sus miembros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2871216"/>
            <a:ext cx="40690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4527A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63440" y="2871216"/>
            <a:ext cx="64008" cy="5029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290779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Influencia mutua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00600" y="312724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Interacción y apoyo entre los integrantes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542032" y="3474720"/>
            <a:ext cx="40690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4527A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542032" y="3474720"/>
            <a:ext cx="64008" cy="50292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79192" y="3511296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Necesidades comunes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2679192" y="3730752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3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Problemas compartidos que motivan la acción colectiva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Organización Mundial de la Salud. (1996). Unidad Administrativa Sanitaria. Zona Básica de Salud. Ginebra: OMS. Citado en: Sánchez Chamorro, E. et al. (2013). Salud Pública y Comunitaria. UAEMEX.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Persona, Familia y Comunidad — Marco Conceptual y Legal</dc:title>
  <dc:subject>PptxGenJS Presentation</dc:subject>
  <dc:creator>Cátedra de Enfermería</dc:creator>
  <cp:lastModifiedBy>Cátedra de Enfermería</cp:lastModifiedBy>
  <cp:revision>1</cp:revision>
  <dcterms:created xsi:type="dcterms:W3CDTF">2026-03-31T04:13:22Z</dcterms:created>
  <dcterms:modified xsi:type="dcterms:W3CDTF">2026-03-31T04:13:22Z</dcterms:modified>
</cp:coreProperties>
</file>