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1542" y="4182281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727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8545" y="3921067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872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78449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1063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65296" y="6857996"/>
                </a:lnTo>
                <a:lnTo>
                  <a:pt x="1065455" y="6654302"/>
                </a:lnTo>
                <a:lnTo>
                  <a:pt x="1065405" y="6145234"/>
                </a:lnTo>
                <a:lnTo>
                  <a:pt x="1065165" y="5890784"/>
                </a:lnTo>
                <a:lnTo>
                  <a:pt x="1064711" y="5585510"/>
                </a:lnTo>
                <a:lnTo>
                  <a:pt x="1063982" y="5229435"/>
                </a:lnTo>
                <a:lnTo>
                  <a:pt x="1062782" y="4771727"/>
                </a:lnTo>
                <a:lnTo>
                  <a:pt x="1060321" y="4009060"/>
                </a:lnTo>
                <a:lnTo>
                  <a:pt x="1054930" y="2483906"/>
                </a:lnTo>
                <a:lnTo>
                  <a:pt x="1053375" y="1975424"/>
                </a:lnTo>
                <a:lnTo>
                  <a:pt x="1052337" y="1568557"/>
                </a:lnTo>
                <a:lnTo>
                  <a:pt x="1051624" y="1212471"/>
                </a:lnTo>
                <a:lnTo>
                  <a:pt x="1051188" y="907185"/>
                </a:lnTo>
                <a:lnTo>
                  <a:pt x="1050963" y="652725"/>
                </a:lnTo>
                <a:lnTo>
                  <a:pt x="1050923" y="194553"/>
                </a:lnTo>
                <a:lnTo>
                  <a:pt x="105106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0436" y="4903644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562" y="0"/>
                </a:moveTo>
                <a:lnTo>
                  <a:pt x="0" y="1954354"/>
                </a:lnTo>
                <a:lnTo>
                  <a:pt x="1083562" y="1949315"/>
                </a:lnTo>
                <a:lnTo>
                  <a:pt x="1083562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3" y="0"/>
                </a:moveTo>
                <a:lnTo>
                  <a:pt x="0" y="0"/>
                </a:lnTo>
                <a:lnTo>
                  <a:pt x="0" y="5628971"/>
                </a:lnTo>
                <a:lnTo>
                  <a:pt x="854963" y="7747"/>
                </a:lnTo>
                <a:lnTo>
                  <a:pt x="854963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4" y="5366002"/>
            <a:ext cx="2193036" cy="145694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5516878"/>
            <a:ext cx="1839468" cy="130606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198362"/>
            <a:ext cx="1946147" cy="16596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1542" y="4182281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727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8545" y="3921067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872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78449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1063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65296" y="6857996"/>
                </a:lnTo>
                <a:lnTo>
                  <a:pt x="1065455" y="6654302"/>
                </a:lnTo>
                <a:lnTo>
                  <a:pt x="1065405" y="6145234"/>
                </a:lnTo>
                <a:lnTo>
                  <a:pt x="1065165" y="5890784"/>
                </a:lnTo>
                <a:lnTo>
                  <a:pt x="1064711" y="5585510"/>
                </a:lnTo>
                <a:lnTo>
                  <a:pt x="1063982" y="5229435"/>
                </a:lnTo>
                <a:lnTo>
                  <a:pt x="1062782" y="4771727"/>
                </a:lnTo>
                <a:lnTo>
                  <a:pt x="1060321" y="4009060"/>
                </a:lnTo>
                <a:lnTo>
                  <a:pt x="1054930" y="2483906"/>
                </a:lnTo>
                <a:lnTo>
                  <a:pt x="1053375" y="1975424"/>
                </a:lnTo>
                <a:lnTo>
                  <a:pt x="1052337" y="1568557"/>
                </a:lnTo>
                <a:lnTo>
                  <a:pt x="1051624" y="1212471"/>
                </a:lnTo>
                <a:lnTo>
                  <a:pt x="1051188" y="907185"/>
                </a:lnTo>
                <a:lnTo>
                  <a:pt x="1050963" y="652725"/>
                </a:lnTo>
                <a:lnTo>
                  <a:pt x="1050923" y="194553"/>
                </a:lnTo>
                <a:lnTo>
                  <a:pt x="105106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0436" y="4903644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562" y="0"/>
                </a:moveTo>
                <a:lnTo>
                  <a:pt x="0" y="1954354"/>
                </a:lnTo>
                <a:lnTo>
                  <a:pt x="1083562" y="1949315"/>
                </a:lnTo>
                <a:lnTo>
                  <a:pt x="1083562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3" y="0"/>
                </a:moveTo>
                <a:lnTo>
                  <a:pt x="0" y="0"/>
                </a:lnTo>
                <a:lnTo>
                  <a:pt x="0" y="5628971"/>
                </a:lnTo>
                <a:lnTo>
                  <a:pt x="854963" y="7747"/>
                </a:lnTo>
                <a:lnTo>
                  <a:pt x="854963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4" y="5366002"/>
            <a:ext cx="2193036" cy="145694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5516878"/>
            <a:ext cx="1839468" cy="130606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198362"/>
            <a:ext cx="1946147" cy="165963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1542" y="4182281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727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8545" y="3921067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872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78449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1063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65296" y="6857996"/>
                </a:lnTo>
                <a:lnTo>
                  <a:pt x="1065455" y="6654302"/>
                </a:lnTo>
                <a:lnTo>
                  <a:pt x="1065405" y="6145234"/>
                </a:lnTo>
                <a:lnTo>
                  <a:pt x="1065165" y="5890784"/>
                </a:lnTo>
                <a:lnTo>
                  <a:pt x="1064711" y="5585510"/>
                </a:lnTo>
                <a:lnTo>
                  <a:pt x="1063982" y="5229435"/>
                </a:lnTo>
                <a:lnTo>
                  <a:pt x="1062782" y="4771727"/>
                </a:lnTo>
                <a:lnTo>
                  <a:pt x="1060321" y="4009060"/>
                </a:lnTo>
                <a:lnTo>
                  <a:pt x="1054930" y="2483906"/>
                </a:lnTo>
                <a:lnTo>
                  <a:pt x="1053375" y="1975424"/>
                </a:lnTo>
                <a:lnTo>
                  <a:pt x="1052337" y="1568557"/>
                </a:lnTo>
                <a:lnTo>
                  <a:pt x="1051624" y="1212471"/>
                </a:lnTo>
                <a:lnTo>
                  <a:pt x="1051188" y="907185"/>
                </a:lnTo>
                <a:lnTo>
                  <a:pt x="1050963" y="652725"/>
                </a:lnTo>
                <a:lnTo>
                  <a:pt x="1050923" y="194553"/>
                </a:lnTo>
                <a:lnTo>
                  <a:pt x="105106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0436" y="4903644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562" y="0"/>
                </a:moveTo>
                <a:lnTo>
                  <a:pt x="0" y="1954354"/>
                </a:lnTo>
                <a:lnTo>
                  <a:pt x="1083562" y="1949315"/>
                </a:lnTo>
                <a:lnTo>
                  <a:pt x="1083562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3" y="0"/>
                </a:moveTo>
                <a:lnTo>
                  <a:pt x="0" y="0"/>
                </a:lnTo>
                <a:lnTo>
                  <a:pt x="0" y="5628971"/>
                </a:lnTo>
                <a:lnTo>
                  <a:pt x="854963" y="7747"/>
                </a:lnTo>
                <a:lnTo>
                  <a:pt x="854963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9997" y="574294"/>
            <a:ext cx="421767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1183894"/>
            <a:ext cx="7044690" cy="4631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3" Type="http://schemas.openxmlformats.org/officeDocument/2006/relationships/image" Target="../media/image2.jp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image" Target="../media/image1.jp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5" Type="http://schemas.openxmlformats.org/officeDocument/2006/relationships/image" Target="../media/image4.jp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3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2.jpg"/><Relationship Id="rId21" Type="http://schemas.openxmlformats.org/officeDocument/2006/relationships/image" Target="../media/image77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1.jp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0.png"/><Relationship Id="rId5" Type="http://schemas.openxmlformats.org/officeDocument/2006/relationships/image" Target="../media/image4.jpg"/><Relationship Id="rId15" Type="http://schemas.openxmlformats.org/officeDocument/2006/relationships/image" Target="../media/image53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7.png"/><Relationship Id="rId19" Type="http://schemas.openxmlformats.org/officeDocument/2006/relationships/image" Target="../media/image75.png"/><Relationship Id="rId4" Type="http://schemas.openxmlformats.org/officeDocument/2006/relationships/image" Target="../media/image3.jp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74469" y="416433"/>
            <a:ext cx="648271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FARMACOLOGIA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latin typeface="Book Antiqua"/>
                <a:cs typeface="Book Antiqua"/>
              </a:rPr>
              <a:t>«</a:t>
            </a:r>
            <a:r>
              <a:rPr sz="1400" dirty="0">
                <a:latin typeface="Book Antiqua"/>
                <a:cs typeface="Book Antiqua"/>
              </a:rPr>
              <a:t>Ciencia que</a:t>
            </a:r>
            <a:r>
              <a:rPr sz="1400" spc="-10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estudia</a:t>
            </a:r>
            <a:r>
              <a:rPr sz="1400" spc="5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las</a:t>
            </a:r>
            <a:r>
              <a:rPr sz="1400" spc="-5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acciones</a:t>
            </a:r>
            <a:r>
              <a:rPr sz="1400" spc="330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y</a:t>
            </a:r>
            <a:r>
              <a:rPr sz="1400" spc="-5" dirty="0">
                <a:latin typeface="Book Antiqua"/>
                <a:cs typeface="Book Antiqua"/>
              </a:rPr>
              <a:t> propiedades</a:t>
            </a:r>
            <a:r>
              <a:rPr sz="1400" spc="-25" dirty="0">
                <a:latin typeface="Book Antiqua"/>
                <a:cs typeface="Book Antiqua"/>
              </a:rPr>
              <a:t> </a:t>
            </a:r>
            <a:r>
              <a:rPr sz="1400" spc="-5" dirty="0">
                <a:latin typeface="Book Antiqua"/>
                <a:cs typeface="Book Antiqua"/>
              </a:rPr>
              <a:t>de</a:t>
            </a:r>
            <a:r>
              <a:rPr sz="1400" spc="5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los</a:t>
            </a:r>
            <a:r>
              <a:rPr sz="1400" spc="-15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fármacos</a:t>
            </a:r>
            <a:r>
              <a:rPr sz="1400" spc="-30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en el</a:t>
            </a:r>
            <a:r>
              <a:rPr sz="1400" spc="5" dirty="0">
                <a:latin typeface="Book Antiqua"/>
                <a:cs typeface="Book Antiqua"/>
              </a:rPr>
              <a:t> </a:t>
            </a:r>
            <a:r>
              <a:rPr sz="1400" dirty="0">
                <a:latin typeface="Book Antiqua"/>
                <a:cs typeface="Book Antiqua"/>
              </a:rPr>
              <a:t>organismo»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8061" y="2952369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FASE </a:t>
            </a:r>
            <a:r>
              <a:rPr sz="1800" spc="-20" dirty="0">
                <a:latin typeface="Trebuchet MS"/>
                <a:cs typeface="Trebuchet MS"/>
              </a:rPr>
              <a:t>BIOFARMACEUTICA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94147" y="2380488"/>
            <a:ext cx="2306320" cy="1347470"/>
            <a:chOff x="4994147" y="2380488"/>
            <a:chExt cx="2306320" cy="1347470"/>
          </a:xfrm>
        </p:grpSpPr>
        <p:sp>
          <p:nvSpPr>
            <p:cNvPr id="10" name="object 10"/>
            <p:cNvSpPr/>
            <p:nvPr/>
          </p:nvSpPr>
          <p:spPr>
            <a:xfrm>
              <a:off x="5004053" y="2390394"/>
              <a:ext cx="2286000" cy="1327785"/>
            </a:xfrm>
            <a:custGeom>
              <a:avLst/>
              <a:gdLst/>
              <a:ahLst/>
              <a:cxnLst/>
              <a:rect l="l" t="t" r="r" b="b"/>
              <a:pathLst>
                <a:path w="2286000" h="1327785">
                  <a:moveTo>
                    <a:pt x="1143000" y="0"/>
                  </a:moveTo>
                  <a:lnTo>
                    <a:pt x="1082291" y="920"/>
                  </a:lnTo>
                  <a:lnTo>
                    <a:pt x="1022408" y="3649"/>
                  </a:lnTo>
                  <a:lnTo>
                    <a:pt x="963430" y="8142"/>
                  </a:lnTo>
                  <a:lnTo>
                    <a:pt x="905436" y="14354"/>
                  </a:lnTo>
                  <a:lnTo>
                    <a:pt x="848505" y="22237"/>
                  </a:lnTo>
                  <a:lnTo>
                    <a:pt x="792716" y="31746"/>
                  </a:lnTo>
                  <a:lnTo>
                    <a:pt x="738147" y="42835"/>
                  </a:lnTo>
                  <a:lnTo>
                    <a:pt x="684878" y="55458"/>
                  </a:lnTo>
                  <a:lnTo>
                    <a:pt x="632987" y="69570"/>
                  </a:lnTo>
                  <a:lnTo>
                    <a:pt x="582554" y="85124"/>
                  </a:lnTo>
                  <a:lnTo>
                    <a:pt x="533658" y="102074"/>
                  </a:lnTo>
                  <a:lnTo>
                    <a:pt x="486377" y="120376"/>
                  </a:lnTo>
                  <a:lnTo>
                    <a:pt x="440790" y="139982"/>
                  </a:lnTo>
                  <a:lnTo>
                    <a:pt x="396977" y="160847"/>
                  </a:lnTo>
                  <a:lnTo>
                    <a:pt x="355017" y="182925"/>
                  </a:lnTo>
                  <a:lnTo>
                    <a:pt x="314987" y="206170"/>
                  </a:lnTo>
                  <a:lnTo>
                    <a:pt x="276968" y="230537"/>
                  </a:lnTo>
                  <a:lnTo>
                    <a:pt x="241038" y="255979"/>
                  </a:lnTo>
                  <a:lnTo>
                    <a:pt x="207277" y="282450"/>
                  </a:lnTo>
                  <a:lnTo>
                    <a:pt x="175762" y="309905"/>
                  </a:lnTo>
                  <a:lnTo>
                    <a:pt x="146574" y="338297"/>
                  </a:lnTo>
                  <a:lnTo>
                    <a:pt x="119791" y="367582"/>
                  </a:lnTo>
                  <a:lnTo>
                    <a:pt x="95492" y="397712"/>
                  </a:lnTo>
                  <a:lnTo>
                    <a:pt x="54661" y="460327"/>
                  </a:lnTo>
                  <a:lnTo>
                    <a:pt x="24715" y="525775"/>
                  </a:lnTo>
                  <a:lnTo>
                    <a:pt x="6284" y="593689"/>
                  </a:lnTo>
                  <a:lnTo>
                    <a:pt x="0" y="663701"/>
                  </a:lnTo>
                  <a:lnTo>
                    <a:pt x="1584" y="698947"/>
                  </a:lnTo>
                  <a:lnTo>
                    <a:pt x="14020" y="767956"/>
                  </a:lnTo>
                  <a:lnTo>
                    <a:pt x="38288" y="834683"/>
                  </a:lnTo>
                  <a:lnTo>
                    <a:pt x="73756" y="898760"/>
                  </a:lnTo>
                  <a:lnTo>
                    <a:pt x="119791" y="959821"/>
                  </a:lnTo>
                  <a:lnTo>
                    <a:pt x="146574" y="989106"/>
                  </a:lnTo>
                  <a:lnTo>
                    <a:pt x="175762" y="1017498"/>
                  </a:lnTo>
                  <a:lnTo>
                    <a:pt x="207277" y="1044953"/>
                  </a:lnTo>
                  <a:lnTo>
                    <a:pt x="241038" y="1071424"/>
                  </a:lnTo>
                  <a:lnTo>
                    <a:pt x="276968" y="1096866"/>
                  </a:lnTo>
                  <a:lnTo>
                    <a:pt x="314987" y="1121233"/>
                  </a:lnTo>
                  <a:lnTo>
                    <a:pt x="355017" y="1144478"/>
                  </a:lnTo>
                  <a:lnTo>
                    <a:pt x="396977" y="1166556"/>
                  </a:lnTo>
                  <a:lnTo>
                    <a:pt x="440790" y="1187421"/>
                  </a:lnTo>
                  <a:lnTo>
                    <a:pt x="486377" y="1207027"/>
                  </a:lnTo>
                  <a:lnTo>
                    <a:pt x="533658" y="1225329"/>
                  </a:lnTo>
                  <a:lnTo>
                    <a:pt x="582554" y="1242279"/>
                  </a:lnTo>
                  <a:lnTo>
                    <a:pt x="632987" y="1257833"/>
                  </a:lnTo>
                  <a:lnTo>
                    <a:pt x="684878" y="1271945"/>
                  </a:lnTo>
                  <a:lnTo>
                    <a:pt x="738147" y="1284568"/>
                  </a:lnTo>
                  <a:lnTo>
                    <a:pt x="792716" y="1295657"/>
                  </a:lnTo>
                  <a:lnTo>
                    <a:pt x="848505" y="1305166"/>
                  </a:lnTo>
                  <a:lnTo>
                    <a:pt x="905436" y="1313049"/>
                  </a:lnTo>
                  <a:lnTo>
                    <a:pt x="963430" y="1319261"/>
                  </a:lnTo>
                  <a:lnTo>
                    <a:pt x="1022408" y="1323754"/>
                  </a:lnTo>
                  <a:lnTo>
                    <a:pt x="1082291" y="1326483"/>
                  </a:lnTo>
                  <a:lnTo>
                    <a:pt x="1143000" y="1327403"/>
                  </a:lnTo>
                  <a:lnTo>
                    <a:pt x="1203708" y="1326483"/>
                  </a:lnTo>
                  <a:lnTo>
                    <a:pt x="1263591" y="1323754"/>
                  </a:lnTo>
                  <a:lnTo>
                    <a:pt x="1322569" y="1319261"/>
                  </a:lnTo>
                  <a:lnTo>
                    <a:pt x="1380563" y="1313049"/>
                  </a:lnTo>
                  <a:lnTo>
                    <a:pt x="1437494" y="1305166"/>
                  </a:lnTo>
                  <a:lnTo>
                    <a:pt x="1493283" y="1295657"/>
                  </a:lnTo>
                  <a:lnTo>
                    <a:pt x="1547852" y="1284568"/>
                  </a:lnTo>
                  <a:lnTo>
                    <a:pt x="1601121" y="1271945"/>
                  </a:lnTo>
                  <a:lnTo>
                    <a:pt x="1653012" y="1257833"/>
                  </a:lnTo>
                  <a:lnTo>
                    <a:pt x="1703445" y="1242279"/>
                  </a:lnTo>
                  <a:lnTo>
                    <a:pt x="1752341" y="1225329"/>
                  </a:lnTo>
                  <a:lnTo>
                    <a:pt x="1799622" y="1207027"/>
                  </a:lnTo>
                  <a:lnTo>
                    <a:pt x="1845209" y="1187421"/>
                  </a:lnTo>
                  <a:lnTo>
                    <a:pt x="1889022" y="1166556"/>
                  </a:lnTo>
                  <a:lnTo>
                    <a:pt x="1930982" y="1144478"/>
                  </a:lnTo>
                  <a:lnTo>
                    <a:pt x="1971012" y="1121233"/>
                  </a:lnTo>
                  <a:lnTo>
                    <a:pt x="2009031" y="1096866"/>
                  </a:lnTo>
                  <a:lnTo>
                    <a:pt x="2044961" y="1071424"/>
                  </a:lnTo>
                  <a:lnTo>
                    <a:pt x="2078722" y="1044953"/>
                  </a:lnTo>
                  <a:lnTo>
                    <a:pt x="2110237" y="1017498"/>
                  </a:lnTo>
                  <a:lnTo>
                    <a:pt x="2139425" y="989106"/>
                  </a:lnTo>
                  <a:lnTo>
                    <a:pt x="2166208" y="959821"/>
                  </a:lnTo>
                  <a:lnTo>
                    <a:pt x="2190507" y="929691"/>
                  </a:lnTo>
                  <a:lnTo>
                    <a:pt x="2231338" y="867076"/>
                  </a:lnTo>
                  <a:lnTo>
                    <a:pt x="2261284" y="801628"/>
                  </a:lnTo>
                  <a:lnTo>
                    <a:pt x="2279715" y="733714"/>
                  </a:lnTo>
                  <a:lnTo>
                    <a:pt x="2286000" y="663701"/>
                  </a:lnTo>
                  <a:lnTo>
                    <a:pt x="2284415" y="628456"/>
                  </a:lnTo>
                  <a:lnTo>
                    <a:pt x="2271979" y="559447"/>
                  </a:lnTo>
                  <a:lnTo>
                    <a:pt x="2247711" y="492720"/>
                  </a:lnTo>
                  <a:lnTo>
                    <a:pt x="2212243" y="428643"/>
                  </a:lnTo>
                  <a:lnTo>
                    <a:pt x="2166208" y="367582"/>
                  </a:lnTo>
                  <a:lnTo>
                    <a:pt x="2139425" y="338297"/>
                  </a:lnTo>
                  <a:lnTo>
                    <a:pt x="2110237" y="309905"/>
                  </a:lnTo>
                  <a:lnTo>
                    <a:pt x="2078722" y="282450"/>
                  </a:lnTo>
                  <a:lnTo>
                    <a:pt x="2044961" y="255979"/>
                  </a:lnTo>
                  <a:lnTo>
                    <a:pt x="2009031" y="230537"/>
                  </a:lnTo>
                  <a:lnTo>
                    <a:pt x="1971012" y="206170"/>
                  </a:lnTo>
                  <a:lnTo>
                    <a:pt x="1930982" y="182925"/>
                  </a:lnTo>
                  <a:lnTo>
                    <a:pt x="1889022" y="160847"/>
                  </a:lnTo>
                  <a:lnTo>
                    <a:pt x="1845209" y="139982"/>
                  </a:lnTo>
                  <a:lnTo>
                    <a:pt x="1799622" y="120376"/>
                  </a:lnTo>
                  <a:lnTo>
                    <a:pt x="1752341" y="102074"/>
                  </a:lnTo>
                  <a:lnTo>
                    <a:pt x="1703445" y="85124"/>
                  </a:lnTo>
                  <a:lnTo>
                    <a:pt x="1653012" y="69570"/>
                  </a:lnTo>
                  <a:lnTo>
                    <a:pt x="1601121" y="55458"/>
                  </a:lnTo>
                  <a:lnTo>
                    <a:pt x="1547852" y="42835"/>
                  </a:lnTo>
                  <a:lnTo>
                    <a:pt x="1493283" y="31746"/>
                  </a:lnTo>
                  <a:lnTo>
                    <a:pt x="1437494" y="22237"/>
                  </a:lnTo>
                  <a:lnTo>
                    <a:pt x="1380563" y="14354"/>
                  </a:lnTo>
                  <a:lnTo>
                    <a:pt x="1322569" y="8142"/>
                  </a:lnTo>
                  <a:lnTo>
                    <a:pt x="1263591" y="3649"/>
                  </a:lnTo>
                  <a:lnTo>
                    <a:pt x="1203708" y="92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4053" y="2390394"/>
              <a:ext cx="2286000" cy="1327785"/>
            </a:xfrm>
            <a:custGeom>
              <a:avLst/>
              <a:gdLst/>
              <a:ahLst/>
              <a:cxnLst/>
              <a:rect l="l" t="t" r="r" b="b"/>
              <a:pathLst>
                <a:path w="2286000" h="1327785">
                  <a:moveTo>
                    <a:pt x="0" y="663701"/>
                  </a:moveTo>
                  <a:lnTo>
                    <a:pt x="6284" y="593689"/>
                  </a:lnTo>
                  <a:lnTo>
                    <a:pt x="24715" y="525775"/>
                  </a:lnTo>
                  <a:lnTo>
                    <a:pt x="54661" y="460327"/>
                  </a:lnTo>
                  <a:lnTo>
                    <a:pt x="95492" y="397712"/>
                  </a:lnTo>
                  <a:lnTo>
                    <a:pt x="119791" y="367582"/>
                  </a:lnTo>
                  <a:lnTo>
                    <a:pt x="146574" y="338297"/>
                  </a:lnTo>
                  <a:lnTo>
                    <a:pt x="175762" y="309905"/>
                  </a:lnTo>
                  <a:lnTo>
                    <a:pt x="207277" y="282450"/>
                  </a:lnTo>
                  <a:lnTo>
                    <a:pt x="241038" y="255979"/>
                  </a:lnTo>
                  <a:lnTo>
                    <a:pt x="276968" y="230537"/>
                  </a:lnTo>
                  <a:lnTo>
                    <a:pt x="314987" y="206170"/>
                  </a:lnTo>
                  <a:lnTo>
                    <a:pt x="355017" y="182925"/>
                  </a:lnTo>
                  <a:lnTo>
                    <a:pt x="396977" y="160847"/>
                  </a:lnTo>
                  <a:lnTo>
                    <a:pt x="440790" y="139982"/>
                  </a:lnTo>
                  <a:lnTo>
                    <a:pt x="486377" y="120376"/>
                  </a:lnTo>
                  <a:lnTo>
                    <a:pt x="533658" y="102074"/>
                  </a:lnTo>
                  <a:lnTo>
                    <a:pt x="582554" y="85124"/>
                  </a:lnTo>
                  <a:lnTo>
                    <a:pt x="632987" y="69570"/>
                  </a:lnTo>
                  <a:lnTo>
                    <a:pt x="684878" y="55458"/>
                  </a:lnTo>
                  <a:lnTo>
                    <a:pt x="738147" y="42835"/>
                  </a:lnTo>
                  <a:lnTo>
                    <a:pt x="792716" y="31746"/>
                  </a:lnTo>
                  <a:lnTo>
                    <a:pt x="848505" y="22237"/>
                  </a:lnTo>
                  <a:lnTo>
                    <a:pt x="905436" y="14354"/>
                  </a:lnTo>
                  <a:lnTo>
                    <a:pt x="963430" y="8142"/>
                  </a:lnTo>
                  <a:lnTo>
                    <a:pt x="1022408" y="3649"/>
                  </a:lnTo>
                  <a:lnTo>
                    <a:pt x="1082291" y="920"/>
                  </a:lnTo>
                  <a:lnTo>
                    <a:pt x="1143000" y="0"/>
                  </a:lnTo>
                  <a:lnTo>
                    <a:pt x="1203708" y="920"/>
                  </a:lnTo>
                  <a:lnTo>
                    <a:pt x="1263591" y="3649"/>
                  </a:lnTo>
                  <a:lnTo>
                    <a:pt x="1322569" y="8142"/>
                  </a:lnTo>
                  <a:lnTo>
                    <a:pt x="1380563" y="14354"/>
                  </a:lnTo>
                  <a:lnTo>
                    <a:pt x="1437494" y="22237"/>
                  </a:lnTo>
                  <a:lnTo>
                    <a:pt x="1493283" y="31746"/>
                  </a:lnTo>
                  <a:lnTo>
                    <a:pt x="1547852" y="42835"/>
                  </a:lnTo>
                  <a:lnTo>
                    <a:pt x="1601121" y="55458"/>
                  </a:lnTo>
                  <a:lnTo>
                    <a:pt x="1653012" y="69570"/>
                  </a:lnTo>
                  <a:lnTo>
                    <a:pt x="1703445" y="85124"/>
                  </a:lnTo>
                  <a:lnTo>
                    <a:pt x="1752341" y="102074"/>
                  </a:lnTo>
                  <a:lnTo>
                    <a:pt x="1799622" y="120376"/>
                  </a:lnTo>
                  <a:lnTo>
                    <a:pt x="1845209" y="139982"/>
                  </a:lnTo>
                  <a:lnTo>
                    <a:pt x="1889022" y="160847"/>
                  </a:lnTo>
                  <a:lnTo>
                    <a:pt x="1930982" y="182925"/>
                  </a:lnTo>
                  <a:lnTo>
                    <a:pt x="1971012" y="206170"/>
                  </a:lnTo>
                  <a:lnTo>
                    <a:pt x="2009031" y="230537"/>
                  </a:lnTo>
                  <a:lnTo>
                    <a:pt x="2044961" y="255979"/>
                  </a:lnTo>
                  <a:lnTo>
                    <a:pt x="2078722" y="282450"/>
                  </a:lnTo>
                  <a:lnTo>
                    <a:pt x="2110237" y="309905"/>
                  </a:lnTo>
                  <a:lnTo>
                    <a:pt x="2139425" y="338297"/>
                  </a:lnTo>
                  <a:lnTo>
                    <a:pt x="2166208" y="367582"/>
                  </a:lnTo>
                  <a:lnTo>
                    <a:pt x="2190507" y="397712"/>
                  </a:lnTo>
                  <a:lnTo>
                    <a:pt x="2231338" y="460327"/>
                  </a:lnTo>
                  <a:lnTo>
                    <a:pt x="2261284" y="525775"/>
                  </a:lnTo>
                  <a:lnTo>
                    <a:pt x="2279715" y="593689"/>
                  </a:lnTo>
                  <a:lnTo>
                    <a:pt x="2286000" y="663701"/>
                  </a:lnTo>
                  <a:lnTo>
                    <a:pt x="2284415" y="698947"/>
                  </a:lnTo>
                  <a:lnTo>
                    <a:pt x="2271979" y="767956"/>
                  </a:lnTo>
                  <a:lnTo>
                    <a:pt x="2247711" y="834683"/>
                  </a:lnTo>
                  <a:lnTo>
                    <a:pt x="2212243" y="898760"/>
                  </a:lnTo>
                  <a:lnTo>
                    <a:pt x="2166208" y="959821"/>
                  </a:lnTo>
                  <a:lnTo>
                    <a:pt x="2139425" y="989106"/>
                  </a:lnTo>
                  <a:lnTo>
                    <a:pt x="2110237" y="1017498"/>
                  </a:lnTo>
                  <a:lnTo>
                    <a:pt x="2078722" y="1044953"/>
                  </a:lnTo>
                  <a:lnTo>
                    <a:pt x="2044961" y="1071424"/>
                  </a:lnTo>
                  <a:lnTo>
                    <a:pt x="2009031" y="1096866"/>
                  </a:lnTo>
                  <a:lnTo>
                    <a:pt x="1971012" y="1121233"/>
                  </a:lnTo>
                  <a:lnTo>
                    <a:pt x="1930982" y="1144478"/>
                  </a:lnTo>
                  <a:lnTo>
                    <a:pt x="1889022" y="1166556"/>
                  </a:lnTo>
                  <a:lnTo>
                    <a:pt x="1845209" y="1187421"/>
                  </a:lnTo>
                  <a:lnTo>
                    <a:pt x="1799622" y="1207027"/>
                  </a:lnTo>
                  <a:lnTo>
                    <a:pt x="1752341" y="1225329"/>
                  </a:lnTo>
                  <a:lnTo>
                    <a:pt x="1703445" y="1242279"/>
                  </a:lnTo>
                  <a:lnTo>
                    <a:pt x="1653012" y="1257833"/>
                  </a:lnTo>
                  <a:lnTo>
                    <a:pt x="1601121" y="1271945"/>
                  </a:lnTo>
                  <a:lnTo>
                    <a:pt x="1547852" y="1284568"/>
                  </a:lnTo>
                  <a:lnTo>
                    <a:pt x="1493283" y="1295657"/>
                  </a:lnTo>
                  <a:lnTo>
                    <a:pt x="1437494" y="1305166"/>
                  </a:lnTo>
                  <a:lnTo>
                    <a:pt x="1380563" y="1313049"/>
                  </a:lnTo>
                  <a:lnTo>
                    <a:pt x="1322569" y="1319261"/>
                  </a:lnTo>
                  <a:lnTo>
                    <a:pt x="1263591" y="1323754"/>
                  </a:lnTo>
                  <a:lnTo>
                    <a:pt x="1203708" y="1326483"/>
                  </a:lnTo>
                  <a:lnTo>
                    <a:pt x="1143000" y="1327403"/>
                  </a:lnTo>
                  <a:lnTo>
                    <a:pt x="1082291" y="1326483"/>
                  </a:lnTo>
                  <a:lnTo>
                    <a:pt x="1022408" y="1323754"/>
                  </a:lnTo>
                  <a:lnTo>
                    <a:pt x="963430" y="1319261"/>
                  </a:lnTo>
                  <a:lnTo>
                    <a:pt x="905436" y="1313049"/>
                  </a:lnTo>
                  <a:lnTo>
                    <a:pt x="848505" y="1305166"/>
                  </a:lnTo>
                  <a:lnTo>
                    <a:pt x="792716" y="1295657"/>
                  </a:lnTo>
                  <a:lnTo>
                    <a:pt x="738147" y="1284568"/>
                  </a:lnTo>
                  <a:lnTo>
                    <a:pt x="684878" y="1271945"/>
                  </a:lnTo>
                  <a:lnTo>
                    <a:pt x="632987" y="1257833"/>
                  </a:lnTo>
                  <a:lnTo>
                    <a:pt x="582554" y="1242279"/>
                  </a:lnTo>
                  <a:lnTo>
                    <a:pt x="533658" y="1225329"/>
                  </a:lnTo>
                  <a:lnTo>
                    <a:pt x="486377" y="1207027"/>
                  </a:lnTo>
                  <a:lnTo>
                    <a:pt x="440790" y="1187421"/>
                  </a:lnTo>
                  <a:lnTo>
                    <a:pt x="396977" y="1166556"/>
                  </a:lnTo>
                  <a:lnTo>
                    <a:pt x="355017" y="1144478"/>
                  </a:lnTo>
                  <a:lnTo>
                    <a:pt x="314987" y="1121233"/>
                  </a:lnTo>
                  <a:lnTo>
                    <a:pt x="276968" y="1096866"/>
                  </a:lnTo>
                  <a:lnTo>
                    <a:pt x="241038" y="1071424"/>
                  </a:lnTo>
                  <a:lnTo>
                    <a:pt x="207277" y="1044953"/>
                  </a:lnTo>
                  <a:lnTo>
                    <a:pt x="175762" y="1017498"/>
                  </a:lnTo>
                  <a:lnTo>
                    <a:pt x="146574" y="989106"/>
                  </a:lnTo>
                  <a:lnTo>
                    <a:pt x="119791" y="959821"/>
                  </a:lnTo>
                  <a:lnTo>
                    <a:pt x="95492" y="929691"/>
                  </a:lnTo>
                  <a:lnTo>
                    <a:pt x="54661" y="867076"/>
                  </a:lnTo>
                  <a:lnTo>
                    <a:pt x="24715" y="801628"/>
                  </a:lnTo>
                  <a:lnTo>
                    <a:pt x="6284" y="733714"/>
                  </a:lnTo>
                  <a:lnTo>
                    <a:pt x="0" y="663701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93695" y="1784984"/>
            <a:ext cx="4210685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722630" indent="-4394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PRINCIPIO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BASICOS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DE </a:t>
            </a:r>
            <a:r>
              <a:rPr sz="2400" spc="-58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FARMACOLOGIA</a:t>
            </a:r>
            <a:endParaRPr sz="2400">
              <a:latin typeface="Book Antiqua"/>
              <a:cs typeface="Book Antiqua"/>
            </a:endParaRPr>
          </a:p>
          <a:p>
            <a:pPr marL="3357245" marR="5080" indent="-47625" algn="r">
              <a:lnSpc>
                <a:spcPct val="100000"/>
              </a:lnSpc>
              <a:spcBef>
                <a:spcPts val="725"/>
              </a:spcBef>
            </a:pPr>
            <a:r>
              <a:rPr sz="1400" spc="-5" dirty="0">
                <a:latin typeface="Trebuchet MS"/>
                <a:cs typeface="Trebuchet MS"/>
              </a:rPr>
              <a:t>Expresa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las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formas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829" y="3034741"/>
            <a:ext cx="12998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presentación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un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fármaco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9230" y="3960317"/>
            <a:ext cx="3080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FASE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FARMACOCINETICA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3167" y="3419855"/>
            <a:ext cx="2539365" cy="1243965"/>
            <a:chOff x="963167" y="3419855"/>
            <a:chExt cx="2539365" cy="1243965"/>
          </a:xfrm>
        </p:grpSpPr>
        <p:sp>
          <p:nvSpPr>
            <p:cNvPr id="16" name="object 16"/>
            <p:cNvSpPr/>
            <p:nvPr/>
          </p:nvSpPr>
          <p:spPr>
            <a:xfrm>
              <a:off x="973073" y="3429761"/>
              <a:ext cx="2519680" cy="1224280"/>
            </a:xfrm>
            <a:custGeom>
              <a:avLst/>
              <a:gdLst/>
              <a:ahLst/>
              <a:cxnLst/>
              <a:rect l="l" t="t" r="r" b="b"/>
              <a:pathLst>
                <a:path w="2519679" h="1224279">
                  <a:moveTo>
                    <a:pt x="1259586" y="0"/>
                  </a:moveTo>
                  <a:lnTo>
                    <a:pt x="1196715" y="748"/>
                  </a:lnTo>
                  <a:lnTo>
                    <a:pt x="1134642" y="2971"/>
                  </a:lnTo>
                  <a:lnTo>
                    <a:pt x="1073441" y="6634"/>
                  </a:lnTo>
                  <a:lnTo>
                    <a:pt x="1013181" y="11700"/>
                  </a:lnTo>
                  <a:lnTo>
                    <a:pt x="953937" y="18136"/>
                  </a:lnTo>
                  <a:lnTo>
                    <a:pt x="895780" y="25905"/>
                  </a:lnTo>
                  <a:lnTo>
                    <a:pt x="838782" y="34974"/>
                  </a:lnTo>
                  <a:lnTo>
                    <a:pt x="783015" y="45306"/>
                  </a:lnTo>
                  <a:lnTo>
                    <a:pt x="728552" y="56868"/>
                  </a:lnTo>
                  <a:lnTo>
                    <a:pt x="675464" y="69623"/>
                  </a:lnTo>
                  <a:lnTo>
                    <a:pt x="623824" y="83537"/>
                  </a:lnTo>
                  <a:lnTo>
                    <a:pt x="573703" y="98575"/>
                  </a:lnTo>
                  <a:lnTo>
                    <a:pt x="525175" y="114702"/>
                  </a:lnTo>
                  <a:lnTo>
                    <a:pt x="478310" y="131882"/>
                  </a:lnTo>
                  <a:lnTo>
                    <a:pt x="433182" y="150081"/>
                  </a:lnTo>
                  <a:lnTo>
                    <a:pt x="389862" y="169263"/>
                  </a:lnTo>
                  <a:lnTo>
                    <a:pt x="348423" y="189394"/>
                  </a:lnTo>
                  <a:lnTo>
                    <a:pt x="308936" y="210439"/>
                  </a:lnTo>
                  <a:lnTo>
                    <a:pt x="271474" y="232361"/>
                  </a:lnTo>
                  <a:lnTo>
                    <a:pt x="236109" y="255128"/>
                  </a:lnTo>
                  <a:lnTo>
                    <a:pt x="202912" y="278702"/>
                  </a:lnTo>
                  <a:lnTo>
                    <a:pt x="171958" y="303050"/>
                  </a:lnTo>
                  <a:lnTo>
                    <a:pt x="117060" y="353925"/>
                  </a:lnTo>
                  <a:lnTo>
                    <a:pt x="71992" y="407472"/>
                  </a:lnTo>
                  <a:lnTo>
                    <a:pt x="37331" y="463412"/>
                  </a:lnTo>
                  <a:lnTo>
                    <a:pt x="13655" y="521463"/>
                  </a:lnTo>
                  <a:lnTo>
                    <a:pt x="1541" y="581345"/>
                  </a:lnTo>
                  <a:lnTo>
                    <a:pt x="0" y="611886"/>
                  </a:lnTo>
                  <a:lnTo>
                    <a:pt x="1541" y="642426"/>
                  </a:lnTo>
                  <a:lnTo>
                    <a:pt x="13655" y="702308"/>
                  </a:lnTo>
                  <a:lnTo>
                    <a:pt x="37331" y="760359"/>
                  </a:lnTo>
                  <a:lnTo>
                    <a:pt x="71992" y="816299"/>
                  </a:lnTo>
                  <a:lnTo>
                    <a:pt x="117060" y="869846"/>
                  </a:lnTo>
                  <a:lnTo>
                    <a:pt x="171957" y="920721"/>
                  </a:lnTo>
                  <a:lnTo>
                    <a:pt x="202912" y="945069"/>
                  </a:lnTo>
                  <a:lnTo>
                    <a:pt x="236109" y="968643"/>
                  </a:lnTo>
                  <a:lnTo>
                    <a:pt x="271474" y="991410"/>
                  </a:lnTo>
                  <a:lnTo>
                    <a:pt x="308936" y="1013332"/>
                  </a:lnTo>
                  <a:lnTo>
                    <a:pt x="348423" y="1034377"/>
                  </a:lnTo>
                  <a:lnTo>
                    <a:pt x="389862" y="1054508"/>
                  </a:lnTo>
                  <a:lnTo>
                    <a:pt x="433182" y="1073690"/>
                  </a:lnTo>
                  <a:lnTo>
                    <a:pt x="478310" y="1091889"/>
                  </a:lnTo>
                  <a:lnTo>
                    <a:pt x="525175" y="1109069"/>
                  </a:lnTo>
                  <a:lnTo>
                    <a:pt x="573703" y="1125196"/>
                  </a:lnTo>
                  <a:lnTo>
                    <a:pt x="623823" y="1140234"/>
                  </a:lnTo>
                  <a:lnTo>
                    <a:pt x="675464" y="1154148"/>
                  </a:lnTo>
                  <a:lnTo>
                    <a:pt x="728552" y="1166903"/>
                  </a:lnTo>
                  <a:lnTo>
                    <a:pt x="783015" y="1178465"/>
                  </a:lnTo>
                  <a:lnTo>
                    <a:pt x="838782" y="1188797"/>
                  </a:lnTo>
                  <a:lnTo>
                    <a:pt x="895780" y="1197866"/>
                  </a:lnTo>
                  <a:lnTo>
                    <a:pt x="953937" y="1205635"/>
                  </a:lnTo>
                  <a:lnTo>
                    <a:pt x="1013181" y="1212071"/>
                  </a:lnTo>
                  <a:lnTo>
                    <a:pt x="1073441" y="1217137"/>
                  </a:lnTo>
                  <a:lnTo>
                    <a:pt x="1134642" y="1220800"/>
                  </a:lnTo>
                  <a:lnTo>
                    <a:pt x="1196715" y="1223023"/>
                  </a:lnTo>
                  <a:lnTo>
                    <a:pt x="1259586" y="1223771"/>
                  </a:lnTo>
                  <a:lnTo>
                    <a:pt x="1322456" y="1223023"/>
                  </a:lnTo>
                  <a:lnTo>
                    <a:pt x="1384529" y="1220800"/>
                  </a:lnTo>
                  <a:lnTo>
                    <a:pt x="1445730" y="1217137"/>
                  </a:lnTo>
                  <a:lnTo>
                    <a:pt x="1505990" y="1212071"/>
                  </a:lnTo>
                  <a:lnTo>
                    <a:pt x="1565234" y="1205635"/>
                  </a:lnTo>
                  <a:lnTo>
                    <a:pt x="1623391" y="1197866"/>
                  </a:lnTo>
                  <a:lnTo>
                    <a:pt x="1680389" y="1188797"/>
                  </a:lnTo>
                  <a:lnTo>
                    <a:pt x="1736156" y="1178465"/>
                  </a:lnTo>
                  <a:lnTo>
                    <a:pt x="1790619" y="1166903"/>
                  </a:lnTo>
                  <a:lnTo>
                    <a:pt x="1843707" y="1154148"/>
                  </a:lnTo>
                  <a:lnTo>
                    <a:pt x="1895347" y="1140234"/>
                  </a:lnTo>
                  <a:lnTo>
                    <a:pt x="1945468" y="1125196"/>
                  </a:lnTo>
                  <a:lnTo>
                    <a:pt x="1993996" y="1109069"/>
                  </a:lnTo>
                  <a:lnTo>
                    <a:pt x="2040861" y="1091889"/>
                  </a:lnTo>
                  <a:lnTo>
                    <a:pt x="2085989" y="1073690"/>
                  </a:lnTo>
                  <a:lnTo>
                    <a:pt x="2129309" y="1054508"/>
                  </a:lnTo>
                  <a:lnTo>
                    <a:pt x="2170748" y="1034377"/>
                  </a:lnTo>
                  <a:lnTo>
                    <a:pt x="2210235" y="1013332"/>
                  </a:lnTo>
                  <a:lnTo>
                    <a:pt x="2247697" y="991410"/>
                  </a:lnTo>
                  <a:lnTo>
                    <a:pt x="2283062" y="968643"/>
                  </a:lnTo>
                  <a:lnTo>
                    <a:pt x="2316259" y="945069"/>
                  </a:lnTo>
                  <a:lnTo>
                    <a:pt x="2347214" y="920721"/>
                  </a:lnTo>
                  <a:lnTo>
                    <a:pt x="2402111" y="869846"/>
                  </a:lnTo>
                  <a:lnTo>
                    <a:pt x="2447179" y="816299"/>
                  </a:lnTo>
                  <a:lnTo>
                    <a:pt x="2481840" y="760359"/>
                  </a:lnTo>
                  <a:lnTo>
                    <a:pt x="2505516" y="702308"/>
                  </a:lnTo>
                  <a:lnTo>
                    <a:pt x="2517630" y="642426"/>
                  </a:lnTo>
                  <a:lnTo>
                    <a:pt x="2519172" y="611886"/>
                  </a:lnTo>
                  <a:lnTo>
                    <a:pt x="2517630" y="581345"/>
                  </a:lnTo>
                  <a:lnTo>
                    <a:pt x="2505516" y="521463"/>
                  </a:lnTo>
                  <a:lnTo>
                    <a:pt x="2481840" y="463412"/>
                  </a:lnTo>
                  <a:lnTo>
                    <a:pt x="2447179" y="407472"/>
                  </a:lnTo>
                  <a:lnTo>
                    <a:pt x="2402111" y="353925"/>
                  </a:lnTo>
                  <a:lnTo>
                    <a:pt x="2347214" y="303050"/>
                  </a:lnTo>
                  <a:lnTo>
                    <a:pt x="2316259" y="278702"/>
                  </a:lnTo>
                  <a:lnTo>
                    <a:pt x="2283062" y="255128"/>
                  </a:lnTo>
                  <a:lnTo>
                    <a:pt x="2247697" y="232361"/>
                  </a:lnTo>
                  <a:lnTo>
                    <a:pt x="2210235" y="210439"/>
                  </a:lnTo>
                  <a:lnTo>
                    <a:pt x="2170748" y="189394"/>
                  </a:lnTo>
                  <a:lnTo>
                    <a:pt x="2129309" y="169263"/>
                  </a:lnTo>
                  <a:lnTo>
                    <a:pt x="2085989" y="150081"/>
                  </a:lnTo>
                  <a:lnTo>
                    <a:pt x="2040861" y="131882"/>
                  </a:lnTo>
                  <a:lnTo>
                    <a:pt x="1993996" y="114702"/>
                  </a:lnTo>
                  <a:lnTo>
                    <a:pt x="1945468" y="98575"/>
                  </a:lnTo>
                  <a:lnTo>
                    <a:pt x="1895348" y="83537"/>
                  </a:lnTo>
                  <a:lnTo>
                    <a:pt x="1843707" y="69623"/>
                  </a:lnTo>
                  <a:lnTo>
                    <a:pt x="1790619" y="56868"/>
                  </a:lnTo>
                  <a:lnTo>
                    <a:pt x="1736156" y="45306"/>
                  </a:lnTo>
                  <a:lnTo>
                    <a:pt x="1680389" y="34974"/>
                  </a:lnTo>
                  <a:lnTo>
                    <a:pt x="1623391" y="25905"/>
                  </a:lnTo>
                  <a:lnTo>
                    <a:pt x="1565234" y="18136"/>
                  </a:lnTo>
                  <a:lnTo>
                    <a:pt x="1505990" y="11700"/>
                  </a:lnTo>
                  <a:lnTo>
                    <a:pt x="1445730" y="6634"/>
                  </a:lnTo>
                  <a:lnTo>
                    <a:pt x="1384529" y="2971"/>
                  </a:lnTo>
                  <a:lnTo>
                    <a:pt x="1322456" y="748"/>
                  </a:lnTo>
                  <a:lnTo>
                    <a:pt x="125958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3073" y="3429761"/>
              <a:ext cx="2519680" cy="1224280"/>
            </a:xfrm>
            <a:custGeom>
              <a:avLst/>
              <a:gdLst/>
              <a:ahLst/>
              <a:cxnLst/>
              <a:rect l="l" t="t" r="r" b="b"/>
              <a:pathLst>
                <a:path w="2519679" h="1224279">
                  <a:moveTo>
                    <a:pt x="0" y="611886"/>
                  </a:moveTo>
                  <a:lnTo>
                    <a:pt x="6117" y="551193"/>
                  </a:lnTo>
                  <a:lnTo>
                    <a:pt x="24084" y="492191"/>
                  </a:lnTo>
                  <a:lnTo>
                    <a:pt x="53325" y="435160"/>
                  </a:lnTo>
                  <a:lnTo>
                    <a:pt x="93261" y="380382"/>
                  </a:lnTo>
                  <a:lnTo>
                    <a:pt x="143316" y="328136"/>
                  </a:lnTo>
                  <a:lnTo>
                    <a:pt x="202912" y="278702"/>
                  </a:lnTo>
                  <a:lnTo>
                    <a:pt x="236109" y="255128"/>
                  </a:lnTo>
                  <a:lnTo>
                    <a:pt x="271474" y="232361"/>
                  </a:lnTo>
                  <a:lnTo>
                    <a:pt x="308936" y="210439"/>
                  </a:lnTo>
                  <a:lnTo>
                    <a:pt x="348423" y="189394"/>
                  </a:lnTo>
                  <a:lnTo>
                    <a:pt x="389862" y="169263"/>
                  </a:lnTo>
                  <a:lnTo>
                    <a:pt x="433182" y="150081"/>
                  </a:lnTo>
                  <a:lnTo>
                    <a:pt x="478310" y="131882"/>
                  </a:lnTo>
                  <a:lnTo>
                    <a:pt x="525175" y="114702"/>
                  </a:lnTo>
                  <a:lnTo>
                    <a:pt x="573703" y="98575"/>
                  </a:lnTo>
                  <a:lnTo>
                    <a:pt x="623824" y="83537"/>
                  </a:lnTo>
                  <a:lnTo>
                    <a:pt x="675464" y="69623"/>
                  </a:lnTo>
                  <a:lnTo>
                    <a:pt x="728552" y="56868"/>
                  </a:lnTo>
                  <a:lnTo>
                    <a:pt x="783015" y="45306"/>
                  </a:lnTo>
                  <a:lnTo>
                    <a:pt x="838782" y="34974"/>
                  </a:lnTo>
                  <a:lnTo>
                    <a:pt x="895780" y="25905"/>
                  </a:lnTo>
                  <a:lnTo>
                    <a:pt x="953937" y="18136"/>
                  </a:lnTo>
                  <a:lnTo>
                    <a:pt x="1013181" y="11700"/>
                  </a:lnTo>
                  <a:lnTo>
                    <a:pt x="1073441" y="6634"/>
                  </a:lnTo>
                  <a:lnTo>
                    <a:pt x="1134642" y="2971"/>
                  </a:lnTo>
                  <a:lnTo>
                    <a:pt x="1196715" y="748"/>
                  </a:lnTo>
                  <a:lnTo>
                    <a:pt x="1259586" y="0"/>
                  </a:lnTo>
                  <a:lnTo>
                    <a:pt x="1322456" y="748"/>
                  </a:lnTo>
                  <a:lnTo>
                    <a:pt x="1384529" y="2971"/>
                  </a:lnTo>
                  <a:lnTo>
                    <a:pt x="1445730" y="6634"/>
                  </a:lnTo>
                  <a:lnTo>
                    <a:pt x="1505990" y="11700"/>
                  </a:lnTo>
                  <a:lnTo>
                    <a:pt x="1565234" y="18136"/>
                  </a:lnTo>
                  <a:lnTo>
                    <a:pt x="1623391" y="25905"/>
                  </a:lnTo>
                  <a:lnTo>
                    <a:pt x="1680389" y="34974"/>
                  </a:lnTo>
                  <a:lnTo>
                    <a:pt x="1736156" y="45306"/>
                  </a:lnTo>
                  <a:lnTo>
                    <a:pt x="1790619" y="56868"/>
                  </a:lnTo>
                  <a:lnTo>
                    <a:pt x="1843707" y="69623"/>
                  </a:lnTo>
                  <a:lnTo>
                    <a:pt x="1895348" y="83537"/>
                  </a:lnTo>
                  <a:lnTo>
                    <a:pt x="1945468" y="98575"/>
                  </a:lnTo>
                  <a:lnTo>
                    <a:pt x="1993996" y="114702"/>
                  </a:lnTo>
                  <a:lnTo>
                    <a:pt x="2040861" y="131882"/>
                  </a:lnTo>
                  <a:lnTo>
                    <a:pt x="2085989" y="150081"/>
                  </a:lnTo>
                  <a:lnTo>
                    <a:pt x="2129309" y="169263"/>
                  </a:lnTo>
                  <a:lnTo>
                    <a:pt x="2170748" y="189394"/>
                  </a:lnTo>
                  <a:lnTo>
                    <a:pt x="2210235" y="210439"/>
                  </a:lnTo>
                  <a:lnTo>
                    <a:pt x="2247697" y="232361"/>
                  </a:lnTo>
                  <a:lnTo>
                    <a:pt x="2283062" y="255128"/>
                  </a:lnTo>
                  <a:lnTo>
                    <a:pt x="2316259" y="278702"/>
                  </a:lnTo>
                  <a:lnTo>
                    <a:pt x="2347214" y="303050"/>
                  </a:lnTo>
                  <a:lnTo>
                    <a:pt x="2402111" y="353925"/>
                  </a:lnTo>
                  <a:lnTo>
                    <a:pt x="2447179" y="407472"/>
                  </a:lnTo>
                  <a:lnTo>
                    <a:pt x="2481840" y="463412"/>
                  </a:lnTo>
                  <a:lnTo>
                    <a:pt x="2505516" y="521463"/>
                  </a:lnTo>
                  <a:lnTo>
                    <a:pt x="2517630" y="581345"/>
                  </a:lnTo>
                  <a:lnTo>
                    <a:pt x="2519172" y="611886"/>
                  </a:lnTo>
                  <a:lnTo>
                    <a:pt x="2517630" y="642426"/>
                  </a:lnTo>
                  <a:lnTo>
                    <a:pt x="2505516" y="702308"/>
                  </a:lnTo>
                  <a:lnTo>
                    <a:pt x="2481840" y="760359"/>
                  </a:lnTo>
                  <a:lnTo>
                    <a:pt x="2447179" y="816299"/>
                  </a:lnTo>
                  <a:lnTo>
                    <a:pt x="2402111" y="869846"/>
                  </a:lnTo>
                  <a:lnTo>
                    <a:pt x="2347214" y="920721"/>
                  </a:lnTo>
                  <a:lnTo>
                    <a:pt x="2316259" y="945069"/>
                  </a:lnTo>
                  <a:lnTo>
                    <a:pt x="2283062" y="968643"/>
                  </a:lnTo>
                  <a:lnTo>
                    <a:pt x="2247697" y="991410"/>
                  </a:lnTo>
                  <a:lnTo>
                    <a:pt x="2210235" y="1013332"/>
                  </a:lnTo>
                  <a:lnTo>
                    <a:pt x="2170748" y="1034377"/>
                  </a:lnTo>
                  <a:lnTo>
                    <a:pt x="2129309" y="1054508"/>
                  </a:lnTo>
                  <a:lnTo>
                    <a:pt x="2085989" y="1073690"/>
                  </a:lnTo>
                  <a:lnTo>
                    <a:pt x="2040861" y="1091889"/>
                  </a:lnTo>
                  <a:lnTo>
                    <a:pt x="1993996" y="1109069"/>
                  </a:lnTo>
                  <a:lnTo>
                    <a:pt x="1945468" y="1125196"/>
                  </a:lnTo>
                  <a:lnTo>
                    <a:pt x="1895347" y="1140234"/>
                  </a:lnTo>
                  <a:lnTo>
                    <a:pt x="1843707" y="1154148"/>
                  </a:lnTo>
                  <a:lnTo>
                    <a:pt x="1790619" y="1166903"/>
                  </a:lnTo>
                  <a:lnTo>
                    <a:pt x="1736156" y="1178465"/>
                  </a:lnTo>
                  <a:lnTo>
                    <a:pt x="1680389" y="1188797"/>
                  </a:lnTo>
                  <a:lnTo>
                    <a:pt x="1623391" y="1197866"/>
                  </a:lnTo>
                  <a:lnTo>
                    <a:pt x="1565234" y="1205635"/>
                  </a:lnTo>
                  <a:lnTo>
                    <a:pt x="1505990" y="1212071"/>
                  </a:lnTo>
                  <a:lnTo>
                    <a:pt x="1445730" y="1217137"/>
                  </a:lnTo>
                  <a:lnTo>
                    <a:pt x="1384529" y="1220800"/>
                  </a:lnTo>
                  <a:lnTo>
                    <a:pt x="1322456" y="1223023"/>
                  </a:lnTo>
                  <a:lnTo>
                    <a:pt x="1259586" y="1223771"/>
                  </a:lnTo>
                  <a:lnTo>
                    <a:pt x="1196715" y="1223023"/>
                  </a:lnTo>
                  <a:lnTo>
                    <a:pt x="1134642" y="1220800"/>
                  </a:lnTo>
                  <a:lnTo>
                    <a:pt x="1073441" y="1217137"/>
                  </a:lnTo>
                  <a:lnTo>
                    <a:pt x="1013181" y="1212071"/>
                  </a:lnTo>
                  <a:lnTo>
                    <a:pt x="953937" y="1205635"/>
                  </a:lnTo>
                  <a:lnTo>
                    <a:pt x="895780" y="1197866"/>
                  </a:lnTo>
                  <a:lnTo>
                    <a:pt x="838782" y="1188797"/>
                  </a:lnTo>
                  <a:lnTo>
                    <a:pt x="783015" y="1178465"/>
                  </a:lnTo>
                  <a:lnTo>
                    <a:pt x="728552" y="1166903"/>
                  </a:lnTo>
                  <a:lnTo>
                    <a:pt x="675464" y="1154148"/>
                  </a:lnTo>
                  <a:lnTo>
                    <a:pt x="623823" y="1140234"/>
                  </a:lnTo>
                  <a:lnTo>
                    <a:pt x="573703" y="1125196"/>
                  </a:lnTo>
                  <a:lnTo>
                    <a:pt x="525175" y="1109069"/>
                  </a:lnTo>
                  <a:lnTo>
                    <a:pt x="478310" y="1091889"/>
                  </a:lnTo>
                  <a:lnTo>
                    <a:pt x="433182" y="1073690"/>
                  </a:lnTo>
                  <a:lnTo>
                    <a:pt x="389862" y="1054508"/>
                  </a:lnTo>
                  <a:lnTo>
                    <a:pt x="348423" y="1034377"/>
                  </a:lnTo>
                  <a:lnTo>
                    <a:pt x="308936" y="1013332"/>
                  </a:lnTo>
                  <a:lnTo>
                    <a:pt x="271474" y="991410"/>
                  </a:lnTo>
                  <a:lnTo>
                    <a:pt x="236109" y="968643"/>
                  </a:lnTo>
                  <a:lnTo>
                    <a:pt x="202912" y="945069"/>
                  </a:lnTo>
                  <a:lnTo>
                    <a:pt x="171957" y="920721"/>
                  </a:lnTo>
                  <a:lnTo>
                    <a:pt x="117060" y="869846"/>
                  </a:lnTo>
                  <a:lnTo>
                    <a:pt x="71992" y="816299"/>
                  </a:lnTo>
                  <a:lnTo>
                    <a:pt x="37331" y="760359"/>
                  </a:lnTo>
                  <a:lnTo>
                    <a:pt x="13655" y="702308"/>
                  </a:lnTo>
                  <a:lnTo>
                    <a:pt x="1541" y="642426"/>
                  </a:lnTo>
                  <a:lnTo>
                    <a:pt x="0" y="6118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09775" y="3489147"/>
            <a:ext cx="14490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Hace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referencia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 </a:t>
            </a:r>
            <a:r>
              <a:rPr sz="1400" spc="-5" dirty="0">
                <a:latin typeface="Trebuchet MS"/>
                <a:cs typeface="Trebuchet MS"/>
              </a:rPr>
              <a:t>liberación,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 </a:t>
            </a:r>
            <a:r>
              <a:rPr sz="1400" dirty="0">
                <a:latin typeface="Trebuchet MS"/>
                <a:cs typeface="Trebuchet MS"/>
              </a:rPr>
              <a:t>y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distribución</a:t>
            </a:r>
            <a:r>
              <a:rPr sz="1400" dirty="0">
                <a:latin typeface="Trebuchet MS"/>
                <a:cs typeface="Trebuchet MS"/>
              </a:rPr>
              <a:t> y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excreción.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4339" y="5041138"/>
            <a:ext cx="298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FASE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FARMACODINAMIA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86784" y="4427220"/>
            <a:ext cx="2324100" cy="1388745"/>
            <a:chOff x="3986784" y="4427220"/>
            <a:chExt cx="2324100" cy="1388745"/>
          </a:xfrm>
        </p:grpSpPr>
        <p:sp>
          <p:nvSpPr>
            <p:cNvPr id="21" name="object 21"/>
            <p:cNvSpPr/>
            <p:nvPr/>
          </p:nvSpPr>
          <p:spPr>
            <a:xfrm>
              <a:off x="3996690" y="4437126"/>
              <a:ext cx="2304415" cy="1369060"/>
            </a:xfrm>
            <a:custGeom>
              <a:avLst/>
              <a:gdLst/>
              <a:ahLst/>
              <a:cxnLst/>
              <a:rect l="l" t="t" r="r" b="b"/>
              <a:pathLst>
                <a:path w="2304415" h="1369060">
                  <a:moveTo>
                    <a:pt x="1152144" y="0"/>
                  </a:moveTo>
                  <a:lnTo>
                    <a:pt x="1092858" y="890"/>
                  </a:lnTo>
                  <a:lnTo>
                    <a:pt x="1034350" y="3532"/>
                  </a:lnTo>
                  <a:lnTo>
                    <a:pt x="976693" y="7883"/>
                  </a:lnTo>
                  <a:lnTo>
                    <a:pt x="919958" y="13900"/>
                  </a:lnTo>
                  <a:lnTo>
                    <a:pt x="864219" y="21540"/>
                  </a:lnTo>
                  <a:lnTo>
                    <a:pt x="809547" y="30760"/>
                  </a:lnTo>
                  <a:lnTo>
                    <a:pt x="756014" y="41517"/>
                  </a:lnTo>
                  <a:lnTo>
                    <a:pt x="703695" y="53768"/>
                  </a:lnTo>
                  <a:lnTo>
                    <a:pt x="652660" y="67470"/>
                  </a:lnTo>
                  <a:lnTo>
                    <a:pt x="602982" y="82581"/>
                  </a:lnTo>
                  <a:lnTo>
                    <a:pt x="554733" y="99056"/>
                  </a:lnTo>
                  <a:lnTo>
                    <a:pt x="507987" y="116853"/>
                  </a:lnTo>
                  <a:lnTo>
                    <a:pt x="462815" y="135930"/>
                  </a:lnTo>
                  <a:lnTo>
                    <a:pt x="419290" y="156243"/>
                  </a:lnTo>
                  <a:lnTo>
                    <a:pt x="377484" y="177749"/>
                  </a:lnTo>
                  <a:lnTo>
                    <a:pt x="337470" y="200406"/>
                  </a:lnTo>
                  <a:lnTo>
                    <a:pt x="299320" y="224169"/>
                  </a:lnTo>
                  <a:lnTo>
                    <a:pt x="263107" y="248997"/>
                  </a:lnTo>
                  <a:lnTo>
                    <a:pt x="228902" y="274846"/>
                  </a:lnTo>
                  <a:lnTo>
                    <a:pt x="196779" y="301674"/>
                  </a:lnTo>
                  <a:lnTo>
                    <a:pt x="166809" y="329437"/>
                  </a:lnTo>
                  <a:lnTo>
                    <a:pt x="139065" y="358093"/>
                  </a:lnTo>
                  <a:lnTo>
                    <a:pt x="113620" y="387598"/>
                  </a:lnTo>
                  <a:lnTo>
                    <a:pt x="69916" y="448984"/>
                  </a:lnTo>
                  <a:lnTo>
                    <a:pt x="36275" y="513252"/>
                  </a:lnTo>
                  <a:lnTo>
                    <a:pt x="13276" y="580059"/>
                  </a:lnTo>
                  <a:lnTo>
                    <a:pt x="1499" y="649060"/>
                  </a:lnTo>
                  <a:lnTo>
                    <a:pt x="0" y="684276"/>
                  </a:lnTo>
                  <a:lnTo>
                    <a:pt x="1499" y="719491"/>
                  </a:lnTo>
                  <a:lnTo>
                    <a:pt x="13276" y="788492"/>
                  </a:lnTo>
                  <a:lnTo>
                    <a:pt x="36275" y="855299"/>
                  </a:lnTo>
                  <a:lnTo>
                    <a:pt x="69916" y="919567"/>
                  </a:lnTo>
                  <a:lnTo>
                    <a:pt x="113620" y="980953"/>
                  </a:lnTo>
                  <a:lnTo>
                    <a:pt x="139065" y="1010458"/>
                  </a:lnTo>
                  <a:lnTo>
                    <a:pt x="166809" y="1039114"/>
                  </a:lnTo>
                  <a:lnTo>
                    <a:pt x="196779" y="1066877"/>
                  </a:lnTo>
                  <a:lnTo>
                    <a:pt x="228902" y="1093705"/>
                  </a:lnTo>
                  <a:lnTo>
                    <a:pt x="263107" y="1119554"/>
                  </a:lnTo>
                  <a:lnTo>
                    <a:pt x="299320" y="1144382"/>
                  </a:lnTo>
                  <a:lnTo>
                    <a:pt x="337470" y="1168146"/>
                  </a:lnTo>
                  <a:lnTo>
                    <a:pt x="377484" y="1190802"/>
                  </a:lnTo>
                  <a:lnTo>
                    <a:pt x="419290" y="1212308"/>
                  </a:lnTo>
                  <a:lnTo>
                    <a:pt x="462815" y="1232621"/>
                  </a:lnTo>
                  <a:lnTo>
                    <a:pt x="507987" y="1251698"/>
                  </a:lnTo>
                  <a:lnTo>
                    <a:pt x="554733" y="1269495"/>
                  </a:lnTo>
                  <a:lnTo>
                    <a:pt x="602982" y="1285970"/>
                  </a:lnTo>
                  <a:lnTo>
                    <a:pt x="652660" y="1301081"/>
                  </a:lnTo>
                  <a:lnTo>
                    <a:pt x="703695" y="1314783"/>
                  </a:lnTo>
                  <a:lnTo>
                    <a:pt x="756014" y="1327034"/>
                  </a:lnTo>
                  <a:lnTo>
                    <a:pt x="809547" y="1337791"/>
                  </a:lnTo>
                  <a:lnTo>
                    <a:pt x="864219" y="1347011"/>
                  </a:lnTo>
                  <a:lnTo>
                    <a:pt x="919958" y="1354651"/>
                  </a:lnTo>
                  <a:lnTo>
                    <a:pt x="976693" y="1360668"/>
                  </a:lnTo>
                  <a:lnTo>
                    <a:pt x="1034350" y="1365019"/>
                  </a:lnTo>
                  <a:lnTo>
                    <a:pt x="1092858" y="1367661"/>
                  </a:lnTo>
                  <a:lnTo>
                    <a:pt x="1152144" y="1368552"/>
                  </a:lnTo>
                  <a:lnTo>
                    <a:pt x="1211429" y="1367661"/>
                  </a:lnTo>
                  <a:lnTo>
                    <a:pt x="1269937" y="1365019"/>
                  </a:lnTo>
                  <a:lnTo>
                    <a:pt x="1327594" y="1360668"/>
                  </a:lnTo>
                  <a:lnTo>
                    <a:pt x="1384329" y="1354651"/>
                  </a:lnTo>
                  <a:lnTo>
                    <a:pt x="1440068" y="1347011"/>
                  </a:lnTo>
                  <a:lnTo>
                    <a:pt x="1494740" y="1337791"/>
                  </a:lnTo>
                  <a:lnTo>
                    <a:pt x="1548273" y="1327034"/>
                  </a:lnTo>
                  <a:lnTo>
                    <a:pt x="1600592" y="1314783"/>
                  </a:lnTo>
                  <a:lnTo>
                    <a:pt x="1651627" y="1301081"/>
                  </a:lnTo>
                  <a:lnTo>
                    <a:pt x="1701305" y="1285970"/>
                  </a:lnTo>
                  <a:lnTo>
                    <a:pt x="1749554" y="1269495"/>
                  </a:lnTo>
                  <a:lnTo>
                    <a:pt x="1796300" y="1251698"/>
                  </a:lnTo>
                  <a:lnTo>
                    <a:pt x="1841472" y="1232621"/>
                  </a:lnTo>
                  <a:lnTo>
                    <a:pt x="1884997" y="1212308"/>
                  </a:lnTo>
                  <a:lnTo>
                    <a:pt x="1926803" y="1190802"/>
                  </a:lnTo>
                  <a:lnTo>
                    <a:pt x="1966817" y="1168146"/>
                  </a:lnTo>
                  <a:lnTo>
                    <a:pt x="2004967" y="1144382"/>
                  </a:lnTo>
                  <a:lnTo>
                    <a:pt x="2041180" y="1119554"/>
                  </a:lnTo>
                  <a:lnTo>
                    <a:pt x="2075385" y="1093705"/>
                  </a:lnTo>
                  <a:lnTo>
                    <a:pt x="2107508" y="1066877"/>
                  </a:lnTo>
                  <a:lnTo>
                    <a:pt x="2137478" y="1039114"/>
                  </a:lnTo>
                  <a:lnTo>
                    <a:pt x="2165222" y="1010458"/>
                  </a:lnTo>
                  <a:lnTo>
                    <a:pt x="2190667" y="980953"/>
                  </a:lnTo>
                  <a:lnTo>
                    <a:pt x="2234371" y="919567"/>
                  </a:lnTo>
                  <a:lnTo>
                    <a:pt x="2268012" y="855299"/>
                  </a:lnTo>
                  <a:lnTo>
                    <a:pt x="2291011" y="788492"/>
                  </a:lnTo>
                  <a:lnTo>
                    <a:pt x="2302788" y="719491"/>
                  </a:lnTo>
                  <a:lnTo>
                    <a:pt x="2304288" y="684276"/>
                  </a:lnTo>
                  <a:lnTo>
                    <a:pt x="2302788" y="649060"/>
                  </a:lnTo>
                  <a:lnTo>
                    <a:pt x="2291011" y="580059"/>
                  </a:lnTo>
                  <a:lnTo>
                    <a:pt x="2268012" y="513252"/>
                  </a:lnTo>
                  <a:lnTo>
                    <a:pt x="2234371" y="448984"/>
                  </a:lnTo>
                  <a:lnTo>
                    <a:pt x="2190667" y="387598"/>
                  </a:lnTo>
                  <a:lnTo>
                    <a:pt x="2165222" y="358093"/>
                  </a:lnTo>
                  <a:lnTo>
                    <a:pt x="2137478" y="329437"/>
                  </a:lnTo>
                  <a:lnTo>
                    <a:pt x="2107508" y="301674"/>
                  </a:lnTo>
                  <a:lnTo>
                    <a:pt x="2075385" y="274846"/>
                  </a:lnTo>
                  <a:lnTo>
                    <a:pt x="2041180" y="248997"/>
                  </a:lnTo>
                  <a:lnTo>
                    <a:pt x="2004967" y="224169"/>
                  </a:lnTo>
                  <a:lnTo>
                    <a:pt x="1966817" y="200406"/>
                  </a:lnTo>
                  <a:lnTo>
                    <a:pt x="1926803" y="177749"/>
                  </a:lnTo>
                  <a:lnTo>
                    <a:pt x="1884997" y="156243"/>
                  </a:lnTo>
                  <a:lnTo>
                    <a:pt x="1841472" y="135930"/>
                  </a:lnTo>
                  <a:lnTo>
                    <a:pt x="1796300" y="116853"/>
                  </a:lnTo>
                  <a:lnTo>
                    <a:pt x="1749554" y="99056"/>
                  </a:lnTo>
                  <a:lnTo>
                    <a:pt x="1701305" y="82581"/>
                  </a:lnTo>
                  <a:lnTo>
                    <a:pt x="1651627" y="67470"/>
                  </a:lnTo>
                  <a:lnTo>
                    <a:pt x="1600592" y="53768"/>
                  </a:lnTo>
                  <a:lnTo>
                    <a:pt x="1548273" y="41517"/>
                  </a:lnTo>
                  <a:lnTo>
                    <a:pt x="1494740" y="30760"/>
                  </a:lnTo>
                  <a:lnTo>
                    <a:pt x="1440068" y="21540"/>
                  </a:lnTo>
                  <a:lnTo>
                    <a:pt x="1384329" y="13900"/>
                  </a:lnTo>
                  <a:lnTo>
                    <a:pt x="1327594" y="7883"/>
                  </a:lnTo>
                  <a:lnTo>
                    <a:pt x="1269937" y="3532"/>
                  </a:lnTo>
                  <a:lnTo>
                    <a:pt x="1211429" y="890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6690" y="4437126"/>
              <a:ext cx="2304415" cy="1369060"/>
            </a:xfrm>
            <a:custGeom>
              <a:avLst/>
              <a:gdLst/>
              <a:ahLst/>
              <a:cxnLst/>
              <a:rect l="l" t="t" r="r" b="b"/>
              <a:pathLst>
                <a:path w="2304415" h="1369060">
                  <a:moveTo>
                    <a:pt x="0" y="684276"/>
                  </a:moveTo>
                  <a:lnTo>
                    <a:pt x="5948" y="614306"/>
                  </a:lnTo>
                  <a:lnTo>
                    <a:pt x="23409" y="546359"/>
                  </a:lnTo>
                  <a:lnTo>
                    <a:pt x="51801" y="480779"/>
                  </a:lnTo>
                  <a:lnTo>
                    <a:pt x="90547" y="417909"/>
                  </a:lnTo>
                  <a:lnTo>
                    <a:pt x="139065" y="358093"/>
                  </a:lnTo>
                  <a:lnTo>
                    <a:pt x="166809" y="329437"/>
                  </a:lnTo>
                  <a:lnTo>
                    <a:pt x="196779" y="301674"/>
                  </a:lnTo>
                  <a:lnTo>
                    <a:pt x="228902" y="274846"/>
                  </a:lnTo>
                  <a:lnTo>
                    <a:pt x="263107" y="248997"/>
                  </a:lnTo>
                  <a:lnTo>
                    <a:pt x="299320" y="224169"/>
                  </a:lnTo>
                  <a:lnTo>
                    <a:pt x="337470" y="200406"/>
                  </a:lnTo>
                  <a:lnTo>
                    <a:pt x="377484" y="177749"/>
                  </a:lnTo>
                  <a:lnTo>
                    <a:pt x="419290" y="156243"/>
                  </a:lnTo>
                  <a:lnTo>
                    <a:pt x="462815" y="135930"/>
                  </a:lnTo>
                  <a:lnTo>
                    <a:pt x="507987" y="116853"/>
                  </a:lnTo>
                  <a:lnTo>
                    <a:pt x="554733" y="99056"/>
                  </a:lnTo>
                  <a:lnTo>
                    <a:pt x="602982" y="82581"/>
                  </a:lnTo>
                  <a:lnTo>
                    <a:pt x="652660" y="67470"/>
                  </a:lnTo>
                  <a:lnTo>
                    <a:pt x="703695" y="53768"/>
                  </a:lnTo>
                  <a:lnTo>
                    <a:pt x="756014" y="41517"/>
                  </a:lnTo>
                  <a:lnTo>
                    <a:pt x="809547" y="30760"/>
                  </a:lnTo>
                  <a:lnTo>
                    <a:pt x="864219" y="21540"/>
                  </a:lnTo>
                  <a:lnTo>
                    <a:pt x="919958" y="13900"/>
                  </a:lnTo>
                  <a:lnTo>
                    <a:pt x="976693" y="7883"/>
                  </a:lnTo>
                  <a:lnTo>
                    <a:pt x="1034350" y="3532"/>
                  </a:lnTo>
                  <a:lnTo>
                    <a:pt x="1092858" y="890"/>
                  </a:lnTo>
                  <a:lnTo>
                    <a:pt x="1152144" y="0"/>
                  </a:lnTo>
                  <a:lnTo>
                    <a:pt x="1211429" y="890"/>
                  </a:lnTo>
                  <a:lnTo>
                    <a:pt x="1269937" y="3532"/>
                  </a:lnTo>
                  <a:lnTo>
                    <a:pt x="1327594" y="7883"/>
                  </a:lnTo>
                  <a:lnTo>
                    <a:pt x="1384329" y="13900"/>
                  </a:lnTo>
                  <a:lnTo>
                    <a:pt x="1440068" y="21540"/>
                  </a:lnTo>
                  <a:lnTo>
                    <a:pt x="1494740" y="30760"/>
                  </a:lnTo>
                  <a:lnTo>
                    <a:pt x="1548273" y="41517"/>
                  </a:lnTo>
                  <a:lnTo>
                    <a:pt x="1600592" y="53768"/>
                  </a:lnTo>
                  <a:lnTo>
                    <a:pt x="1651627" y="67470"/>
                  </a:lnTo>
                  <a:lnTo>
                    <a:pt x="1701305" y="82581"/>
                  </a:lnTo>
                  <a:lnTo>
                    <a:pt x="1749554" y="99056"/>
                  </a:lnTo>
                  <a:lnTo>
                    <a:pt x="1796300" y="116853"/>
                  </a:lnTo>
                  <a:lnTo>
                    <a:pt x="1841472" y="135930"/>
                  </a:lnTo>
                  <a:lnTo>
                    <a:pt x="1884997" y="156243"/>
                  </a:lnTo>
                  <a:lnTo>
                    <a:pt x="1926803" y="177749"/>
                  </a:lnTo>
                  <a:lnTo>
                    <a:pt x="1966817" y="200406"/>
                  </a:lnTo>
                  <a:lnTo>
                    <a:pt x="2004967" y="224169"/>
                  </a:lnTo>
                  <a:lnTo>
                    <a:pt x="2041180" y="248997"/>
                  </a:lnTo>
                  <a:lnTo>
                    <a:pt x="2075385" y="274846"/>
                  </a:lnTo>
                  <a:lnTo>
                    <a:pt x="2107508" y="301674"/>
                  </a:lnTo>
                  <a:lnTo>
                    <a:pt x="2137478" y="329437"/>
                  </a:lnTo>
                  <a:lnTo>
                    <a:pt x="2165222" y="358093"/>
                  </a:lnTo>
                  <a:lnTo>
                    <a:pt x="2190667" y="387598"/>
                  </a:lnTo>
                  <a:lnTo>
                    <a:pt x="2234371" y="448984"/>
                  </a:lnTo>
                  <a:lnTo>
                    <a:pt x="2268012" y="513252"/>
                  </a:lnTo>
                  <a:lnTo>
                    <a:pt x="2291011" y="580059"/>
                  </a:lnTo>
                  <a:lnTo>
                    <a:pt x="2302788" y="649060"/>
                  </a:lnTo>
                  <a:lnTo>
                    <a:pt x="2304288" y="684276"/>
                  </a:lnTo>
                  <a:lnTo>
                    <a:pt x="2302788" y="719491"/>
                  </a:lnTo>
                  <a:lnTo>
                    <a:pt x="2291011" y="788492"/>
                  </a:lnTo>
                  <a:lnTo>
                    <a:pt x="2268012" y="855299"/>
                  </a:lnTo>
                  <a:lnTo>
                    <a:pt x="2234371" y="919567"/>
                  </a:lnTo>
                  <a:lnTo>
                    <a:pt x="2190667" y="980953"/>
                  </a:lnTo>
                  <a:lnTo>
                    <a:pt x="2165222" y="1010458"/>
                  </a:lnTo>
                  <a:lnTo>
                    <a:pt x="2137478" y="1039114"/>
                  </a:lnTo>
                  <a:lnTo>
                    <a:pt x="2107508" y="1066877"/>
                  </a:lnTo>
                  <a:lnTo>
                    <a:pt x="2075385" y="1093705"/>
                  </a:lnTo>
                  <a:lnTo>
                    <a:pt x="2041180" y="1119554"/>
                  </a:lnTo>
                  <a:lnTo>
                    <a:pt x="2004967" y="1144382"/>
                  </a:lnTo>
                  <a:lnTo>
                    <a:pt x="1966817" y="1168146"/>
                  </a:lnTo>
                  <a:lnTo>
                    <a:pt x="1926803" y="1190802"/>
                  </a:lnTo>
                  <a:lnTo>
                    <a:pt x="1884997" y="1212308"/>
                  </a:lnTo>
                  <a:lnTo>
                    <a:pt x="1841472" y="1232621"/>
                  </a:lnTo>
                  <a:lnTo>
                    <a:pt x="1796300" y="1251698"/>
                  </a:lnTo>
                  <a:lnTo>
                    <a:pt x="1749554" y="1269495"/>
                  </a:lnTo>
                  <a:lnTo>
                    <a:pt x="1701305" y="1285970"/>
                  </a:lnTo>
                  <a:lnTo>
                    <a:pt x="1651627" y="1301081"/>
                  </a:lnTo>
                  <a:lnTo>
                    <a:pt x="1600592" y="1314783"/>
                  </a:lnTo>
                  <a:lnTo>
                    <a:pt x="1548273" y="1327034"/>
                  </a:lnTo>
                  <a:lnTo>
                    <a:pt x="1494740" y="1337791"/>
                  </a:lnTo>
                  <a:lnTo>
                    <a:pt x="1440068" y="1347011"/>
                  </a:lnTo>
                  <a:lnTo>
                    <a:pt x="1384329" y="1354651"/>
                  </a:lnTo>
                  <a:lnTo>
                    <a:pt x="1327594" y="1360668"/>
                  </a:lnTo>
                  <a:lnTo>
                    <a:pt x="1269937" y="1365019"/>
                  </a:lnTo>
                  <a:lnTo>
                    <a:pt x="1211429" y="1367661"/>
                  </a:lnTo>
                  <a:lnTo>
                    <a:pt x="1152144" y="1368552"/>
                  </a:lnTo>
                  <a:lnTo>
                    <a:pt x="1092858" y="1367661"/>
                  </a:lnTo>
                  <a:lnTo>
                    <a:pt x="1034350" y="1365019"/>
                  </a:lnTo>
                  <a:lnTo>
                    <a:pt x="976693" y="1360668"/>
                  </a:lnTo>
                  <a:lnTo>
                    <a:pt x="919958" y="1354651"/>
                  </a:lnTo>
                  <a:lnTo>
                    <a:pt x="864219" y="1347011"/>
                  </a:lnTo>
                  <a:lnTo>
                    <a:pt x="809547" y="1337791"/>
                  </a:lnTo>
                  <a:lnTo>
                    <a:pt x="756014" y="1327034"/>
                  </a:lnTo>
                  <a:lnTo>
                    <a:pt x="703695" y="1314783"/>
                  </a:lnTo>
                  <a:lnTo>
                    <a:pt x="652660" y="1301081"/>
                  </a:lnTo>
                  <a:lnTo>
                    <a:pt x="602982" y="1285970"/>
                  </a:lnTo>
                  <a:lnTo>
                    <a:pt x="554733" y="1269495"/>
                  </a:lnTo>
                  <a:lnTo>
                    <a:pt x="507987" y="1251698"/>
                  </a:lnTo>
                  <a:lnTo>
                    <a:pt x="462815" y="1232621"/>
                  </a:lnTo>
                  <a:lnTo>
                    <a:pt x="419290" y="1212308"/>
                  </a:lnTo>
                  <a:lnTo>
                    <a:pt x="377484" y="1190802"/>
                  </a:lnTo>
                  <a:lnTo>
                    <a:pt x="337470" y="1168146"/>
                  </a:lnTo>
                  <a:lnTo>
                    <a:pt x="299320" y="1144382"/>
                  </a:lnTo>
                  <a:lnTo>
                    <a:pt x="263107" y="1119554"/>
                  </a:lnTo>
                  <a:lnTo>
                    <a:pt x="228902" y="1093705"/>
                  </a:lnTo>
                  <a:lnTo>
                    <a:pt x="196779" y="1066877"/>
                  </a:lnTo>
                  <a:lnTo>
                    <a:pt x="166809" y="1039114"/>
                  </a:lnTo>
                  <a:lnTo>
                    <a:pt x="139065" y="1010458"/>
                  </a:lnTo>
                  <a:lnTo>
                    <a:pt x="113620" y="980953"/>
                  </a:lnTo>
                  <a:lnTo>
                    <a:pt x="69916" y="919567"/>
                  </a:lnTo>
                  <a:lnTo>
                    <a:pt x="36275" y="855299"/>
                  </a:lnTo>
                  <a:lnTo>
                    <a:pt x="13276" y="788492"/>
                  </a:lnTo>
                  <a:lnTo>
                    <a:pt x="1499" y="719491"/>
                  </a:lnTo>
                  <a:lnTo>
                    <a:pt x="0" y="684276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98340" y="4463288"/>
            <a:ext cx="129984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rebuchet MS"/>
                <a:cs typeface="Trebuchet MS"/>
              </a:rPr>
              <a:t>Es </a:t>
            </a:r>
            <a:r>
              <a:rPr sz="1400" spc="-5" dirty="0">
                <a:latin typeface="Trebuchet MS"/>
                <a:cs typeface="Trebuchet MS"/>
              </a:rPr>
              <a:t>el proceso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molecular </a:t>
            </a:r>
            <a:r>
              <a:rPr sz="1400" dirty="0">
                <a:latin typeface="Trebuchet MS"/>
                <a:cs typeface="Trebuchet MS"/>
              </a:rPr>
              <a:t>y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bioquímico</a:t>
            </a:r>
            <a:r>
              <a:rPr sz="1400" spc="3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realiza el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fármaco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al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organismo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457444" y="0"/>
            <a:ext cx="3686810" cy="6823075"/>
            <a:chOff x="5457444" y="0"/>
            <a:chExt cx="3686810" cy="6823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0"/>
              <a:ext cx="1548383" cy="68229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7350" y="1570482"/>
              <a:ext cx="2089785" cy="721360"/>
            </a:xfrm>
            <a:custGeom>
              <a:avLst/>
              <a:gdLst/>
              <a:ahLst/>
              <a:cxnLst/>
              <a:rect l="l" t="t" r="r" b="b"/>
              <a:pathLst>
                <a:path w="2089784" h="721360">
                  <a:moveTo>
                    <a:pt x="1044701" y="0"/>
                  </a:moveTo>
                  <a:lnTo>
                    <a:pt x="976013" y="766"/>
                  </a:lnTo>
                  <a:lnTo>
                    <a:pt x="908511" y="3035"/>
                  </a:lnTo>
                  <a:lnTo>
                    <a:pt x="842333" y="6759"/>
                  </a:lnTo>
                  <a:lnTo>
                    <a:pt x="777617" y="11889"/>
                  </a:lnTo>
                  <a:lnTo>
                    <a:pt x="714499" y="18379"/>
                  </a:lnTo>
                  <a:lnTo>
                    <a:pt x="653119" y="26181"/>
                  </a:lnTo>
                  <a:lnTo>
                    <a:pt x="593613" y="35247"/>
                  </a:lnTo>
                  <a:lnTo>
                    <a:pt x="536119" y="45529"/>
                  </a:lnTo>
                  <a:lnTo>
                    <a:pt x="480776" y="56981"/>
                  </a:lnTo>
                  <a:lnTo>
                    <a:pt x="427719" y="69555"/>
                  </a:lnTo>
                  <a:lnTo>
                    <a:pt x="377088" y="83203"/>
                  </a:lnTo>
                  <a:lnTo>
                    <a:pt x="329020" y="97877"/>
                  </a:lnTo>
                  <a:lnTo>
                    <a:pt x="283653" y="113530"/>
                  </a:lnTo>
                  <a:lnTo>
                    <a:pt x="241123" y="130115"/>
                  </a:lnTo>
                  <a:lnTo>
                    <a:pt x="201570" y="147584"/>
                  </a:lnTo>
                  <a:lnTo>
                    <a:pt x="165130" y="165889"/>
                  </a:lnTo>
                  <a:lnTo>
                    <a:pt x="131942" y="184983"/>
                  </a:lnTo>
                  <a:lnTo>
                    <a:pt x="75869" y="225347"/>
                  </a:lnTo>
                  <a:lnTo>
                    <a:pt x="34454" y="268295"/>
                  </a:lnTo>
                  <a:lnTo>
                    <a:pt x="8797" y="313449"/>
                  </a:lnTo>
                  <a:lnTo>
                    <a:pt x="0" y="360425"/>
                  </a:lnTo>
                  <a:lnTo>
                    <a:pt x="2222" y="384118"/>
                  </a:lnTo>
                  <a:lnTo>
                    <a:pt x="19586" y="430231"/>
                  </a:lnTo>
                  <a:lnTo>
                    <a:pt x="53260" y="474329"/>
                  </a:lnTo>
                  <a:lnTo>
                    <a:pt x="102142" y="516033"/>
                  </a:lnTo>
                  <a:lnTo>
                    <a:pt x="165130" y="554962"/>
                  </a:lnTo>
                  <a:lnTo>
                    <a:pt x="201570" y="573267"/>
                  </a:lnTo>
                  <a:lnTo>
                    <a:pt x="241123" y="590736"/>
                  </a:lnTo>
                  <a:lnTo>
                    <a:pt x="283653" y="607321"/>
                  </a:lnTo>
                  <a:lnTo>
                    <a:pt x="329020" y="622974"/>
                  </a:lnTo>
                  <a:lnTo>
                    <a:pt x="377088" y="637648"/>
                  </a:lnTo>
                  <a:lnTo>
                    <a:pt x="427719" y="651296"/>
                  </a:lnTo>
                  <a:lnTo>
                    <a:pt x="480776" y="663870"/>
                  </a:lnTo>
                  <a:lnTo>
                    <a:pt x="536119" y="675322"/>
                  </a:lnTo>
                  <a:lnTo>
                    <a:pt x="593613" y="685604"/>
                  </a:lnTo>
                  <a:lnTo>
                    <a:pt x="653119" y="694670"/>
                  </a:lnTo>
                  <a:lnTo>
                    <a:pt x="714499" y="702472"/>
                  </a:lnTo>
                  <a:lnTo>
                    <a:pt x="777617" y="708962"/>
                  </a:lnTo>
                  <a:lnTo>
                    <a:pt x="842333" y="714092"/>
                  </a:lnTo>
                  <a:lnTo>
                    <a:pt x="908511" y="717816"/>
                  </a:lnTo>
                  <a:lnTo>
                    <a:pt x="976013" y="720085"/>
                  </a:lnTo>
                  <a:lnTo>
                    <a:pt x="1044701" y="720851"/>
                  </a:lnTo>
                  <a:lnTo>
                    <a:pt x="1113390" y="720085"/>
                  </a:lnTo>
                  <a:lnTo>
                    <a:pt x="1180892" y="717816"/>
                  </a:lnTo>
                  <a:lnTo>
                    <a:pt x="1247070" y="714092"/>
                  </a:lnTo>
                  <a:lnTo>
                    <a:pt x="1311786" y="708962"/>
                  </a:lnTo>
                  <a:lnTo>
                    <a:pt x="1374904" y="702472"/>
                  </a:lnTo>
                  <a:lnTo>
                    <a:pt x="1436284" y="694670"/>
                  </a:lnTo>
                  <a:lnTo>
                    <a:pt x="1495790" y="685604"/>
                  </a:lnTo>
                  <a:lnTo>
                    <a:pt x="1553284" y="675322"/>
                  </a:lnTo>
                  <a:lnTo>
                    <a:pt x="1608627" y="663870"/>
                  </a:lnTo>
                  <a:lnTo>
                    <a:pt x="1661684" y="651296"/>
                  </a:lnTo>
                  <a:lnTo>
                    <a:pt x="1712315" y="637648"/>
                  </a:lnTo>
                  <a:lnTo>
                    <a:pt x="1760383" y="622974"/>
                  </a:lnTo>
                  <a:lnTo>
                    <a:pt x="1805750" y="607321"/>
                  </a:lnTo>
                  <a:lnTo>
                    <a:pt x="1848280" y="590736"/>
                  </a:lnTo>
                  <a:lnTo>
                    <a:pt x="1887833" y="573267"/>
                  </a:lnTo>
                  <a:lnTo>
                    <a:pt x="1924273" y="554962"/>
                  </a:lnTo>
                  <a:lnTo>
                    <a:pt x="1957461" y="535868"/>
                  </a:lnTo>
                  <a:lnTo>
                    <a:pt x="2013534" y="495504"/>
                  </a:lnTo>
                  <a:lnTo>
                    <a:pt x="2054949" y="452556"/>
                  </a:lnTo>
                  <a:lnTo>
                    <a:pt x="2080606" y="407402"/>
                  </a:lnTo>
                  <a:lnTo>
                    <a:pt x="2089403" y="360425"/>
                  </a:lnTo>
                  <a:lnTo>
                    <a:pt x="2087181" y="336733"/>
                  </a:lnTo>
                  <a:lnTo>
                    <a:pt x="2069817" y="290620"/>
                  </a:lnTo>
                  <a:lnTo>
                    <a:pt x="2036143" y="246522"/>
                  </a:lnTo>
                  <a:lnTo>
                    <a:pt x="1987261" y="204818"/>
                  </a:lnTo>
                  <a:lnTo>
                    <a:pt x="1924273" y="165889"/>
                  </a:lnTo>
                  <a:lnTo>
                    <a:pt x="1887833" y="147584"/>
                  </a:lnTo>
                  <a:lnTo>
                    <a:pt x="1848280" y="130115"/>
                  </a:lnTo>
                  <a:lnTo>
                    <a:pt x="1805750" y="113530"/>
                  </a:lnTo>
                  <a:lnTo>
                    <a:pt x="1760383" y="97877"/>
                  </a:lnTo>
                  <a:lnTo>
                    <a:pt x="1712315" y="83203"/>
                  </a:lnTo>
                  <a:lnTo>
                    <a:pt x="1661684" y="69555"/>
                  </a:lnTo>
                  <a:lnTo>
                    <a:pt x="1608627" y="56981"/>
                  </a:lnTo>
                  <a:lnTo>
                    <a:pt x="1553284" y="45529"/>
                  </a:lnTo>
                  <a:lnTo>
                    <a:pt x="1495790" y="35247"/>
                  </a:lnTo>
                  <a:lnTo>
                    <a:pt x="1436284" y="26181"/>
                  </a:lnTo>
                  <a:lnTo>
                    <a:pt x="1374904" y="18379"/>
                  </a:lnTo>
                  <a:lnTo>
                    <a:pt x="1311786" y="11889"/>
                  </a:lnTo>
                  <a:lnTo>
                    <a:pt x="1247070" y="6759"/>
                  </a:lnTo>
                  <a:lnTo>
                    <a:pt x="1180892" y="3035"/>
                  </a:lnTo>
                  <a:lnTo>
                    <a:pt x="1113390" y="766"/>
                  </a:lnTo>
                  <a:lnTo>
                    <a:pt x="1044701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7350" y="1570482"/>
              <a:ext cx="2089785" cy="721360"/>
            </a:xfrm>
            <a:custGeom>
              <a:avLst/>
              <a:gdLst/>
              <a:ahLst/>
              <a:cxnLst/>
              <a:rect l="l" t="t" r="r" b="b"/>
              <a:pathLst>
                <a:path w="2089784" h="721360">
                  <a:moveTo>
                    <a:pt x="0" y="360425"/>
                  </a:moveTo>
                  <a:lnTo>
                    <a:pt x="8797" y="313449"/>
                  </a:lnTo>
                  <a:lnTo>
                    <a:pt x="34454" y="268295"/>
                  </a:lnTo>
                  <a:lnTo>
                    <a:pt x="75869" y="225347"/>
                  </a:lnTo>
                  <a:lnTo>
                    <a:pt x="131942" y="184983"/>
                  </a:lnTo>
                  <a:lnTo>
                    <a:pt x="165130" y="165889"/>
                  </a:lnTo>
                  <a:lnTo>
                    <a:pt x="201570" y="147584"/>
                  </a:lnTo>
                  <a:lnTo>
                    <a:pt x="241123" y="130115"/>
                  </a:lnTo>
                  <a:lnTo>
                    <a:pt x="283653" y="113530"/>
                  </a:lnTo>
                  <a:lnTo>
                    <a:pt x="329020" y="97877"/>
                  </a:lnTo>
                  <a:lnTo>
                    <a:pt x="377088" y="83203"/>
                  </a:lnTo>
                  <a:lnTo>
                    <a:pt x="427719" y="69555"/>
                  </a:lnTo>
                  <a:lnTo>
                    <a:pt x="480776" y="56981"/>
                  </a:lnTo>
                  <a:lnTo>
                    <a:pt x="536119" y="45529"/>
                  </a:lnTo>
                  <a:lnTo>
                    <a:pt x="593613" y="35247"/>
                  </a:lnTo>
                  <a:lnTo>
                    <a:pt x="653119" y="26181"/>
                  </a:lnTo>
                  <a:lnTo>
                    <a:pt x="714499" y="18379"/>
                  </a:lnTo>
                  <a:lnTo>
                    <a:pt x="777617" y="11889"/>
                  </a:lnTo>
                  <a:lnTo>
                    <a:pt x="842333" y="6759"/>
                  </a:lnTo>
                  <a:lnTo>
                    <a:pt x="908511" y="3035"/>
                  </a:lnTo>
                  <a:lnTo>
                    <a:pt x="976013" y="766"/>
                  </a:lnTo>
                  <a:lnTo>
                    <a:pt x="1044701" y="0"/>
                  </a:lnTo>
                  <a:lnTo>
                    <a:pt x="1113390" y="766"/>
                  </a:lnTo>
                  <a:lnTo>
                    <a:pt x="1180892" y="3035"/>
                  </a:lnTo>
                  <a:lnTo>
                    <a:pt x="1247070" y="6759"/>
                  </a:lnTo>
                  <a:lnTo>
                    <a:pt x="1311786" y="11889"/>
                  </a:lnTo>
                  <a:lnTo>
                    <a:pt x="1374904" y="18379"/>
                  </a:lnTo>
                  <a:lnTo>
                    <a:pt x="1436284" y="26181"/>
                  </a:lnTo>
                  <a:lnTo>
                    <a:pt x="1495790" y="35247"/>
                  </a:lnTo>
                  <a:lnTo>
                    <a:pt x="1553284" y="45529"/>
                  </a:lnTo>
                  <a:lnTo>
                    <a:pt x="1608627" y="56981"/>
                  </a:lnTo>
                  <a:lnTo>
                    <a:pt x="1661684" y="69555"/>
                  </a:lnTo>
                  <a:lnTo>
                    <a:pt x="1712315" y="83203"/>
                  </a:lnTo>
                  <a:lnTo>
                    <a:pt x="1760383" y="97877"/>
                  </a:lnTo>
                  <a:lnTo>
                    <a:pt x="1805750" y="113530"/>
                  </a:lnTo>
                  <a:lnTo>
                    <a:pt x="1848280" y="130115"/>
                  </a:lnTo>
                  <a:lnTo>
                    <a:pt x="1887833" y="147584"/>
                  </a:lnTo>
                  <a:lnTo>
                    <a:pt x="1924273" y="165889"/>
                  </a:lnTo>
                  <a:lnTo>
                    <a:pt x="1957461" y="184983"/>
                  </a:lnTo>
                  <a:lnTo>
                    <a:pt x="2013534" y="225347"/>
                  </a:lnTo>
                  <a:lnTo>
                    <a:pt x="2054949" y="268295"/>
                  </a:lnTo>
                  <a:lnTo>
                    <a:pt x="2080606" y="313449"/>
                  </a:lnTo>
                  <a:lnTo>
                    <a:pt x="2089403" y="360425"/>
                  </a:lnTo>
                  <a:lnTo>
                    <a:pt x="2087181" y="384118"/>
                  </a:lnTo>
                  <a:lnTo>
                    <a:pt x="2069817" y="430231"/>
                  </a:lnTo>
                  <a:lnTo>
                    <a:pt x="2036143" y="474329"/>
                  </a:lnTo>
                  <a:lnTo>
                    <a:pt x="1987261" y="516033"/>
                  </a:lnTo>
                  <a:lnTo>
                    <a:pt x="1924273" y="554962"/>
                  </a:lnTo>
                  <a:lnTo>
                    <a:pt x="1887833" y="573267"/>
                  </a:lnTo>
                  <a:lnTo>
                    <a:pt x="1848280" y="590736"/>
                  </a:lnTo>
                  <a:lnTo>
                    <a:pt x="1805750" y="607321"/>
                  </a:lnTo>
                  <a:lnTo>
                    <a:pt x="1760383" y="622974"/>
                  </a:lnTo>
                  <a:lnTo>
                    <a:pt x="1712315" y="637648"/>
                  </a:lnTo>
                  <a:lnTo>
                    <a:pt x="1661684" y="651296"/>
                  </a:lnTo>
                  <a:lnTo>
                    <a:pt x="1608627" y="663870"/>
                  </a:lnTo>
                  <a:lnTo>
                    <a:pt x="1553284" y="675322"/>
                  </a:lnTo>
                  <a:lnTo>
                    <a:pt x="1495790" y="685604"/>
                  </a:lnTo>
                  <a:lnTo>
                    <a:pt x="1436284" y="694670"/>
                  </a:lnTo>
                  <a:lnTo>
                    <a:pt x="1374904" y="702472"/>
                  </a:lnTo>
                  <a:lnTo>
                    <a:pt x="1311786" y="708962"/>
                  </a:lnTo>
                  <a:lnTo>
                    <a:pt x="1247070" y="714092"/>
                  </a:lnTo>
                  <a:lnTo>
                    <a:pt x="1180892" y="717816"/>
                  </a:lnTo>
                  <a:lnTo>
                    <a:pt x="1113390" y="720085"/>
                  </a:lnTo>
                  <a:lnTo>
                    <a:pt x="1044701" y="720851"/>
                  </a:lnTo>
                  <a:lnTo>
                    <a:pt x="976013" y="720085"/>
                  </a:lnTo>
                  <a:lnTo>
                    <a:pt x="908511" y="717816"/>
                  </a:lnTo>
                  <a:lnTo>
                    <a:pt x="842333" y="714092"/>
                  </a:lnTo>
                  <a:lnTo>
                    <a:pt x="777617" y="708962"/>
                  </a:lnTo>
                  <a:lnTo>
                    <a:pt x="714499" y="702472"/>
                  </a:lnTo>
                  <a:lnTo>
                    <a:pt x="653119" y="694670"/>
                  </a:lnTo>
                  <a:lnTo>
                    <a:pt x="593613" y="685604"/>
                  </a:lnTo>
                  <a:lnTo>
                    <a:pt x="536119" y="675322"/>
                  </a:lnTo>
                  <a:lnTo>
                    <a:pt x="480776" y="663870"/>
                  </a:lnTo>
                  <a:lnTo>
                    <a:pt x="427719" y="651296"/>
                  </a:lnTo>
                  <a:lnTo>
                    <a:pt x="377088" y="637648"/>
                  </a:lnTo>
                  <a:lnTo>
                    <a:pt x="329020" y="622974"/>
                  </a:lnTo>
                  <a:lnTo>
                    <a:pt x="283653" y="607321"/>
                  </a:lnTo>
                  <a:lnTo>
                    <a:pt x="241123" y="590736"/>
                  </a:lnTo>
                  <a:lnTo>
                    <a:pt x="201570" y="573267"/>
                  </a:lnTo>
                  <a:lnTo>
                    <a:pt x="165130" y="554962"/>
                  </a:lnTo>
                  <a:lnTo>
                    <a:pt x="131942" y="535868"/>
                  </a:lnTo>
                  <a:lnTo>
                    <a:pt x="75869" y="495504"/>
                  </a:lnTo>
                  <a:lnTo>
                    <a:pt x="34454" y="452556"/>
                  </a:lnTo>
                  <a:lnTo>
                    <a:pt x="8797" y="407402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14677" y="233934"/>
            <a:ext cx="5113020" cy="508473"/>
          </a:xfrm>
          <a:prstGeom prst="rect">
            <a:avLst/>
          </a:prstGeom>
          <a:solidFill>
            <a:srgbClr val="C0E374"/>
          </a:solidFill>
          <a:ln w="19811">
            <a:solidFill>
              <a:srgbClr val="688E18"/>
            </a:solidFill>
          </a:ln>
        </p:spPr>
        <p:txBody>
          <a:bodyPr vert="horz" wrap="square" lIns="0" tIns="229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5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0831" y="1548383"/>
            <a:ext cx="2108200" cy="739140"/>
            <a:chOff x="560831" y="1548383"/>
            <a:chExt cx="2108200" cy="739140"/>
          </a:xfrm>
        </p:grpSpPr>
        <p:sp>
          <p:nvSpPr>
            <p:cNvPr id="12" name="object 12"/>
            <p:cNvSpPr/>
            <p:nvPr/>
          </p:nvSpPr>
          <p:spPr>
            <a:xfrm>
              <a:off x="570737" y="1558289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80" h="719455">
                  <a:moveTo>
                    <a:pt x="1043940" y="0"/>
                  </a:moveTo>
                  <a:lnTo>
                    <a:pt x="975300" y="765"/>
                  </a:lnTo>
                  <a:lnTo>
                    <a:pt x="907846" y="3028"/>
                  </a:lnTo>
                  <a:lnTo>
                    <a:pt x="841715" y="6743"/>
                  </a:lnTo>
                  <a:lnTo>
                    <a:pt x="777045" y="11861"/>
                  </a:lnTo>
                  <a:lnTo>
                    <a:pt x="713973" y="18336"/>
                  </a:lnTo>
                  <a:lnTo>
                    <a:pt x="652637" y="26120"/>
                  </a:lnTo>
                  <a:lnTo>
                    <a:pt x="593174" y="35165"/>
                  </a:lnTo>
                  <a:lnTo>
                    <a:pt x="535722" y="45425"/>
                  </a:lnTo>
                  <a:lnTo>
                    <a:pt x="480418" y="56851"/>
                  </a:lnTo>
                  <a:lnTo>
                    <a:pt x="427401" y="69396"/>
                  </a:lnTo>
                  <a:lnTo>
                    <a:pt x="376807" y="83014"/>
                  </a:lnTo>
                  <a:lnTo>
                    <a:pt x="328774" y="97656"/>
                  </a:lnTo>
                  <a:lnTo>
                    <a:pt x="283440" y="113275"/>
                  </a:lnTo>
                  <a:lnTo>
                    <a:pt x="240943" y="129823"/>
                  </a:lnTo>
                  <a:lnTo>
                    <a:pt x="201419" y="147254"/>
                  </a:lnTo>
                  <a:lnTo>
                    <a:pt x="165006" y="165520"/>
                  </a:lnTo>
                  <a:lnTo>
                    <a:pt x="131842" y="184574"/>
                  </a:lnTo>
                  <a:lnTo>
                    <a:pt x="75812" y="224854"/>
                  </a:lnTo>
                  <a:lnTo>
                    <a:pt x="34427" y="267715"/>
                  </a:lnTo>
                  <a:lnTo>
                    <a:pt x="8790" y="312778"/>
                  </a:lnTo>
                  <a:lnTo>
                    <a:pt x="0" y="359663"/>
                  </a:lnTo>
                  <a:lnTo>
                    <a:pt x="2220" y="383311"/>
                  </a:lnTo>
                  <a:lnTo>
                    <a:pt x="19572" y="429332"/>
                  </a:lnTo>
                  <a:lnTo>
                    <a:pt x="53220" y="473342"/>
                  </a:lnTo>
                  <a:lnTo>
                    <a:pt x="102065" y="514960"/>
                  </a:lnTo>
                  <a:lnTo>
                    <a:pt x="165006" y="553807"/>
                  </a:lnTo>
                  <a:lnTo>
                    <a:pt x="201419" y="572073"/>
                  </a:lnTo>
                  <a:lnTo>
                    <a:pt x="240943" y="589504"/>
                  </a:lnTo>
                  <a:lnTo>
                    <a:pt x="283440" y="606052"/>
                  </a:lnTo>
                  <a:lnTo>
                    <a:pt x="328774" y="621671"/>
                  </a:lnTo>
                  <a:lnTo>
                    <a:pt x="376807" y="636313"/>
                  </a:lnTo>
                  <a:lnTo>
                    <a:pt x="427401" y="649931"/>
                  </a:lnTo>
                  <a:lnTo>
                    <a:pt x="480418" y="662476"/>
                  </a:lnTo>
                  <a:lnTo>
                    <a:pt x="535722" y="673902"/>
                  </a:lnTo>
                  <a:lnTo>
                    <a:pt x="593174" y="684162"/>
                  </a:lnTo>
                  <a:lnTo>
                    <a:pt x="652637" y="693207"/>
                  </a:lnTo>
                  <a:lnTo>
                    <a:pt x="713973" y="700991"/>
                  </a:lnTo>
                  <a:lnTo>
                    <a:pt x="777045" y="707466"/>
                  </a:lnTo>
                  <a:lnTo>
                    <a:pt x="841715" y="712584"/>
                  </a:lnTo>
                  <a:lnTo>
                    <a:pt x="907846" y="716299"/>
                  </a:lnTo>
                  <a:lnTo>
                    <a:pt x="975300" y="718562"/>
                  </a:lnTo>
                  <a:lnTo>
                    <a:pt x="1043940" y="719327"/>
                  </a:lnTo>
                  <a:lnTo>
                    <a:pt x="1112582" y="718562"/>
                  </a:lnTo>
                  <a:lnTo>
                    <a:pt x="1180038" y="716299"/>
                  </a:lnTo>
                  <a:lnTo>
                    <a:pt x="1246171" y="712584"/>
                  </a:lnTo>
                  <a:lnTo>
                    <a:pt x="1310843" y="707466"/>
                  </a:lnTo>
                  <a:lnTo>
                    <a:pt x="1373916" y="700991"/>
                  </a:lnTo>
                  <a:lnTo>
                    <a:pt x="1435253" y="693207"/>
                  </a:lnTo>
                  <a:lnTo>
                    <a:pt x="1494716" y="684162"/>
                  </a:lnTo>
                  <a:lnTo>
                    <a:pt x="1552168" y="673902"/>
                  </a:lnTo>
                  <a:lnTo>
                    <a:pt x="1607472" y="662476"/>
                  </a:lnTo>
                  <a:lnTo>
                    <a:pt x="1660489" y="649931"/>
                  </a:lnTo>
                  <a:lnTo>
                    <a:pt x="1711082" y="636313"/>
                  </a:lnTo>
                  <a:lnTo>
                    <a:pt x="1759114" y="621671"/>
                  </a:lnTo>
                  <a:lnTo>
                    <a:pt x="1804448" y="606052"/>
                  </a:lnTo>
                  <a:lnTo>
                    <a:pt x="1846945" y="589504"/>
                  </a:lnTo>
                  <a:lnTo>
                    <a:pt x="1886468" y="572073"/>
                  </a:lnTo>
                  <a:lnTo>
                    <a:pt x="1922879" y="553807"/>
                  </a:lnTo>
                  <a:lnTo>
                    <a:pt x="1956042" y="534753"/>
                  </a:lnTo>
                  <a:lnTo>
                    <a:pt x="2012071" y="494473"/>
                  </a:lnTo>
                  <a:lnTo>
                    <a:pt x="2053453" y="451612"/>
                  </a:lnTo>
                  <a:lnTo>
                    <a:pt x="2079090" y="406549"/>
                  </a:lnTo>
                  <a:lnTo>
                    <a:pt x="2087880" y="359663"/>
                  </a:lnTo>
                  <a:lnTo>
                    <a:pt x="2085659" y="336016"/>
                  </a:lnTo>
                  <a:lnTo>
                    <a:pt x="2068308" y="289995"/>
                  </a:lnTo>
                  <a:lnTo>
                    <a:pt x="2034661" y="245985"/>
                  </a:lnTo>
                  <a:lnTo>
                    <a:pt x="1985818" y="204367"/>
                  </a:lnTo>
                  <a:lnTo>
                    <a:pt x="1922879" y="165520"/>
                  </a:lnTo>
                  <a:lnTo>
                    <a:pt x="1886468" y="147254"/>
                  </a:lnTo>
                  <a:lnTo>
                    <a:pt x="1846945" y="129823"/>
                  </a:lnTo>
                  <a:lnTo>
                    <a:pt x="1804448" y="113275"/>
                  </a:lnTo>
                  <a:lnTo>
                    <a:pt x="1759114" y="97656"/>
                  </a:lnTo>
                  <a:lnTo>
                    <a:pt x="1711082" y="83014"/>
                  </a:lnTo>
                  <a:lnTo>
                    <a:pt x="1660489" y="69396"/>
                  </a:lnTo>
                  <a:lnTo>
                    <a:pt x="1607472" y="56851"/>
                  </a:lnTo>
                  <a:lnTo>
                    <a:pt x="1552168" y="45425"/>
                  </a:lnTo>
                  <a:lnTo>
                    <a:pt x="1494716" y="35165"/>
                  </a:lnTo>
                  <a:lnTo>
                    <a:pt x="1435253" y="26120"/>
                  </a:lnTo>
                  <a:lnTo>
                    <a:pt x="1373916" y="18336"/>
                  </a:lnTo>
                  <a:lnTo>
                    <a:pt x="1310843" y="11861"/>
                  </a:lnTo>
                  <a:lnTo>
                    <a:pt x="1246171" y="6743"/>
                  </a:lnTo>
                  <a:lnTo>
                    <a:pt x="1180038" y="3028"/>
                  </a:lnTo>
                  <a:lnTo>
                    <a:pt x="1112582" y="765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737" y="1558289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80" h="719455">
                  <a:moveTo>
                    <a:pt x="0" y="359663"/>
                  </a:moveTo>
                  <a:lnTo>
                    <a:pt x="8790" y="312778"/>
                  </a:lnTo>
                  <a:lnTo>
                    <a:pt x="34427" y="267715"/>
                  </a:lnTo>
                  <a:lnTo>
                    <a:pt x="75812" y="224854"/>
                  </a:lnTo>
                  <a:lnTo>
                    <a:pt x="131842" y="184574"/>
                  </a:lnTo>
                  <a:lnTo>
                    <a:pt x="165006" y="165520"/>
                  </a:lnTo>
                  <a:lnTo>
                    <a:pt x="201419" y="147254"/>
                  </a:lnTo>
                  <a:lnTo>
                    <a:pt x="240943" y="129823"/>
                  </a:lnTo>
                  <a:lnTo>
                    <a:pt x="283440" y="113275"/>
                  </a:lnTo>
                  <a:lnTo>
                    <a:pt x="328774" y="97656"/>
                  </a:lnTo>
                  <a:lnTo>
                    <a:pt x="376807" y="83014"/>
                  </a:lnTo>
                  <a:lnTo>
                    <a:pt x="427401" y="69396"/>
                  </a:lnTo>
                  <a:lnTo>
                    <a:pt x="480418" y="56851"/>
                  </a:lnTo>
                  <a:lnTo>
                    <a:pt x="535722" y="45425"/>
                  </a:lnTo>
                  <a:lnTo>
                    <a:pt x="593174" y="35165"/>
                  </a:lnTo>
                  <a:lnTo>
                    <a:pt x="652637" y="26120"/>
                  </a:lnTo>
                  <a:lnTo>
                    <a:pt x="713973" y="18336"/>
                  </a:lnTo>
                  <a:lnTo>
                    <a:pt x="777045" y="11861"/>
                  </a:lnTo>
                  <a:lnTo>
                    <a:pt x="841715" y="6743"/>
                  </a:lnTo>
                  <a:lnTo>
                    <a:pt x="907846" y="3028"/>
                  </a:lnTo>
                  <a:lnTo>
                    <a:pt x="975300" y="765"/>
                  </a:lnTo>
                  <a:lnTo>
                    <a:pt x="1043940" y="0"/>
                  </a:lnTo>
                  <a:lnTo>
                    <a:pt x="1112582" y="765"/>
                  </a:lnTo>
                  <a:lnTo>
                    <a:pt x="1180038" y="3028"/>
                  </a:lnTo>
                  <a:lnTo>
                    <a:pt x="1246171" y="6743"/>
                  </a:lnTo>
                  <a:lnTo>
                    <a:pt x="1310843" y="11861"/>
                  </a:lnTo>
                  <a:lnTo>
                    <a:pt x="1373916" y="18336"/>
                  </a:lnTo>
                  <a:lnTo>
                    <a:pt x="1435253" y="26120"/>
                  </a:lnTo>
                  <a:lnTo>
                    <a:pt x="1494716" y="35165"/>
                  </a:lnTo>
                  <a:lnTo>
                    <a:pt x="1552168" y="45425"/>
                  </a:lnTo>
                  <a:lnTo>
                    <a:pt x="1607472" y="56851"/>
                  </a:lnTo>
                  <a:lnTo>
                    <a:pt x="1660489" y="69396"/>
                  </a:lnTo>
                  <a:lnTo>
                    <a:pt x="1711082" y="83014"/>
                  </a:lnTo>
                  <a:lnTo>
                    <a:pt x="1759114" y="97656"/>
                  </a:lnTo>
                  <a:lnTo>
                    <a:pt x="1804448" y="113275"/>
                  </a:lnTo>
                  <a:lnTo>
                    <a:pt x="1846945" y="129823"/>
                  </a:lnTo>
                  <a:lnTo>
                    <a:pt x="1886468" y="147254"/>
                  </a:lnTo>
                  <a:lnTo>
                    <a:pt x="1922879" y="165520"/>
                  </a:lnTo>
                  <a:lnTo>
                    <a:pt x="1956042" y="184574"/>
                  </a:lnTo>
                  <a:lnTo>
                    <a:pt x="2012071" y="224854"/>
                  </a:lnTo>
                  <a:lnTo>
                    <a:pt x="2053453" y="267715"/>
                  </a:lnTo>
                  <a:lnTo>
                    <a:pt x="2079090" y="312778"/>
                  </a:lnTo>
                  <a:lnTo>
                    <a:pt x="2087880" y="359663"/>
                  </a:lnTo>
                  <a:lnTo>
                    <a:pt x="2085659" y="383311"/>
                  </a:lnTo>
                  <a:lnTo>
                    <a:pt x="2068308" y="429332"/>
                  </a:lnTo>
                  <a:lnTo>
                    <a:pt x="2034661" y="473342"/>
                  </a:lnTo>
                  <a:lnTo>
                    <a:pt x="1985818" y="514960"/>
                  </a:lnTo>
                  <a:lnTo>
                    <a:pt x="1922879" y="553807"/>
                  </a:lnTo>
                  <a:lnTo>
                    <a:pt x="1886468" y="572073"/>
                  </a:lnTo>
                  <a:lnTo>
                    <a:pt x="1846945" y="589504"/>
                  </a:lnTo>
                  <a:lnTo>
                    <a:pt x="1804448" y="606052"/>
                  </a:lnTo>
                  <a:lnTo>
                    <a:pt x="1759114" y="621671"/>
                  </a:lnTo>
                  <a:lnTo>
                    <a:pt x="1711082" y="636313"/>
                  </a:lnTo>
                  <a:lnTo>
                    <a:pt x="1660489" y="649931"/>
                  </a:lnTo>
                  <a:lnTo>
                    <a:pt x="1607472" y="662476"/>
                  </a:lnTo>
                  <a:lnTo>
                    <a:pt x="1552168" y="673902"/>
                  </a:lnTo>
                  <a:lnTo>
                    <a:pt x="1494716" y="684162"/>
                  </a:lnTo>
                  <a:lnTo>
                    <a:pt x="1435253" y="693207"/>
                  </a:lnTo>
                  <a:lnTo>
                    <a:pt x="1373916" y="700991"/>
                  </a:lnTo>
                  <a:lnTo>
                    <a:pt x="1310843" y="707466"/>
                  </a:lnTo>
                  <a:lnTo>
                    <a:pt x="1246171" y="712584"/>
                  </a:lnTo>
                  <a:lnTo>
                    <a:pt x="1180038" y="716299"/>
                  </a:lnTo>
                  <a:lnTo>
                    <a:pt x="1112582" y="718562"/>
                  </a:lnTo>
                  <a:lnTo>
                    <a:pt x="1043940" y="719327"/>
                  </a:lnTo>
                  <a:lnTo>
                    <a:pt x="975300" y="718562"/>
                  </a:lnTo>
                  <a:lnTo>
                    <a:pt x="907846" y="716299"/>
                  </a:lnTo>
                  <a:lnTo>
                    <a:pt x="841715" y="712584"/>
                  </a:lnTo>
                  <a:lnTo>
                    <a:pt x="777045" y="707466"/>
                  </a:lnTo>
                  <a:lnTo>
                    <a:pt x="713973" y="700991"/>
                  </a:lnTo>
                  <a:lnTo>
                    <a:pt x="652637" y="693207"/>
                  </a:lnTo>
                  <a:lnTo>
                    <a:pt x="593174" y="684162"/>
                  </a:lnTo>
                  <a:lnTo>
                    <a:pt x="535722" y="673902"/>
                  </a:lnTo>
                  <a:lnTo>
                    <a:pt x="480418" y="662476"/>
                  </a:lnTo>
                  <a:lnTo>
                    <a:pt x="427401" y="649931"/>
                  </a:lnTo>
                  <a:lnTo>
                    <a:pt x="376807" y="636313"/>
                  </a:lnTo>
                  <a:lnTo>
                    <a:pt x="328774" y="621671"/>
                  </a:lnTo>
                  <a:lnTo>
                    <a:pt x="283440" y="606052"/>
                  </a:lnTo>
                  <a:lnTo>
                    <a:pt x="240943" y="589504"/>
                  </a:lnTo>
                  <a:lnTo>
                    <a:pt x="201419" y="572073"/>
                  </a:lnTo>
                  <a:lnTo>
                    <a:pt x="165006" y="553807"/>
                  </a:lnTo>
                  <a:lnTo>
                    <a:pt x="131842" y="534753"/>
                  </a:lnTo>
                  <a:lnTo>
                    <a:pt x="75812" y="494473"/>
                  </a:lnTo>
                  <a:lnTo>
                    <a:pt x="34427" y="451612"/>
                  </a:lnTo>
                  <a:lnTo>
                    <a:pt x="8790" y="406549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122676" y="1115567"/>
            <a:ext cx="2108200" cy="1172210"/>
            <a:chOff x="3122676" y="1115567"/>
            <a:chExt cx="2108200" cy="1172210"/>
          </a:xfrm>
        </p:grpSpPr>
        <p:sp>
          <p:nvSpPr>
            <p:cNvPr id="15" name="object 15"/>
            <p:cNvSpPr/>
            <p:nvPr/>
          </p:nvSpPr>
          <p:spPr>
            <a:xfrm>
              <a:off x="3925062" y="1125473"/>
              <a:ext cx="504825" cy="433070"/>
            </a:xfrm>
            <a:custGeom>
              <a:avLst/>
              <a:gdLst/>
              <a:ahLst/>
              <a:cxnLst/>
              <a:rect l="l" t="t" r="r" b="b"/>
              <a:pathLst>
                <a:path w="504825" h="433069">
                  <a:moveTo>
                    <a:pt x="378333" y="0"/>
                  </a:moveTo>
                  <a:lnTo>
                    <a:pt x="126111" y="0"/>
                  </a:lnTo>
                  <a:lnTo>
                    <a:pt x="126111" y="216408"/>
                  </a:lnTo>
                  <a:lnTo>
                    <a:pt x="0" y="216408"/>
                  </a:lnTo>
                  <a:lnTo>
                    <a:pt x="252222" y="432815"/>
                  </a:lnTo>
                  <a:lnTo>
                    <a:pt x="504443" y="216408"/>
                  </a:lnTo>
                  <a:lnTo>
                    <a:pt x="378333" y="216408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5062" y="1125473"/>
              <a:ext cx="504825" cy="433070"/>
            </a:xfrm>
            <a:custGeom>
              <a:avLst/>
              <a:gdLst/>
              <a:ahLst/>
              <a:cxnLst/>
              <a:rect l="l" t="t" r="r" b="b"/>
              <a:pathLst>
                <a:path w="504825" h="433069">
                  <a:moveTo>
                    <a:pt x="0" y="216408"/>
                  </a:moveTo>
                  <a:lnTo>
                    <a:pt x="126111" y="216408"/>
                  </a:lnTo>
                  <a:lnTo>
                    <a:pt x="126111" y="0"/>
                  </a:lnTo>
                  <a:lnTo>
                    <a:pt x="378333" y="0"/>
                  </a:lnTo>
                  <a:lnTo>
                    <a:pt x="378333" y="216408"/>
                  </a:lnTo>
                  <a:lnTo>
                    <a:pt x="504443" y="216408"/>
                  </a:lnTo>
                  <a:lnTo>
                    <a:pt x="252222" y="432815"/>
                  </a:lnTo>
                  <a:lnTo>
                    <a:pt x="0" y="216408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2582" y="1558289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79" h="719455">
                  <a:moveTo>
                    <a:pt x="1043940" y="0"/>
                  </a:moveTo>
                  <a:lnTo>
                    <a:pt x="975297" y="765"/>
                  </a:lnTo>
                  <a:lnTo>
                    <a:pt x="907841" y="3028"/>
                  </a:lnTo>
                  <a:lnTo>
                    <a:pt x="841708" y="6743"/>
                  </a:lnTo>
                  <a:lnTo>
                    <a:pt x="777036" y="11861"/>
                  </a:lnTo>
                  <a:lnTo>
                    <a:pt x="713963" y="18336"/>
                  </a:lnTo>
                  <a:lnTo>
                    <a:pt x="652626" y="26120"/>
                  </a:lnTo>
                  <a:lnTo>
                    <a:pt x="593163" y="35165"/>
                  </a:lnTo>
                  <a:lnTo>
                    <a:pt x="535711" y="45425"/>
                  </a:lnTo>
                  <a:lnTo>
                    <a:pt x="480407" y="56851"/>
                  </a:lnTo>
                  <a:lnTo>
                    <a:pt x="427390" y="69396"/>
                  </a:lnTo>
                  <a:lnTo>
                    <a:pt x="376797" y="83014"/>
                  </a:lnTo>
                  <a:lnTo>
                    <a:pt x="328765" y="97656"/>
                  </a:lnTo>
                  <a:lnTo>
                    <a:pt x="283431" y="113275"/>
                  </a:lnTo>
                  <a:lnTo>
                    <a:pt x="240934" y="129823"/>
                  </a:lnTo>
                  <a:lnTo>
                    <a:pt x="201411" y="147254"/>
                  </a:lnTo>
                  <a:lnTo>
                    <a:pt x="165000" y="165520"/>
                  </a:lnTo>
                  <a:lnTo>
                    <a:pt x="131837" y="184574"/>
                  </a:lnTo>
                  <a:lnTo>
                    <a:pt x="75808" y="224854"/>
                  </a:lnTo>
                  <a:lnTo>
                    <a:pt x="34426" y="267715"/>
                  </a:lnTo>
                  <a:lnTo>
                    <a:pt x="8789" y="312778"/>
                  </a:lnTo>
                  <a:lnTo>
                    <a:pt x="0" y="359663"/>
                  </a:lnTo>
                  <a:lnTo>
                    <a:pt x="2220" y="383311"/>
                  </a:lnTo>
                  <a:lnTo>
                    <a:pt x="19571" y="429332"/>
                  </a:lnTo>
                  <a:lnTo>
                    <a:pt x="53218" y="473342"/>
                  </a:lnTo>
                  <a:lnTo>
                    <a:pt x="102061" y="514960"/>
                  </a:lnTo>
                  <a:lnTo>
                    <a:pt x="165000" y="553807"/>
                  </a:lnTo>
                  <a:lnTo>
                    <a:pt x="201411" y="572073"/>
                  </a:lnTo>
                  <a:lnTo>
                    <a:pt x="240934" y="589504"/>
                  </a:lnTo>
                  <a:lnTo>
                    <a:pt x="283431" y="606052"/>
                  </a:lnTo>
                  <a:lnTo>
                    <a:pt x="328765" y="621671"/>
                  </a:lnTo>
                  <a:lnTo>
                    <a:pt x="376797" y="636313"/>
                  </a:lnTo>
                  <a:lnTo>
                    <a:pt x="427390" y="649931"/>
                  </a:lnTo>
                  <a:lnTo>
                    <a:pt x="480407" y="662476"/>
                  </a:lnTo>
                  <a:lnTo>
                    <a:pt x="535711" y="673902"/>
                  </a:lnTo>
                  <a:lnTo>
                    <a:pt x="593163" y="684162"/>
                  </a:lnTo>
                  <a:lnTo>
                    <a:pt x="652626" y="693207"/>
                  </a:lnTo>
                  <a:lnTo>
                    <a:pt x="713963" y="700991"/>
                  </a:lnTo>
                  <a:lnTo>
                    <a:pt x="777036" y="707466"/>
                  </a:lnTo>
                  <a:lnTo>
                    <a:pt x="841708" y="712584"/>
                  </a:lnTo>
                  <a:lnTo>
                    <a:pt x="907841" y="716299"/>
                  </a:lnTo>
                  <a:lnTo>
                    <a:pt x="975297" y="718562"/>
                  </a:lnTo>
                  <a:lnTo>
                    <a:pt x="1043940" y="719327"/>
                  </a:lnTo>
                  <a:lnTo>
                    <a:pt x="1112582" y="718562"/>
                  </a:lnTo>
                  <a:lnTo>
                    <a:pt x="1180038" y="716299"/>
                  </a:lnTo>
                  <a:lnTo>
                    <a:pt x="1246171" y="712584"/>
                  </a:lnTo>
                  <a:lnTo>
                    <a:pt x="1310843" y="707466"/>
                  </a:lnTo>
                  <a:lnTo>
                    <a:pt x="1373916" y="700991"/>
                  </a:lnTo>
                  <a:lnTo>
                    <a:pt x="1435253" y="693207"/>
                  </a:lnTo>
                  <a:lnTo>
                    <a:pt x="1494716" y="684162"/>
                  </a:lnTo>
                  <a:lnTo>
                    <a:pt x="1552168" y="673902"/>
                  </a:lnTo>
                  <a:lnTo>
                    <a:pt x="1607472" y="662476"/>
                  </a:lnTo>
                  <a:lnTo>
                    <a:pt x="1660489" y="649931"/>
                  </a:lnTo>
                  <a:lnTo>
                    <a:pt x="1711082" y="636313"/>
                  </a:lnTo>
                  <a:lnTo>
                    <a:pt x="1759114" y="621671"/>
                  </a:lnTo>
                  <a:lnTo>
                    <a:pt x="1804448" y="606052"/>
                  </a:lnTo>
                  <a:lnTo>
                    <a:pt x="1846945" y="589504"/>
                  </a:lnTo>
                  <a:lnTo>
                    <a:pt x="1886468" y="572073"/>
                  </a:lnTo>
                  <a:lnTo>
                    <a:pt x="1922879" y="553807"/>
                  </a:lnTo>
                  <a:lnTo>
                    <a:pt x="1956042" y="534753"/>
                  </a:lnTo>
                  <a:lnTo>
                    <a:pt x="2012071" y="494473"/>
                  </a:lnTo>
                  <a:lnTo>
                    <a:pt x="2053453" y="451612"/>
                  </a:lnTo>
                  <a:lnTo>
                    <a:pt x="2079090" y="406549"/>
                  </a:lnTo>
                  <a:lnTo>
                    <a:pt x="2087880" y="359663"/>
                  </a:lnTo>
                  <a:lnTo>
                    <a:pt x="2085659" y="336016"/>
                  </a:lnTo>
                  <a:lnTo>
                    <a:pt x="2068308" y="289995"/>
                  </a:lnTo>
                  <a:lnTo>
                    <a:pt x="2034661" y="245985"/>
                  </a:lnTo>
                  <a:lnTo>
                    <a:pt x="1985818" y="204367"/>
                  </a:lnTo>
                  <a:lnTo>
                    <a:pt x="1922879" y="165520"/>
                  </a:lnTo>
                  <a:lnTo>
                    <a:pt x="1886468" y="147254"/>
                  </a:lnTo>
                  <a:lnTo>
                    <a:pt x="1846945" y="129823"/>
                  </a:lnTo>
                  <a:lnTo>
                    <a:pt x="1804448" y="113275"/>
                  </a:lnTo>
                  <a:lnTo>
                    <a:pt x="1759114" y="97656"/>
                  </a:lnTo>
                  <a:lnTo>
                    <a:pt x="1711082" y="83014"/>
                  </a:lnTo>
                  <a:lnTo>
                    <a:pt x="1660489" y="69396"/>
                  </a:lnTo>
                  <a:lnTo>
                    <a:pt x="1607472" y="56851"/>
                  </a:lnTo>
                  <a:lnTo>
                    <a:pt x="1552168" y="45425"/>
                  </a:lnTo>
                  <a:lnTo>
                    <a:pt x="1494716" y="35165"/>
                  </a:lnTo>
                  <a:lnTo>
                    <a:pt x="1435253" y="26120"/>
                  </a:lnTo>
                  <a:lnTo>
                    <a:pt x="1373916" y="18336"/>
                  </a:lnTo>
                  <a:lnTo>
                    <a:pt x="1310843" y="11861"/>
                  </a:lnTo>
                  <a:lnTo>
                    <a:pt x="1246171" y="6743"/>
                  </a:lnTo>
                  <a:lnTo>
                    <a:pt x="1180038" y="3028"/>
                  </a:lnTo>
                  <a:lnTo>
                    <a:pt x="1112582" y="765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32582" y="1558289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79" h="719455">
                  <a:moveTo>
                    <a:pt x="0" y="359663"/>
                  </a:moveTo>
                  <a:lnTo>
                    <a:pt x="8789" y="312778"/>
                  </a:lnTo>
                  <a:lnTo>
                    <a:pt x="34426" y="267715"/>
                  </a:lnTo>
                  <a:lnTo>
                    <a:pt x="75808" y="224854"/>
                  </a:lnTo>
                  <a:lnTo>
                    <a:pt x="131837" y="184574"/>
                  </a:lnTo>
                  <a:lnTo>
                    <a:pt x="165000" y="165520"/>
                  </a:lnTo>
                  <a:lnTo>
                    <a:pt x="201411" y="147254"/>
                  </a:lnTo>
                  <a:lnTo>
                    <a:pt x="240934" y="129823"/>
                  </a:lnTo>
                  <a:lnTo>
                    <a:pt x="283431" y="113275"/>
                  </a:lnTo>
                  <a:lnTo>
                    <a:pt x="328765" y="97656"/>
                  </a:lnTo>
                  <a:lnTo>
                    <a:pt x="376797" y="83014"/>
                  </a:lnTo>
                  <a:lnTo>
                    <a:pt x="427390" y="69396"/>
                  </a:lnTo>
                  <a:lnTo>
                    <a:pt x="480407" y="56851"/>
                  </a:lnTo>
                  <a:lnTo>
                    <a:pt x="535711" y="45425"/>
                  </a:lnTo>
                  <a:lnTo>
                    <a:pt x="593163" y="35165"/>
                  </a:lnTo>
                  <a:lnTo>
                    <a:pt x="652626" y="26120"/>
                  </a:lnTo>
                  <a:lnTo>
                    <a:pt x="713963" y="18336"/>
                  </a:lnTo>
                  <a:lnTo>
                    <a:pt x="777036" y="11861"/>
                  </a:lnTo>
                  <a:lnTo>
                    <a:pt x="841708" y="6743"/>
                  </a:lnTo>
                  <a:lnTo>
                    <a:pt x="907841" y="3028"/>
                  </a:lnTo>
                  <a:lnTo>
                    <a:pt x="975297" y="765"/>
                  </a:lnTo>
                  <a:lnTo>
                    <a:pt x="1043940" y="0"/>
                  </a:lnTo>
                  <a:lnTo>
                    <a:pt x="1112582" y="765"/>
                  </a:lnTo>
                  <a:lnTo>
                    <a:pt x="1180038" y="3028"/>
                  </a:lnTo>
                  <a:lnTo>
                    <a:pt x="1246171" y="6743"/>
                  </a:lnTo>
                  <a:lnTo>
                    <a:pt x="1310843" y="11861"/>
                  </a:lnTo>
                  <a:lnTo>
                    <a:pt x="1373916" y="18336"/>
                  </a:lnTo>
                  <a:lnTo>
                    <a:pt x="1435253" y="26120"/>
                  </a:lnTo>
                  <a:lnTo>
                    <a:pt x="1494716" y="35165"/>
                  </a:lnTo>
                  <a:lnTo>
                    <a:pt x="1552168" y="45425"/>
                  </a:lnTo>
                  <a:lnTo>
                    <a:pt x="1607472" y="56851"/>
                  </a:lnTo>
                  <a:lnTo>
                    <a:pt x="1660489" y="69396"/>
                  </a:lnTo>
                  <a:lnTo>
                    <a:pt x="1711082" y="83014"/>
                  </a:lnTo>
                  <a:lnTo>
                    <a:pt x="1759114" y="97656"/>
                  </a:lnTo>
                  <a:lnTo>
                    <a:pt x="1804448" y="113275"/>
                  </a:lnTo>
                  <a:lnTo>
                    <a:pt x="1846945" y="129823"/>
                  </a:lnTo>
                  <a:lnTo>
                    <a:pt x="1886468" y="147254"/>
                  </a:lnTo>
                  <a:lnTo>
                    <a:pt x="1922879" y="165520"/>
                  </a:lnTo>
                  <a:lnTo>
                    <a:pt x="1956042" y="184574"/>
                  </a:lnTo>
                  <a:lnTo>
                    <a:pt x="2012071" y="224854"/>
                  </a:lnTo>
                  <a:lnTo>
                    <a:pt x="2053453" y="267715"/>
                  </a:lnTo>
                  <a:lnTo>
                    <a:pt x="2079090" y="312778"/>
                  </a:lnTo>
                  <a:lnTo>
                    <a:pt x="2087880" y="359663"/>
                  </a:lnTo>
                  <a:lnTo>
                    <a:pt x="2085659" y="383311"/>
                  </a:lnTo>
                  <a:lnTo>
                    <a:pt x="2068308" y="429332"/>
                  </a:lnTo>
                  <a:lnTo>
                    <a:pt x="2034661" y="473342"/>
                  </a:lnTo>
                  <a:lnTo>
                    <a:pt x="1985818" y="514960"/>
                  </a:lnTo>
                  <a:lnTo>
                    <a:pt x="1922879" y="553807"/>
                  </a:lnTo>
                  <a:lnTo>
                    <a:pt x="1886468" y="572073"/>
                  </a:lnTo>
                  <a:lnTo>
                    <a:pt x="1846945" y="589504"/>
                  </a:lnTo>
                  <a:lnTo>
                    <a:pt x="1804448" y="606052"/>
                  </a:lnTo>
                  <a:lnTo>
                    <a:pt x="1759114" y="621671"/>
                  </a:lnTo>
                  <a:lnTo>
                    <a:pt x="1711082" y="636313"/>
                  </a:lnTo>
                  <a:lnTo>
                    <a:pt x="1660489" y="649931"/>
                  </a:lnTo>
                  <a:lnTo>
                    <a:pt x="1607472" y="662476"/>
                  </a:lnTo>
                  <a:lnTo>
                    <a:pt x="1552168" y="673902"/>
                  </a:lnTo>
                  <a:lnTo>
                    <a:pt x="1494716" y="684162"/>
                  </a:lnTo>
                  <a:lnTo>
                    <a:pt x="1435253" y="693207"/>
                  </a:lnTo>
                  <a:lnTo>
                    <a:pt x="1373916" y="700991"/>
                  </a:lnTo>
                  <a:lnTo>
                    <a:pt x="1310843" y="707466"/>
                  </a:lnTo>
                  <a:lnTo>
                    <a:pt x="1246171" y="712584"/>
                  </a:lnTo>
                  <a:lnTo>
                    <a:pt x="1180038" y="716299"/>
                  </a:lnTo>
                  <a:lnTo>
                    <a:pt x="1112582" y="718562"/>
                  </a:lnTo>
                  <a:lnTo>
                    <a:pt x="1043940" y="719327"/>
                  </a:lnTo>
                  <a:lnTo>
                    <a:pt x="975297" y="718562"/>
                  </a:lnTo>
                  <a:lnTo>
                    <a:pt x="907841" y="716299"/>
                  </a:lnTo>
                  <a:lnTo>
                    <a:pt x="841708" y="712584"/>
                  </a:lnTo>
                  <a:lnTo>
                    <a:pt x="777036" y="707466"/>
                  </a:lnTo>
                  <a:lnTo>
                    <a:pt x="713963" y="700991"/>
                  </a:lnTo>
                  <a:lnTo>
                    <a:pt x="652626" y="693207"/>
                  </a:lnTo>
                  <a:lnTo>
                    <a:pt x="593163" y="684162"/>
                  </a:lnTo>
                  <a:lnTo>
                    <a:pt x="535711" y="673902"/>
                  </a:lnTo>
                  <a:lnTo>
                    <a:pt x="480407" y="662476"/>
                  </a:lnTo>
                  <a:lnTo>
                    <a:pt x="427390" y="649931"/>
                  </a:lnTo>
                  <a:lnTo>
                    <a:pt x="376797" y="636313"/>
                  </a:lnTo>
                  <a:lnTo>
                    <a:pt x="328765" y="621671"/>
                  </a:lnTo>
                  <a:lnTo>
                    <a:pt x="283431" y="606052"/>
                  </a:lnTo>
                  <a:lnTo>
                    <a:pt x="240934" y="589504"/>
                  </a:lnTo>
                  <a:lnTo>
                    <a:pt x="201411" y="572073"/>
                  </a:lnTo>
                  <a:lnTo>
                    <a:pt x="165000" y="553807"/>
                  </a:lnTo>
                  <a:lnTo>
                    <a:pt x="131837" y="534753"/>
                  </a:lnTo>
                  <a:lnTo>
                    <a:pt x="75808" y="494473"/>
                  </a:lnTo>
                  <a:lnTo>
                    <a:pt x="34426" y="451612"/>
                  </a:lnTo>
                  <a:lnTo>
                    <a:pt x="8789" y="406549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87221" y="1761235"/>
            <a:ext cx="45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0" dirty="0">
                <a:latin typeface="Trebuchet MS"/>
                <a:cs typeface="Trebuchet MS"/>
              </a:rPr>
              <a:t>r</a:t>
            </a:r>
            <a:r>
              <a:rPr sz="1800" spc="-5" dirty="0">
                <a:latin typeface="Trebuchet MS"/>
                <a:cs typeface="Trebuchet MS"/>
              </a:rPr>
              <a:t>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3909" y="1761235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R</a:t>
            </a:r>
            <a:r>
              <a:rPr sz="1800" spc="-5" dirty="0">
                <a:latin typeface="Trebuchet MS"/>
                <a:cs typeface="Trebuchet MS"/>
              </a:rPr>
              <a:t>ectal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75350" y="1774697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Sublingual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9327" y="2426207"/>
            <a:ext cx="2557780" cy="3538854"/>
          </a:xfrm>
          <a:prstGeom prst="rect">
            <a:avLst/>
          </a:prstGeom>
          <a:solidFill>
            <a:srgbClr val="90C225">
              <a:alpha val="49018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400" spc="-15" dirty="0">
                <a:latin typeface="Trebuchet MS"/>
                <a:cs typeface="Trebuchet MS"/>
              </a:rPr>
              <a:t>Ventajas: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económica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cómoda</a:t>
            </a:r>
            <a:endParaRPr sz="1400">
              <a:latin typeface="Trebuchet MS"/>
              <a:cs typeface="Trebuchet MS"/>
            </a:endParaRPr>
          </a:p>
          <a:p>
            <a:pPr marL="91440" marR="92075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No </a:t>
            </a:r>
            <a:r>
              <a:rPr sz="1400" spc="-5" dirty="0">
                <a:latin typeface="Trebuchet MS"/>
                <a:cs typeface="Trebuchet MS"/>
              </a:rPr>
              <a:t>causa temor ni ansiedad </a:t>
            </a:r>
            <a:r>
              <a:rPr sz="1400" spc="-4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Desventajas: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lenta</a:t>
            </a:r>
            <a:endParaRPr sz="1400">
              <a:latin typeface="Trebuchet MS"/>
              <a:cs typeface="Trebuchet MS"/>
            </a:endParaRPr>
          </a:p>
          <a:p>
            <a:pPr marL="263525" marR="17145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No </a:t>
            </a:r>
            <a:r>
              <a:rPr sz="1400" spc="-5" dirty="0">
                <a:latin typeface="Trebuchet MS"/>
                <a:cs typeface="Trebuchet MS"/>
              </a:rPr>
              <a:t>es posible en pacientes </a:t>
            </a:r>
            <a:r>
              <a:rPr sz="1400" spc="-4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inconscientes </a:t>
            </a:r>
            <a:r>
              <a:rPr sz="1400" dirty="0">
                <a:latin typeface="Trebuchet MS"/>
                <a:cs typeface="Trebuchet MS"/>
              </a:rPr>
              <a:t>y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anestesiados de forma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general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spc="-20" dirty="0">
                <a:latin typeface="Trebuchet MS"/>
                <a:cs typeface="Trebuchet MS"/>
              </a:rPr>
              <a:t>Traumatismo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maxilar</a:t>
            </a:r>
            <a:endParaRPr sz="1400">
              <a:latin typeface="Trebuchet MS"/>
              <a:cs typeface="Trebuchet MS"/>
            </a:endParaRPr>
          </a:p>
          <a:p>
            <a:pPr marL="263525" marR="931544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spc="-5" dirty="0">
                <a:latin typeface="Trebuchet MS"/>
                <a:cs typeface="Trebuchet MS"/>
              </a:rPr>
              <a:t>Riesgo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bronco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aspiración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No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es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posible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pacientes</a:t>
            </a:r>
            <a:endParaRPr sz="1400">
              <a:latin typeface="Trebuchet MS"/>
              <a:cs typeface="Trebuchet MS"/>
            </a:endParaRPr>
          </a:p>
          <a:p>
            <a:pPr marL="263525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con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vomito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7100" y="2426207"/>
            <a:ext cx="1824355" cy="2062480"/>
          </a:xfrm>
          <a:prstGeom prst="rect">
            <a:avLst/>
          </a:prstGeom>
          <a:solidFill>
            <a:srgbClr val="B7E995">
              <a:alpha val="41960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0"/>
              </a:spcBef>
            </a:pPr>
            <a:r>
              <a:rPr sz="1400" spc="-15" dirty="0">
                <a:latin typeface="Trebuchet MS"/>
                <a:cs typeface="Trebuchet MS"/>
              </a:rPr>
              <a:t>Ventajas:</a:t>
            </a:r>
            <a:endParaRPr sz="1400">
              <a:latin typeface="Trebuchet MS"/>
              <a:cs typeface="Trebuchet MS"/>
            </a:endParaRPr>
          </a:p>
          <a:p>
            <a:pPr marL="26479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543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económico</a:t>
            </a:r>
            <a:endParaRPr sz="1400">
              <a:latin typeface="Trebuchet MS"/>
              <a:cs typeface="Trebuchet MS"/>
            </a:endParaRPr>
          </a:p>
          <a:p>
            <a:pPr marL="264795" indent="-17272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da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</a:t>
            </a:r>
            <a:endParaRPr sz="1400">
              <a:latin typeface="Trebuchet MS"/>
              <a:cs typeface="Trebuchet MS"/>
            </a:endParaRPr>
          </a:p>
          <a:p>
            <a:pPr marL="92710" marR="704215">
              <a:lnSpc>
                <a:spcPct val="100000"/>
              </a:lnSpc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400" spc="-5" dirty="0">
                <a:latin typeface="Trebuchet MS"/>
                <a:cs typeface="Trebuchet MS"/>
              </a:rPr>
              <a:t>media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</a:t>
            </a:r>
            <a:r>
              <a:rPr sz="1400" dirty="0">
                <a:latin typeface="Trebuchet MS"/>
                <a:cs typeface="Trebuchet MS"/>
              </a:rPr>
              <a:t>e</a:t>
            </a:r>
            <a:r>
              <a:rPr sz="1400" spc="-5" dirty="0">
                <a:latin typeface="Trebuchet MS"/>
                <a:cs typeface="Trebuchet MS"/>
              </a:rPr>
              <a:t>s</a:t>
            </a:r>
            <a:r>
              <a:rPr sz="1400" dirty="0">
                <a:latin typeface="Trebuchet MS"/>
                <a:cs typeface="Trebuchet MS"/>
              </a:rPr>
              <a:t>vent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dirty="0">
                <a:latin typeface="Trebuchet MS"/>
                <a:cs typeface="Trebuchet MS"/>
              </a:rPr>
              <a:t>j</a:t>
            </a:r>
            <a:r>
              <a:rPr sz="1400" spc="-5" dirty="0">
                <a:latin typeface="Trebuchet MS"/>
                <a:cs typeface="Trebuchet MS"/>
              </a:rPr>
              <a:t>a</a:t>
            </a:r>
            <a:r>
              <a:rPr sz="1400" spc="-10" dirty="0">
                <a:latin typeface="Trebuchet MS"/>
                <a:cs typeface="Trebuchet MS"/>
              </a:rPr>
              <a:t>s</a:t>
            </a:r>
            <a:r>
              <a:rPr sz="1400" dirty="0"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264795" marR="506095" indent="-17272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doloroso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incomodo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5876" y="2490216"/>
            <a:ext cx="1620520" cy="2894330"/>
          </a:xfrm>
          <a:prstGeom prst="rect">
            <a:avLst/>
          </a:prstGeom>
          <a:solidFill>
            <a:srgbClr val="F5C2A2">
              <a:alpha val="76861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64160" algn="l"/>
              </a:tabLst>
            </a:pPr>
            <a:r>
              <a:rPr sz="1400" spc="-15" dirty="0">
                <a:latin typeface="Trebuchet MS"/>
                <a:cs typeface="Trebuchet MS"/>
              </a:rPr>
              <a:t>Ventajas: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</a:t>
            </a:r>
            <a:endParaRPr sz="1400">
              <a:latin typeface="Trebuchet MS"/>
              <a:cs typeface="Trebuchet MS"/>
            </a:endParaRPr>
          </a:p>
          <a:p>
            <a:pPr marL="26352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rebuchet MS"/>
                <a:cs typeface="Trebuchet MS"/>
              </a:rPr>
              <a:t>rápida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Efecto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rápido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económico</a:t>
            </a:r>
            <a:endParaRPr sz="1400">
              <a:latin typeface="Trebuchet MS"/>
              <a:cs typeface="Trebuchet MS"/>
            </a:endParaRPr>
          </a:p>
          <a:p>
            <a:pPr marL="263525" marR="44577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No </a:t>
            </a:r>
            <a:r>
              <a:rPr sz="1400" spc="-5" dirty="0">
                <a:latin typeface="Trebuchet MS"/>
                <a:cs typeface="Trebuchet MS"/>
              </a:rPr>
              <a:t>genera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ansiedad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ni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temor:</a:t>
            </a:r>
            <a:endParaRPr sz="1400">
              <a:latin typeface="Trebuchet MS"/>
              <a:cs typeface="Trebuchet MS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spc="-5" dirty="0">
                <a:latin typeface="Trebuchet MS"/>
                <a:cs typeface="Trebuchet MS"/>
              </a:rPr>
              <a:t>Desventajas:</a:t>
            </a:r>
            <a:endParaRPr sz="1400">
              <a:latin typeface="Trebuchet MS"/>
              <a:cs typeface="Trebuchet MS"/>
            </a:endParaRPr>
          </a:p>
          <a:p>
            <a:pPr marL="263525" marR="24828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spc="-5" dirty="0">
                <a:latin typeface="Trebuchet MS"/>
                <a:cs typeface="Trebuchet MS"/>
              </a:rPr>
              <a:t>Lo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mismo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vía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oral</a:t>
            </a:r>
            <a:endParaRPr sz="1400">
              <a:latin typeface="Trebuchet MS"/>
              <a:cs typeface="Trebuchet MS"/>
            </a:endParaRPr>
          </a:p>
          <a:p>
            <a:pPr marL="263525" marR="17208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dirty="0">
                <a:latin typeface="Trebuchet MS"/>
                <a:cs typeface="Trebuchet MS"/>
              </a:rPr>
              <a:t>Efecto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adverso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mas </a:t>
            </a:r>
            <a:r>
              <a:rPr sz="1400" spc="-10" dirty="0">
                <a:latin typeface="Trebuchet MS"/>
                <a:cs typeface="Trebuchet MS"/>
              </a:rPr>
              <a:t>rápido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665721" y="0"/>
            <a:ext cx="2478405" cy="6823075"/>
            <a:chOff x="6665721" y="0"/>
            <a:chExt cx="2478405" cy="6823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5" y="0"/>
              <a:ext cx="1548383" cy="68229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75881" y="1491233"/>
              <a:ext cx="1981200" cy="721360"/>
            </a:xfrm>
            <a:custGeom>
              <a:avLst/>
              <a:gdLst/>
              <a:ahLst/>
              <a:cxnLst/>
              <a:rect l="l" t="t" r="r" b="b"/>
              <a:pathLst>
                <a:path w="1981200" h="721360">
                  <a:moveTo>
                    <a:pt x="990600" y="0"/>
                  </a:moveTo>
                  <a:lnTo>
                    <a:pt x="922774" y="831"/>
                  </a:lnTo>
                  <a:lnTo>
                    <a:pt x="856176" y="3291"/>
                  </a:lnTo>
                  <a:lnTo>
                    <a:pt x="790953" y="7324"/>
                  </a:lnTo>
                  <a:lnTo>
                    <a:pt x="727251" y="12878"/>
                  </a:lnTo>
                  <a:lnTo>
                    <a:pt x="665219" y="19898"/>
                  </a:lnTo>
                  <a:lnTo>
                    <a:pt x="605004" y="28330"/>
                  </a:lnTo>
                  <a:lnTo>
                    <a:pt x="546753" y="38122"/>
                  </a:lnTo>
                  <a:lnTo>
                    <a:pt x="490615" y="49219"/>
                  </a:lnTo>
                  <a:lnTo>
                    <a:pt x="436736" y="61567"/>
                  </a:lnTo>
                  <a:lnTo>
                    <a:pt x="385264" y="75114"/>
                  </a:lnTo>
                  <a:lnTo>
                    <a:pt x="336346" y="89804"/>
                  </a:lnTo>
                  <a:lnTo>
                    <a:pt x="290131" y="105584"/>
                  </a:lnTo>
                  <a:lnTo>
                    <a:pt x="246765" y="122401"/>
                  </a:lnTo>
                  <a:lnTo>
                    <a:pt x="206397" y="140201"/>
                  </a:lnTo>
                  <a:lnTo>
                    <a:pt x="169172" y="158929"/>
                  </a:lnTo>
                  <a:lnTo>
                    <a:pt x="135240" y="178533"/>
                  </a:lnTo>
                  <a:lnTo>
                    <a:pt x="77843" y="220152"/>
                  </a:lnTo>
                  <a:lnTo>
                    <a:pt x="35383" y="264627"/>
                  </a:lnTo>
                  <a:lnTo>
                    <a:pt x="9042" y="311528"/>
                  </a:lnTo>
                  <a:lnTo>
                    <a:pt x="0" y="360425"/>
                  </a:lnTo>
                  <a:lnTo>
                    <a:pt x="2285" y="385097"/>
                  </a:lnTo>
                  <a:lnTo>
                    <a:pt x="20124" y="433050"/>
                  </a:lnTo>
                  <a:lnTo>
                    <a:pt x="54672" y="478792"/>
                  </a:lnTo>
                  <a:lnTo>
                    <a:pt x="104748" y="521892"/>
                  </a:lnTo>
                  <a:lnTo>
                    <a:pt x="169172" y="561922"/>
                  </a:lnTo>
                  <a:lnTo>
                    <a:pt x="206397" y="580650"/>
                  </a:lnTo>
                  <a:lnTo>
                    <a:pt x="246765" y="598450"/>
                  </a:lnTo>
                  <a:lnTo>
                    <a:pt x="290131" y="615267"/>
                  </a:lnTo>
                  <a:lnTo>
                    <a:pt x="336346" y="631047"/>
                  </a:lnTo>
                  <a:lnTo>
                    <a:pt x="385264" y="645737"/>
                  </a:lnTo>
                  <a:lnTo>
                    <a:pt x="436736" y="659284"/>
                  </a:lnTo>
                  <a:lnTo>
                    <a:pt x="490615" y="671632"/>
                  </a:lnTo>
                  <a:lnTo>
                    <a:pt x="546753" y="682729"/>
                  </a:lnTo>
                  <a:lnTo>
                    <a:pt x="605004" y="692521"/>
                  </a:lnTo>
                  <a:lnTo>
                    <a:pt x="665219" y="700953"/>
                  </a:lnTo>
                  <a:lnTo>
                    <a:pt x="727251" y="707973"/>
                  </a:lnTo>
                  <a:lnTo>
                    <a:pt x="790953" y="713527"/>
                  </a:lnTo>
                  <a:lnTo>
                    <a:pt x="856176" y="717560"/>
                  </a:lnTo>
                  <a:lnTo>
                    <a:pt x="922774" y="720020"/>
                  </a:lnTo>
                  <a:lnTo>
                    <a:pt x="990600" y="720851"/>
                  </a:lnTo>
                  <a:lnTo>
                    <a:pt x="1058425" y="720020"/>
                  </a:lnTo>
                  <a:lnTo>
                    <a:pt x="1125023" y="717560"/>
                  </a:lnTo>
                  <a:lnTo>
                    <a:pt x="1190246" y="713527"/>
                  </a:lnTo>
                  <a:lnTo>
                    <a:pt x="1253948" y="707973"/>
                  </a:lnTo>
                  <a:lnTo>
                    <a:pt x="1315980" y="700953"/>
                  </a:lnTo>
                  <a:lnTo>
                    <a:pt x="1376195" y="692521"/>
                  </a:lnTo>
                  <a:lnTo>
                    <a:pt x="1434446" y="682729"/>
                  </a:lnTo>
                  <a:lnTo>
                    <a:pt x="1490584" y="671632"/>
                  </a:lnTo>
                  <a:lnTo>
                    <a:pt x="1544463" y="659284"/>
                  </a:lnTo>
                  <a:lnTo>
                    <a:pt x="1595935" y="645737"/>
                  </a:lnTo>
                  <a:lnTo>
                    <a:pt x="1644853" y="631047"/>
                  </a:lnTo>
                  <a:lnTo>
                    <a:pt x="1691068" y="615267"/>
                  </a:lnTo>
                  <a:lnTo>
                    <a:pt x="1734434" y="598450"/>
                  </a:lnTo>
                  <a:lnTo>
                    <a:pt x="1774802" y="580650"/>
                  </a:lnTo>
                  <a:lnTo>
                    <a:pt x="1812027" y="561922"/>
                  </a:lnTo>
                  <a:lnTo>
                    <a:pt x="1845959" y="542318"/>
                  </a:lnTo>
                  <a:lnTo>
                    <a:pt x="1903356" y="500699"/>
                  </a:lnTo>
                  <a:lnTo>
                    <a:pt x="1945816" y="456224"/>
                  </a:lnTo>
                  <a:lnTo>
                    <a:pt x="1972157" y="409323"/>
                  </a:lnTo>
                  <a:lnTo>
                    <a:pt x="1981200" y="360425"/>
                  </a:lnTo>
                  <a:lnTo>
                    <a:pt x="1978914" y="335754"/>
                  </a:lnTo>
                  <a:lnTo>
                    <a:pt x="1961075" y="287801"/>
                  </a:lnTo>
                  <a:lnTo>
                    <a:pt x="1926527" y="242059"/>
                  </a:lnTo>
                  <a:lnTo>
                    <a:pt x="1876451" y="198959"/>
                  </a:lnTo>
                  <a:lnTo>
                    <a:pt x="1812027" y="158929"/>
                  </a:lnTo>
                  <a:lnTo>
                    <a:pt x="1774802" y="140201"/>
                  </a:lnTo>
                  <a:lnTo>
                    <a:pt x="1734434" y="122401"/>
                  </a:lnTo>
                  <a:lnTo>
                    <a:pt x="1691068" y="105584"/>
                  </a:lnTo>
                  <a:lnTo>
                    <a:pt x="1644853" y="89804"/>
                  </a:lnTo>
                  <a:lnTo>
                    <a:pt x="1595935" y="75114"/>
                  </a:lnTo>
                  <a:lnTo>
                    <a:pt x="1544463" y="61567"/>
                  </a:lnTo>
                  <a:lnTo>
                    <a:pt x="1490584" y="49219"/>
                  </a:lnTo>
                  <a:lnTo>
                    <a:pt x="1434446" y="38122"/>
                  </a:lnTo>
                  <a:lnTo>
                    <a:pt x="1376195" y="28330"/>
                  </a:lnTo>
                  <a:lnTo>
                    <a:pt x="1315980" y="19898"/>
                  </a:lnTo>
                  <a:lnTo>
                    <a:pt x="1253948" y="12878"/>
                  </a:lnTo>
                  <a:lnTo>
                    <a:pt x="1190246" y="7324"/>
                  </a:lnTo>
                  <a:lnTo>
                    <a:pt x="1125023" y="3291"/>
                  </a:lnTo>
                  <a:lnTo>
                    <a:pt x="1058425" y="83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75881" y="1491233"/>
              <a:ext cx="1981200" cy="721360"/>
            </a:xfrm>
            <a:custGeom>
              <a:avLst/>
              <a:gdLst/>
              <a:ahLst/>
              <a:cxnLst/>
              <a:rect l="l" t="t" r="r" b="b"/>
              <a:pathLst>
                <a:path w="1981200" h="721360">
                  <a:moveTo>
                    <a:pt x="0" y="360425"/>
                  </a:moveTo>
                  <a:lnTo>
                    <a:pt x="9042" y="311528"/>
                  </a:lnTo>
                  <a:lnTo>
                    <a:pt x="35383" y="264627"/>
                  </a:lnTo>
                  <a:lnTo>
                    <a:pt x="77843" y="220152"/>
                  </a:lnTo>
                  <a:lnTo>
                    <a:pt x="135240" y="178533"/>
                  </a:lnTo>
                  <a:lnTo>
                    <a:pt x="169172" y="158929"/>
                  </a:lnTo>
                  <a:lnTo>
                    <a:pt x="206397" y="140201"/>
                  </a:lnTo>
                  <a:lnTo>
                    <a:pt x="246765" y="122401"/>
                  </a:lnTo>
                  <a:lnTo>
                    <a:pt x="290131" y="105584"/>
                  </a:lnTo>
                  <a:lnTo>
                    <a:pt x="336346" y="89804"/>
                  </a:lnTo>
                  <a:lnTo>
                    <a:pt x="385264" y="75114"/>
                  </a:lnTo>
                  <a:lnTo>
                    <a:pt x="436736" y="61567"/>
                  </a:lnTo>
                  <a:lnTo>
                    <a:pt x="490615" y="49219"/>
                  </a:lnTo>
                  <a:lnTo>
                    <a:pt x="546753" y="38122"/>
                  </a:lnTo>
                  <a:lnTo>
                    <a:pt x="605004" y="28330"/>
                  </a:lnTo>
                  <a:lnTo>
                    <a:pt x="665219" y="19898"/>
                  </a:lnTo>
                  <a:lnTo>
                    <a:pt x="727251" y="12878"/>
                  </a:lnTo>
                  <a:lnTo>
                    <a:pt x="790953" y="7324"/>
                  </a:lnTo>
                  <a:lnTo>
                    <a:pt x="856176" y="3291"/>
                  </a:lnTo>
                  <a:lnTo>
                    <a:pt x="922774" y="831"/>
                  </a:lnTo>
                  <a:lnTo>
                    <a:pt x="990600" y="0"/>
                  </a:lnTo>
                  <a:lnTo>
                    <a:pt x="1058425" y="831"/>
                  </a:lnTo>
                  <a:lnTo>
                    <a:pt x="1125023" y="3291"/>
                  </a:lnTo>
                  <a:lnTo>
                    <a:pt x="1190246" y="7324"/>
                  </a:lnTo>
                  <a:lnTo>
                    <a:pt x="1253948" y="12878"/>
                  </a:lnTo>
                  <a:lnTo>
                    <a:pt x="1315980" y="19898"/>
                  </a:lnTo>
                  <a:lnTo>
                    <a:pt x="1376195" y="28330"/>
                  </a:lnTo>
                  <a:lnTo>
                    <a:pt x="1434446" y="38122"/>
                  </a:lnTo>
                  <a:lnTo>
                    <a:pt x="1490584" y="49219"/>
                  </a:lnTo>
                  <a:lnTo>
                    <a:pt x="1544463" y="61567"/>
                  </a:lnTo>
                  <a:lnTo>
                    <a:pt x="1595935" y="75114"/>
                  </a:lnTo>
                  <a:lnTo>
                    <a:pt x="1644853" y="89804"/>
                  </a:lnTo>
                  <a:lnTo>
                    <a:pt x="1691068" y="105584"/>
                  </a:lnTo>
                  <a:lnTo>
                    <a:pt x="1734434" y="122401"/>
                  </a:lnTo>
                  <a:lnTo>
                    <a:pt x="1774802" y="140201"/>
                  </a:lnTo>
                  <a:lnTo>
                    <a:pt x="1812027" y="158929"/>
                  </a:lnTo>
                  <a:lnTo>
                    <a:pt x="1845959" y="178533"/>
                  </a:lnTo>
                  <a:lnTo>
                    <a:pt x="1903356" y="220152"/>
                  </a:lnTo>
                  <a:lnTo>
                    <a:pt x="1945816" y="264627"/>
                  </a:lnTo>
                  <a:lnTo>
                    <a:pt x="1972157" y="311528"/>
                  </a:lnTo>
                  <a:lnTo>
                    <a:pt x="1981200" y="360425"/>
                  </a:lnTo>
                  <a:lnTo>
                    <a:pt x="1978914" y="385097"/>
                  </a:lnTo>
                  <a:lnTo>
                    <a:pt x="1961075" y="433050"/>
                  </a:lnTo>
                  <a:lnTo>
                    <a:pt x="1926527" y="478792"/>
                  </a:lnTo>
                  <a:lnTo>
                    <a:pt x="1876451" y="521892"/>
                  </a:lnTo>
                  <a:lnTo>
                    <a:pt x="1812027" y="561922"/>
                  </a:lnTo>
                  <a:lnTo>
                    <a:pt x="1774802" y="580650"/>
                  </a:lnTo>
                  <a:lnTo>
                    <a:pt x="1734434" y="598450"/>
                  </a:lnTo>
                  <a:lnTo>
                    <a:pt x="1691068" y="615267"/>
                  </a:lnTo>
                  <a:lnTo>
                    <a:pt x="1644853" y="631047"/>
                  </a:lnTo>
                  <a:lnTo>
                    <a:pt x="1595935" y="645737"/>
                  </a:lnTo>
                  <a:lnTo>
                    <a:pt x="1544463" y="659284"/>
                  </a:lnTo>
                  <a:lnTo>
                    <a:pt x="1490584" y="671632"/>
                  </a:lnTo>
                  <a:lnTo>
                    <a:pt x="1434446" y="682729"/>
                  </a:lnTo>
                  <a:lnTo>
                    <a:pt x="1376195" y="692521"/>
                  </a:lnTo>
                  <a:lnTo>
                    <a:pt x="1315980" y="700953"/>
                  </a:lnTo>
                  <a:lnTo>
                    <a:pt x="1253948" y="707973"/>
                  </a:lnTo>
                  <a:lnTo>
                    <a:pt x="1190246" y="713527"/>
                  </a:lnTo>
                  <a:lnTo>
                    <a:pt x="1125023" y="717560"/>
                  </a:lnTo>
                  <a:lnTo>
                    <a:pt x="1058425" y="720020"/>
                  </a:lnTo>
                  <a:lnTo>
                    <a:pt x="990600" y="720851"/>
                  </a:lnTo>
                  <a:lnTo>
                    <a:pt x="922774" y="720020"/>
                  </a:lnTo>
                  <a:lnTo>
                    <a:pt x="856176" y="717560"/>
                  </a:lnTo>
                  <a:lnTo>
                    <a:pt x="790953" y="713527"/>
                  </a:lnTo>
                  <a:lnTo>
                    <a:pt x="727251" y="707973"/>
                  </a:lnTo>
                  <a:lnTo>
                    <a:pt x="665219" y="700953"/>
                  </a:lnTo>
                  <a:lnTo>
                    <a:pt x="605004" y="692521"/>
                  </a:lnTo>
                  <a:lnTo>
                    <a:pt x="546753" y="682729"/>
                  </a:lnTo>
                  <a:lnTo>
                    <a:pt x="490615" y="671632"/>
                  </a:lnTo>
                  <a:lnTo>
                    <a:pt x="436736" y="659284"/>
                  </a:lnTo>
                  <a:lnTo>
                    <a:pt x="385264" y="645737"/>
                  </a:lnTo>
                  <a:lnTo>
                    <a:pt x="336346" y="631047"/>
                  </a:lnTo>
                  <a:lnTo>
                    <a:pt x="290131" y="615267"/>
                  </a:lnTo>
                  <a:lnTo>
                    <a:pt x="246765" y="598450"/>
                  </a:lnTo>
                  <a:lnTo>
                    <a:pt x="206397" y="580650"/>
                  </a:lnTo>
                  <a:lnTo>
                    <a:pt x="169172" y="561922"/>
                  </a:lnTo>
                  <a:lnTo>
                    <a:pt x="135240" y="542318"/>
                  </a:lnTo>
                  <a:lnTo>
                    <a:pt x="77843" y="500699"/>
                  </a:lnTo>
                  <a:lnTo>
                    <a:pt x="35383" y="456224"/>
                  </a:lnTo>
                  <a:lnTo>
                    <a:pt x="9042" y="409323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14677" y="233934"/>
            <a:ext cx="5113020" cy="748665"/>
          </a:xfrm>
          <a:prstGeom prst="rect">
            <a:avLst/>
          </a:prstGeom>
          <a:solidFill>
            <a:srgbClr val="C0E374"/>
          </a:solidFill>
          <a:ln w="19811">
            <a:solidFill>
              <a:srgbClr val="688E18"/>
            </a:solidFill>
          </a:ln>
        </p:spPr>
        <p:txBody>
          <a:bodyPr vert="horz" wrap="square" lIns="0" tIns="229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5"/>
              </a:spcBef>
            </a:pPr>
            <a:r>
              <a:rPr sz="1800" spc="-5" dirty="0">
                <a:latin typeface="Trebuchet MS"/>
                <a:cs typeface="Trebuchet MS"/>
              </a:rPr>
              <a:t>VIA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PARENTERAL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8741" y="972058"/>
            <a:ext cx="4234180" cy="1174115"/>
            <a:chOff x="348741" y="972058"/>
            <a:chExt cx="4234180" cy="1174115"/>
          </a:xfrm>
        </p:grpSpPr>
        <p:sp>
          <p:nvSpPr>
            <p:cNvPr id="12" name="object 12"/>
            <p:cNvSpPr/>
            <p:nvPr/>
          </p:nvSpPr>
          <p:spPr>
            <a:xfrm>
              <a:off x="4068318" y="982218"/>
              <a:ext cx="504825" cy="431800"/>
            </a:xfrm>
            <a:custGeom>
              <a:avLst/>
              <a:gdLst/>
              <a:ahLst/>
              <a:cxnLst/>
              <a:rect l="l" t="t" r="r" b="b"/>
              <a:pathLst>
                <a:path w="504825" h="431800">
                  <a:moveTo>
                    <a:pt x="378333" y="0"/>
                  </a:moveTo>
                  <a:lnTo>
                    <a:pt x="126111" y="0"/>
                  </a:lnTo>
                  <a:lnTo>
                    <a:pt x="126111" y="215646"/>
                  </a:lnTo>
                  <a:lnTo>
                    <a:pt x="0" y="215646"/>
                  </a:lnTo>
                  <a:lnTo>
                    <a:pt x="252222" y="431292"/>
                  </a:lnTo>
                  <a:lnTo>
                    <a:pt x="504444" y="215646"/>
                  </a:lnTo>
                  <a:lnTo>
                    <a:pt x="378333" y="215646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318" y="982218"/>
              <a:ext cx="504825" cy="431800"/>
            </a:xfrm>
            <a:custGeom>
              <a:avLst/>
              <a:gdLst/>
              <a:ahLst/>
              <a:cxnLst/>
              <a:rect l="l" t="t" r="r" b="b"/>
              <a:pathLst>
                <a:path w="504825" h="431800">
                  <a:moveTo>
                    <a:pt x="0" y="215646"/>
                  </a:moveTo>
                  <a:lnTo>
                    <a:pt x="126111" y="215646"/>
                  </a:lnTo>
                  <a:lnTo>
                    <a:pt x="126111" y="0"/>
                  </a:lnTo>
                  <a:lnTo>
                    <a:pt x="378333" y="0"/>
                  </a:lnTo>
                  <a:lnTo>
                    <a:pt x="378333" y="215646"/>
                  </a:lnTo>
                  <a:lnTo>
                    <a:pt x="504444" y="215646"/>
                  </a:lnTo>
                  <a:lnTo>
                    <a:pt x="252222" y="431292"/>
                  </a:lnTo>
                  <a:lnTo>
                    <a:pt x="0" y="21564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8901" y="1415034"/>
              <a:ext cx="2087880" cy="721360"/>
            </a:xfrm>
            <a:custGeom>
              <a:avLst/>
              <a:gdLst/>
              <a:ahLst/>
              <a:cxnLst/>
              <a:rect l="l" t="t" r="r" b="b"/>
              <a:pathLst>
                <a:path w="2087880" h="721360">
                  <a:moveTo>
                    <a:pt x="1043939" y="0"/>
                  </a:moveTo>
                  <a:lnTo>
                    <a:pt x="975300" y="766"/>
                  </a:lnTo>
                  <a:lnTo>
                    <a:pt x="907846" y="3035"/>
                  </a:lnTo>
                  <a:lnTo>
                    <a:pt x="841715" y="6759"/>
                  </a:lnTo>
                  <a:lnTo>
                    <a:pt x="777045" y="11889"/>
                  </a:lnTo>
                  <a:lnTo>
                    <a:pt x="713973" y="18379"/>
                  </a:lnTo>
                  <a:lnTo>
                    <a:pt x="652637" y="26181"/>
                  </a:lnTo>
                  <a:lnTo>
                    <a:pt x="593174" y="35247"/>
                  </a:lnTo>
                  <a:lnTo>
                    <a:pt x="535722" y="45529"/>
                  </a:lnTo>
                  <a:lnTo>
                    <a:pt x="480418" y="56981"/>
                  </a:lnTo>
                  <a:lnTo>
                    <a:pt x="427401" y="69555"/>
                  </a:lnTo>
                  <a:lnTo>
                    <a:pt x="376807" y="83203"/>
                  </a:lnTo>
                  <a:lnTo>
                    <a:pt x="328774" y="97877"/>
                  </a:lnTo>
                  <a:lnTo>
                    <a:pt x="283440" y="113530"/>
                  </a:lnTo>
                  <a:lnTo>
                    <a:pt x="240943" y="130115"/>
                  </a:lnTo>
                  <a:lnTo>
                    <a:pt x="201419" y="147584"/>
                  </a:lnTo>
                  <a:lnTo>
                    <a:pt x="165006" y="165889"/>
                  </a:lnTo>
                  <a:lnTo>
                    <a:pt x="131842" y="184983"/>
                  </a:lnTo>
                  <a:lnTo>
                    <a:pt x="75812" y="225347"/>
                  </a:lnTo>
                  <a:lnTo>
                    <a:pt x="34427" y="268295"/>
                  </a:lnTo>
                  <a:lnTo>
                    <a:pt x="8790" y="313449"/>
                  </a:lnTo>
                  <a:lnTo>
                    <a:pt x="0" y="360425"/>
                  </a:lnTo>
                  <a:lnTo>
                    <a:pt x="2220" y="384118"/>
                  </a:lnTo>
                  <a:lnTo>
                    <a:pt x="19572" y="430231"/>
                  </a:lnTo>
                  <a:lnTo>
                    <a:pt x="53220" y="474329"/>
                  </a:lnTo>
                  <a:lnTo>
                    <a:pt x="102065" y="516033"/>
                  </a:lnTo>
                  <a:lnTo>
                    <a:pt x="165006" y="554962"/>
                  </a:lnTo>
                  <a:lnTo>
                    <a:pt x="201419" y="573267"/>
                  </a:lnTo>
                  <a:lnTo>
                    <a:pt x="240943" y="590736"/>
                  </a:lnTo>
                  <a:lnTo>
                    <a:pt x="283440" y="607321"/>
                  </a:lnTo>
                  <a:lnTo>
                    <a:pt x="328774" y="622974"/>
                  </a:lnTo>
                  <a:lnTo>
                    <a:pt x="376807" y="637648"/>
                  </a:lnTo>
                  <a:lnTo>
                    <a:pt x="427401" y="651296"/>
                  </a:lnTo>
                  <a:lnTo>
                    <a:pt x="480418" y="663870"/>
                  </a:lnTo>
                  <a:lnTo>
                    <a:pt x="535722" y="675322"/>
                  </a:lnTo>
                  <a:lnTo>
                    <a:pt x="593174" y="685604"/>
                  </a:lnTo>
                  <a:lnTo>
                    <a:pt x="652637" y="694670"/>
                  </a:lnTo>
                  <a:lnTo>
                    <a:pt x="713973" y="702472"/>
                  </a:lnTo>
                  <a:lnTo>
                    <a:pt x="777045" y="708962"/>
                  </a:lnTo>
                  <a:lnTo>
                    <a:pt x="841715" y="714092"/>
                  </a:lnTo>
                  <a:lnTo>
                    <a:pt x="907846" y="717816"/>
                  </a:lnTo>
                  <a:lnTo>
                    <a:pt x="975300" y="720085"/>
                  </a:lnTo>
                  <a:lnTo>
                    <a:pt x="1043939" y="720851"/>
                  </a:lnTo>
                  <a:lnTo>
                    <a:pt x="1112582" y="720085"/>
                  </a:lnTo>
                  <a:lnTo>
                    <a:pt x="1180038" y="717816"/>
                  </a:lnTo>
                  <a:lnTo>
                    <a:pt x="1246171" y="714092"/>
                  </a:lnTo>
                  <a:lnTo>
                    <a:pt x="1310843" y="708962"/>
                  </a:lnTo>
                  <a:lnTo>
                    <a:pt x="1373916" y="702472"/>
                  </a:lnTo>
                  <a:lnTo>
                    <a:pt x="1435253" y="694670"/>
                  </a:lnTo>
                  <a:lnTo>
                    <a:pt x="1494716" y="685604"/>
                  </a:lnTo>
                  <a:lnTo>
                    <a:pt x="1552168" y="675322"/>
                  </a:lnTo>
                  <a:lnTo>
                    <a:pt x="1607472" y="663870"/>
                  </a:lnTo>
                  <a:lnTo>
                    <a:pt x="1660489" y="651296"/>
                  </a:lnTo>
                  <a:lnTo>
                    <a:pt x="1711082" y="637648"/>
                  </a:lnTo>
                  <a:lnTo>
                    <a:pt x="1759114" y="622974"/>
                  </a:lnTo>
                  <a:lnTo>
                    <a:pt x="1804448" y="607321"/>
                  </a:lnTo>
                  <a:lnTo>
                    <a:pt x="1846945" y="590736"/>
                  </a:lnTo>
                  <a:lnTo>
                    <a:pt x="1886468" y="573267"/>
                  </a:lnTo>
                  <a:lnTo>
                    <a:pt x="1922879" y="554962"/>
                  </a:lnTo>
                  <a:lnTo>
                    <a:pt x="1956042" y="535868"/>
                  </a:lnTo>
                  <a:lnTo>
                    <a:pt x="2012071" y="495504"/>
                  </a:lnTo>
                  <a:lnTo>
                    <a:pt x="2053453" y="452556"/>
                  </a:lnTo>
                  <a:lnTo>
                    <a:pt x="2079090" y="407402"/>
                  </a:lnTo>
                  <a:lnTo>
                    <a:pt x="2087880" y="360425"/>
                  </a:lnTo>
                  <a:lnTo>
                    <a:pt x="2085659" y="336733"/>
                  </a:lnTo>
                  <a:lnTo>
                    <a:pt x="2068308" y="290620"/>
                  </a:lnTo>
                  <a:lnTo>
                    <a:pt x="2034661" y="246522"/>
                  </a:lnTo>
                  <a:lnTo>
                    <a:pt x="1985818" y="204818"/>
                  </a:lnTo>
                  <a:lnTo>
                    <a:pt x="1922879" y="165889"/>
                  </a:lnTo>
                  <a:lnTo>
                    <a:pt x="1886468" y="147584"/>
                  </a:lnTo>
                  <a:lnTo>
                    <a:pt x="1846945" y="130115"/>
                  </a:lnTo>
                  <a:lnTo>
                    <a:pt x="1804448" y="113530"/>
                  </a:lnTo>
                  <a:lnTo>
                    <a:pt x="1759114" y="97877"/>
                  </a:lnTo>
                  <a:lnTo>
                    <a:pt x="1711082" y="83203"/>
                  </a:lnTo>
                  <a:lnTo>
                    <a:pt x="1660489" y="69555"/>
                  </a:lnTo>
                  <a:lnTo>
                    <a:pt x="1607472" y="56981"/>
                  </a:lnTo>
                  <a:lnTo>
                    <a:pt x="1552168" y="45529"/>
                  </a:lnTo>
                  <a:lnTo>
                    <a:pt x="1494716" y="35247"/>
                  </a:lnTo>
                  <a:lnTo>
                    <a:pt x="1435253" y="26181"/>
                  </a:lnTo>
                  <a:lnTo>
                    <a:pt x="1373916" y="18379"/>
                  </a:lnTo>
                  <a:lnTo>
                    <a:pt x="1310843" y="11889"/>
                  </a:lnTo>
                  <a:lnTo>
                    <a:pt x="1246171" y="6759"/>
                  </a:lnTo>
                  <a:lnTo>
                    <a:pt x="1180038" y="3035"/>
                  </a:lnTo>
                  <a:lnTo>
                    <a:pt x="1112582" y="766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8901" y="1415034"/>
              <a:ext cx="2087880" cy="721360"/>
            </a:xfrm>
            <a:custGeom>
              <a:avLst/>
              <a:gdLst/>
              <a:ahLst/>
              <a:cxnLst/>
              <a:rect l="l" t="t" r="r" b="b"/>
              <a:pathLst>
                <a:path w="2087880" h="721360">
                  <a:moveTo>
                    <a:pt x="0" y="360425"/>
                  </a:moveTo>
                  <a:lnTo>
                    <a:pt x="8790" y="313449"/>
                  </a:lnTo>
                  <a:lnTo>
                    <a:pt x="34427" y="268295"/>
                  </a:lnTo>
                  <a:lnTo>
                    <a:pt x="75812" y="225347"/>
                  </a:lnTo>
                  <a:lnTo>
                    <a:pt x="131842" y="184983"/>
                  </a:lnTo>
                  <a:lnTo>
                    <a:pt x="165006" y="165889"/>
                  </a:lnTo>
                  <a:lnTo>
                    <a:pt x="201419" y="147584"/>
                  </a:lnTo>
                  <a:lnTo>
                    <a:pt x="240943" y="130115"/>
                  </a:lnTo>
                  <a:lnTo>
                    <a:pt x="283440" y="113530"/>
                  </a:lnTo>
                  <a:lnTo>
                    <a:pt x="328774" y="97877"/>
                  </a:lnTo>
                  <a:lnTo>
                    <a:pt x="376807" y="83203"/>
                  </a:lnTo>
                  <a:lnTo>
                    <a:pt x="427401" y="69555"/>
                  </a:lnTo>
                  <a:lnTo>
                    <a:pt x="480418" y="56981"/>
                  </a:lnTo>
                  <a:lnTo>
                    <a:pt x="535722" y="45529"/>
                  </a:lnTo>
                  <a:lnTo>
                    <a:pt x="593174" y="35247"/>
                  </a:lnTo>
                  <a:lnTo>
                    <a:pt x="652637" y="26181"/>
                  </a:lnTo>
                  <a:lnTo>
                    <a:pt x="713973" y="18379"/>
                  </a:lnTo>
                  <a:lnTo>
                    <a:pt x="777045" y="11889"/>
                  </a:lnTo>
                  <a:lnTo>
                    <a:pt x="841715" y="6759"/>
                  </a:lnTo>
                  <a:lnTo>
                    <a:pt x="907846" y="3035"/>
                  </a:lnTo>
                  <a:lnTo>
                    <a:pt x="975300" y="766"/>
                  </a:lnTo>
                  <a:lnTo>
                    <a:pt x="1043939" y="0"/>
                  </a:lnTo>
                  <a:lnTo>
                    <a:pt x="1112582" y="766"/>
                  </a:lnTo>
                  <a:lnTo>
                    <a:pt x="1180038" y="3035"/>
                  </a:lnTo>
                  <a:lnTo>
                    <a:pt x="1246171" y="6759"/>
                  </a:lnTo>
                  <a:lnTo>
                    <a:pt x="1310843" y="11889"/>
                  </a:lnTo>
                  <a:lnTo>
                    <a:pt x="1373916" y="18379"/>
                  </a:lnTo>
                  <a:lnTo>
                    <a:pt x="1435253" y="26181"/>
                  </a:lnTo>
                  <a:lnTo>
                    <a:pt x="1494716" y="35247"/>
                  </a:lnTo>
                  <a:lnTo>
                    <a:pt x="1552168" y="45529"/>
                  </a:lnTo>
                  <a:lnTo>
                    <a:pt x="1607472" y="56981"/>
                  </a:lnTo>
                  <a:lnTo>
                    <a:pt x="1660489" y="69555"/>
                  </a:lnTo>
                  <a:lnTo>
                    <a:pt x="1711082" y="83203"/>
                  </a:lnTo>
                  <a:lnTo>
                    <a:pt x="1759114" y="97877"/>
                  </a:lnTo>
                  <a:lnTo>
                    <a:pt x="1804448" y="113530"/>
                  </a:lnTo>
                  <a:lnTo>
                    <a:pt x="1846945" y="130115"/>
                  </a:lnTo>
                  <a:lnTo>
                    <a:pt x="1886468" y="147584"/>
                  </a:lnTo>
                  <a:lnTo>
                    <a:pt x="1922879" y="165889"/>
                  </a:lnTo>
                  <a:lnTo>
                    <a:pt x="1956042" y="184983"/>
                  </a:lnTo>
                  <a:lnTo>
                    <a:pt x="2012071" y="225347"/>
                  </a:lnTo>
                  <a:lnTo>
                    <a:pt x="2053453" y="268295"/>
                  </a:lnTo>
                  <a:lnTo>
                    <a:pt x="2079090" y="313449"/>
                  </a:lnTo>
                  <a:lnTo>
                    <a:pt x="2087880" y="360425"/>
                  </a:lnTo>
                  <a:lnTo>
                    <a:pt x="2085659" y="384118"/>
                  </a:lnTo>
                  <a:lnTo>
                    <a:pt x="2068308" y="430231"/>
                  </a:lnTo>
                  <a:lnTo>
                    <a:pt x="2034661" y="474329"/>
                  </a:lnTo>
                  <a:lnTo>
                    <a:pt x="1985818" y="516033"/>
                  </a:lnTo>
                  <a:lnTo>
                    <a:pt x="1922879" y="554962"/>
                  </a:lnTo>
                  <a:lnTo>
                    <a:pt x="1886468" y="573267"/>
                  </a:lnTo>
                  <a:lnTo>
                    <a:pt x="1846945" y="590736"/>
                  </a:lnTo>
                  <a:lnTo>
                    <a:pt x="1804448" y="607321"/>
                  </a:lnTo>
                  <a:lnTo>
                    <a:pt x="1759114" y="622974"/>
                  </a:lnTo>
                  <a:lnTo>
                    <a:pt x="1711082" y="637648"/>
                  </a:lnTo>
                  <a:lnTo>
                    <a:pt x="1660489" y="651296"/>
                  </a:lnTo>
                  <a:lnTo>
                    <a:pt x="1607472" y="663870"/>
                  </a:lnTo>
                  <a:lnTo>
                    <a:pt x="1552168" y="675322"/>
                  </a:lnTo>
                  <a:lnTo>
                    <a:pt x="1494716" y="685604"/>
                  </a:lnTo>
                  <a:lnTo>
                    <a:pt x="1435253" y="694670"/>
                  </a:lnTo>
                  <a:lnTo>
                    <a:pt x="1373916" y="702472"/>
                  </a:lnTo>
                  <a:lnTo>
                    <a:pt x="1310843" y="708962"/>
                  </a:lnTo>
                  <a:lnTo>
                    <a:pt x="1246171" y="714092"/>
                  </a:lnTo>
                  <a:lnTo>
                    <a:pt x="1180038" y="717816"/>
                  </a:lnTo>
                  <a:lnTo>
                    <a:pt x="1112582" y="720085"/>
                  </a:lnTo>
                  <a:lnTo>
                    <a:pt x="1043939" y="720851"/>
                  </a:lnTo>
                  <a:lnTo>
                    <a:pt x="975300" y="720085"/>
                  </a:lnTo>
                  <a:lnTo>
                    <a:pt x="907846" y="717816"/>
                  </a:lnTo>
                  <a:lnTo>
                    <a:pt x="841715" y="714092"/>
                  </a:lnTo>
                  <a:lnTo>
                    <a:pt x="777045" y="708962"/>
                  </a:lnTo>
                  <a:lnTo>
                    <a:pt x="713973" y="702472"/>
                  </a:lnTo>
                  <a:lnTo>
                    <a:pt x="652637" y="694670"/>
                  </a:lnTo>
                  <a:lnTo>
                    <a:pt x="593174" y="685604"/>
                  </a:lnTo>
                  <a:lnTo>
                    <a:pt x="535722" y="675322"/>
                  </a:lnTo>
                  <a:lnTo>
                    <a:pt x="480418" y="663870"/>
                  </a:lnTo>
                  <a:lnTo>
                    <a:pt x="427401" y="651296"/>
                  </a:lnTo>
                  <a:lnTo>
                    <a:pt x="376807" y="637648"/>
                  </a:lnTo>
                  <a:lnTo>
                    <a:pt x="328774" y="622974"/>
                  </a:lnTo>
                  <a:lnTo>
                    <a:pt x="283440" y="607321"/>
                  </a:lnTo>
                  <a:lnTo>
                    <a:pt x="240943" y="590736"/>
                  </a:lnTo>
                  <a:lnTo>
                    <a:pt x="201419" y="573267"/>
                  </a:lnTo>
                  <a:lnTo>
                    <a:pt x="165006" y="554962"/>
                  </a:lnTo>
                  <a:lnTo>
                    <a:pt x="131842" y="535868"/>
                  </a:lnTo>
                  <a:lnTo>
                    <a:pt x="75812" y="495504"/>
                  </a:lnTo>
                  <a:lnTo>
                    <a:pt x="34427" y="452556"/>
                  </a:lnTo>
                  <a:lnTo>
                    <a:pt x="8790" y="407402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2147" y="1527809"/>
            <a:ext cx="115951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IM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Trebuchet MS"/>
                <a:cs typeface="Trebuchet MS"/>
              </a:rPr>
              <a:t>INTRAMUSCULAR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75734" y="1481074"/>
            <a:ext cx="2108200" cy="741680"/>
            <a:chOff x="4475734" y="1481074"/>
            <a:chExt cx="2108200" cy="741680"/>
          </a:xfrm>
        </p:grpSpPr>
        <p:sp>
          <p:nvSpPr>
            <p:cNvPr id="18" name="object 18"/>
            <p:cNvSpPr/>
            <p:nvPr/>
          </p:nvSpPr>
          <p:spPr>
            <a:xfrm>
              <a:off x="4485894" y="1491234"/>
              <a:ext cx="2087880" cy="721360"/>
            </a:xfrm>
            <a:custGeom>
              <a:avLst/>
              <a:gdLst/>
              <a:ahLst/>
              <a:cxnLst/>
              <a:rect l="l" t="t" r="r" b="b"/>
              <a:pathLst>
                <a:path w="2087879" h="721360">
                  <a:moveTo>
                    <a:pt x="1043939" y="0"/>
                  </a:moveTo>
                  <a:lnTo>
                    <a:pt x="975297" y="766"/>
                  </a:lnTo>
                  <a:lnTo>
                    <a:pt x="907841" y="3035"/>
                  </a:lnTo>
                  <a:lnTo>
                    <a:pt x="841708" y="6759"/>
                  </a:lnTo>
                  <a:lnTo>
                    <a:pt x="777036" y="11889"/>
                  </a:lnTo>
                  <a:lnTo>
                    <a:pt x="713963" y="18379"/>
                  </a:lnTo>
                  <a:lnTo>
                    <a:pt x="652626" y="26181"/>
                  </a:lnTo>
                  <a:lnTo>
                    <a:pt x="593163" y="35247"/>
                  </a:lnTo>
                  <a:lnTo>
                    <a:pt x="535711" y="45529"/>
                  </a:lnTo>
                  <a:lnTo>
                    <a:pt x="480407" y="56981"/>
                  </a:lnTo>
                  <a:lnTo>
                    <a:pt x="427390" y="69555"/>
                  </a:lnTo>
                  <a:lnTo>
                    <a:pt x="376797" y="83203"/>
                  </a:lnTo>
                  <a:lnTo>
                    <a:pt x="328765" y="97877"/>
                  </a:lnTo>
                  <a:lnTo>
                    <a:pt x="283431" y="113530"/>
                  </a:lnTo>
                  <a:lnTo>
                    <a:pt x="240934" y="130115"/>
                  </a:lnTo>
                  <a:lnTo>
                    <a:pt x="201411" y="147584"/>
                  </a:lnTo>
                  <a:lnTo>
                    <a:pt x="165000" y="165889"/>
                  </a:lnTo>
                  <a:lnTo>
                    <a:pt x="131837" y="184983"/>
                  </a:lnTo>
                  <a:lnTo>
                    <a:pt x="75808" y="225347"/>
                  </a:lnTo>
                  <a:lnTo>
                    <a:pt x="34426" y="268295"/>
                  </a:lnTo>
                  <a:lnTo>
                    <a:pt x="8789" y="313449"/>
                  </a:lnTo>
                  <a:lnTo>
                    <a:pt x="0" y="360425"/>
                  </a:lnTo>
                  <a:lnTo>
                    <a:pt x="2220" y="384118"/>
                  </a:lnTo>
                  <a:lnTo>
                    <a:pt x="19571" y="430231"/>
                  </a:lnTo>
                  <a:lnTo>
                    <a:pt x="53218" y="474329"/>
                  </a:lnTo>
                  <a:lnTo>
                    <a:pt x="102061" y="516033"/>
                  </a:lnTo>
                  <a:lnTo>
                    <a:pt x="165000" y="554962"/>
                  </a:lnTo>
                  <a:lnTo>
                    <a:pt x="201411" y="573267"/>
                  </a:lnTo>
                  <a:lnTo>
                    <a:pt x="240934" y="590736"/>
                  </a:lnTo>
                  <a:lnTo>
                    <a:pt x="283431" y="607321"/>
                  </a:lnTo>
                  <a:lnTo>
                    <a:pt x="328765" y="622974"/>
                  </a:lnTo>
                  <a:lnTo>
                    <a:pt x="376797" y="637648"/>
                  </a:lnTo>
                  <a:lnTo>
                    <a:pt x="427390" y="651296"/>
                  </a:lnTo>
                  <a:lnTo>
                    <a:pt x="480407" y="663870"/>
                  </a:lnTo>
                  <a:lnTo>
                    <a:pt x="535711" y="675322"/>
                  </a:lnTo>
                  <a:lnTo>
                    <a:pt x="593163" y="685604"/>
                  </a:lnTo>
                  <a:lnTo>
                    <a:pt x="652626" y="694670"/>
                  </a:lnTo>
                  <a:lnTo>
                    <a:pt x="713963" y="702472"/>
                  </a:lnTo>
                  <a:lnTo>
                    <a:pt x="777036" y="708962"/>
                  </a:lnTo>
                  <a:lnTo>
                    <a:pt x="841708" y="714092"/>
                  </a:lnTo>
                  <a:lnTo>
                    <a:pt x="907841" y="717816"/>
                  </a:lnTo>
                  <a:lnTo>
                    <a:pt x="975297" y="720085"/>
                  </a:lnTo>
                  <a:lnTo>
                    <a:pt x="1043939" y="720851"/>
                  </a:lnTo>
                  <a:lnTo>
                    <a:pt x="1112582" y="720085"/>
                  </a:lnTo>
                  <a:lnTo>
                    <a:pt x="1180038" y="717816"/>
                  </a:lnTo>
                  <a:lnTo>
                    <a:pt x="1246171" y="714092"/>
                  </a:lnTo>
                  <a:lnTo>
                    <a:pt x="1310843" y="708962"/>
                  </a:lnTo>
                  <a:lnTo>
                    <a:pt x="1373916" y="702472"/>
                  </a:lnTo>
                  <a:lnTo>
                    <a:pt x="1435253" y="694670"/>
                  </a:lnTo>
                  <a:lnTo>
                    <a:pt x="1494716" y="685604"/>
                  </a:lnTo>
                  <a:lnTo>
                    <a:pt x="1552168" y="675322"/>
                  </a:lnTo>
                  <a:lnTo>
                    <a:pt x="1607472" y="663870"/>
                  </a:lnTo>
                  <a:lnTo>
                    <a:pt x="1660489" y="651296"/>
                  </a:lnTo>
                  <a:lnTo>
                    <a:pt x="1711082" y="637648"/>
                  </a:lnTo>
                  <a:lnTo>
                    <a:pt x="1759114" y="622974"/>
                  </a:lnTo>
                  <a:lnTo>
                    <a:pt x="1804448" y="607321"/>
                  </a:lnTo>
                  <a:lnTo>
                    <a:pt x="1846945" y="590736"/>
                  </a:lnTo>
                  <a:lnTo>
                    <a:pt x="1886468" y="573267"/>
                  </a:lnTo>
                  <a:lnTo>
                    <a:pt x="1922879" y="554962"/>
                  </a:lnTo>
                  <a:lnTo>
                    <a:pt x="1956042" y="535868"/>
                  </a:lnTo>
                  <a:lnTo>
                    <a:pt x="2012071" y="495504"/>
                  </a:lnTo>
                  <a:lnTo>
                    <a:pt x="2053453" y="452556"/>
                  </a:lnTo>
                  <a:lnTo>
                    <a:pt x="2079090" y="407402"/>
                  </a:lnTo>
                  <a:lnTo>
                    <a:pt x="2087879" y="360425"/>
                  </a:lnTo>
                  <a:lnTo>
                    <a:pt x="2085659" y="336733"/>
                  </a:lnTo>
                  <a:lnTo>
                    <a:pt x="2068308" y="290620"/>
                  </a:lnTo>
                  <a:lnTo>
                    <a:pt x="2034661" y="246522"/>
                  </a:lnTo>
                  <a:lnTo>
                    <a:pt x="1985818" y="204818"/>
                  </a:lnTo>
                  <a:lnTo>
                    <a:pt x="1922879" y="165889"/>
                  </a:lnTo>
                  <a:lnTo>
                    <a:pt x="1886468" y="147584"/>
                  </a:lnTo>
                  <a:lnTo>
                    <a:pt x="1846945" y="130115"/>
                  </a:lnTo>
                  <a:lnTo>
                    <a:pt x="1804448" y="113530"/>
                  </a:lnTo>
                  <a:lnTo>
                    <a:pt x="1759114" y="97877"/>
                  </a:lnTo>
                  <a:lnTo>
                    <a:pt x="1711082" y="83203"/>
                  </a:lnTo>
                  <a:lnTo>
                    <a:pt x="1660489" y="69555"/>
                  </a:lnTo>
                  <a:lnTo>
                    <a:pt x="1607472" y="56981"/>
                  </a:lnTo>
                  <a:lnTo>
                    <a:pt x="1552168" y="45529"/>
                  </a:lnTo>
                  <a:lnTo>
                    <a:pt x="1494716" y="35247"/>
                  </a:lnTo>
                  <a:lnTo>
                    <a:pt x="1435253" y="26181"/>
                  </a:lnTo>
                  <a:lnTo>
                    <a:pt x="1373916" y="18379"/>
                  </a:lnTo>
                  <a:lnTo>
                    <a:pt x="1310843" y="11889"/>
                  </a:lnTo>
                  <a:lnTo>
                    <a:pt x="1246171" y="6759"/>
                  </a:lnTo>
                  <a:lnTo>
                    <a:pt x="1180038" y="3035"/>
                  </a:lnTo>
                  <a:lnTo>
                    <a:pt x="1112582" y="766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5894" y="1491234"/>
              <a:ext cx="2087880" cy="721360"/>
            </a:xfrm>
            <a:custGeom>
              <a:avLst/>
              <a:gdLst/>
              <a:ahLst/>
              <a:cxnLst/>
              <a:rect l="l" t="t" r="r" b="b"/>
              <a:pathLst>
                <a:path w="2087879" h="721360">
                  <a:moveTo>
                    <a:pt x="0" y="360425"/>
                  </a:moveTo>
                  <a:lnTo>
                    <a:pt x="8789" y="313449"/>
                  </a:lnTo>
                  <a:lnTo>
                    <a:pt x="34426" y="268295"/>
                  </a:lnTo>
                  <a:lnTo>
                    <a:pt x="75808" y="225347"/>
                  </a:lnTo>
                  <a:lnTo>
                    <a:pt x="131837" y="184983"/>
                  </a:lnTo>
                  <a:lnTo>
                    <a:pt x="165000" y="165889"/>
                  </a:lnTo>
                  <a:lnTo>
                    <a:pt x="201411" y="147584"/>
                  </a:lnTo>
                  <a:lnTo>
                    <a:pt x="240934" y="130115"/>
                  </a:lnTo>
                  <a:lnTo>
                    <a:pt x="283431" y="113530"/>
                  </a:lnTo>
                  <a:lnTo>
                    <a:pt x="328765" y="97877"/>
                  </a:lnTo>
                  <a:lnTo>
                    <a:pt x="376797" y="83203"/>
                  </a:lnTo>
                  <a:lnTo>
                    <a:pt x="427390" y="69555"/>
                  </a:lnTo>
                  <a:lnTo>
                    <a:pt x="480407" y="56981"/>
                  </a:lnTo>
                  <a:lnTo>
                    <a:pt x="535711" y="45529"/>
                  </a:lnTo>
                  <a:lnTo>
                    <a:pt x="593163" y="35247"/>
                  </a:lnTo>
                  <a:lnTo>
                    <a:pt x="652626" y="26181"/>
                  </a:lnTo>
                  <a:lnTo>
                    <a:pt x="713963" y="18379"/>
                  </a:lnTo>
                  <a:lnTo>
                    <a:pt x="777036" y="11889"/>
                  </a:lnTo>
                  <a:lnTo>
                    <a:pt x="841708" y="6759"/>
                  </a:lnTo>
                  <a:lnTo>
                    <a:pt x="907841" y="3035"/>
                  </a:lnTo>
                  <a:lnTo>
                    <a:pt x="975297" y="766"/>
                  </a:lnTo>
                  <a:lnTo>
                    <a:pt x="1043939" y="0"/>
                  </a:lnTo>
                  <a:lnTo>
                    <a:pt x="1112582" y="766"/>
                  </a:lnTo>
                  <a:lnTo>
                    <a:pt x="1180038" y="3035"/>
                  </a:lnTo>
                  <a:lnTo>
                    <a:pt x="1246171" y="6759"/>
                  </a:lnTo>
                  <a:lnTo>
                    <a:pt x="1310843" y="11889"/>
                  </a:lnTo>
                  <a:lnTo>
                    <a:pt x="1373916" y="18379"/>
                  </a:lnTo>
                  <a:lnTo>
                    <a:pt x="1435253" y="26181"/>
                  </a:lnTo>
                  <a:lnTo>
                    <a:pt x="1494716" y="35247"/>
                  </a:lnTo>
                  <a:lnTo>
                    <a:pt x="1552168" y="45529"/>
                  </a:lnTo>
                  <a:lnTo>
                    <a:pt x="1607472" y="56981"/>
                  </a:lnTo>
                  <a:lnTo>
                    <a:pt x="1660489" y="69555"/>
                  </a:lnTo>
                  <a:lnTo>
                    <a:pt x="1711082" y="83203"/>
                  </a:lnTo>
                  <a:lnTo>
                    <a:pt x="1759114" y="97877"/>
                  </a:lnTo>
                  <a:lnTo>
                    <a:pt x="1804448" y="113530"/>
                  </a:lnTo>
                  <a:lnTo>
                    <a:pt x="1846945" y="130115"/>
                  </a:lnTo>
                  <a:lnTo>
                    <a:pt x="1886468" y="147584"/>
                  </a:lnTo>
                  <a:lnTo>
                    <a:pt x="1922879" y="165889"/>
                  </a:lnTo>
                  <a:lnTo>
                    <a:pt x="1956042" y="184983"/>
                  </a:lnTo>
                  <a:lnTo>
                    <a:pt x="2012071" y="225347"/>
                  </a:lnTo>
                  <a:lnTo>
                    <a:pt x="2053453" y="268295"/>
                  </a:lnTo>
                  <a:lnTo>
                    <a:pt x="2079090" y="313449"/>
                  </a:lnTo>
                  <a:lnTo>
                    <a:pt x="2087879" y="360425"/>
                  </a:lnTo>
                  <a:lnTo>
                    <a:pt x="2085659" y="384118"/>
                  </a:lnTo>
                  <a:lnTo>
                    <a:pt x="2068308" y="430231"/>
                  </a:lnTo>
                  <a:lnTo>
                    <a:pt x="2034661" y="474329"/>
                  </a:lnTo>
                  <a:lnTo>
                    <a:pt x="1985818" y="516033"/>
                  </a:lnTo>
                  <a:lnTo>
                    <a:pt x="1922879" y="554962"/>
                  </a:lnTo>
                  <a:lnTo>
                    <a:pt x="1886468" y="573267"/>
                  </a:lnTo>
                  <a:lnTo>
                    <a:pt x="1846945" y="590736"/>
                  </a:lnTo>
                  <a:lnTo>
                    <a:pt x="1804448" y="607321"/>
                  </a:lnTo>
                  <a:lnTo>
                    <a:pt x="1759114" y="622974"/>
                  </a:lnTo>
                  <a:lnTo>
                    <a:pt x="1711082" y="637648"/>
                  </a:lnTo>
                  <a:lnTo>
                    <a:pt x="1660489" y="651296"/>
                  </a:lnTo>
                  <a:lnTo>
                    <a:pt x="1607472" y="663870"/>
                  </a:lnTo>
                  <a:lnTo>
                    <a:pt x="1552168" y="675322"/>
                  </a:lnTo>
                  <a:lnTo>
                    <a:pt x="1494716" y="685604"/>
                  </a:lnTo>
                  <a:lnTo>
                    <a:pt x="1435253" y="694670"/>
                  </a:lnTo>
                  <a:lnTo>
                    <a:pt x="1373916" y="702472"/>
                  </a:lnTo>
                  <a:lnTo>
                    <a:pt x="1310843" y="708962"/>
                  </a:lnTo>
                  <a:lnTo>
                    <a:pt x="1246171" y="714092"/>
                  </a:lnTo>
                  <a:lnTo>
                    <a:pt x="1180038" y="717816"/>
                  </a:lnTo>
                  <a:lnTo>
                    <a:pt x="1112582" y="720085"/>
                  </a:lnTo>
                  <a:lnTo>
                    <a:pt x="1043939" y="720851"/>
                  </a:lnTo>
                  <a:lnTo>
                    <a:pt x="975297" y="720085"/>
                  </a:lnTo>
                  <a:lnTo>
                    <a:pt x="907841" y="717816"/>
                  </a:lnTo>
                  <a:lnTo>
                    <a:pt x="841708" y="714092"/>
                  </a:lnTo>
                  <a:lnTo>
                    <a:pt x="777036" y="708962"/>
                  </a:lnTo>
                  <a:lnTo>
                    <a:pt x="713963" y="702472"/>
                  </a:lnTo>
                  <a:lnTo>
                    <a:pt x="652626" y="694670"/>
                  </a:lnTo>
                  <a:lnTo>
                    <a:pt x="593163" y="685604"/>
                  </a:lnTo>
                  <a:lnTo>
                    <a:pt x="535711" y="675322"/>
                  </a:lnTo>
                  <a:lnTo>
                    <a:pt x="480407" y="663870"/>
                  </a:lnTo>
                  <a:lnTo>
                    <a:pt x="427390" y="651296"/>
                  </a:lnTo>
                  <a:lnTo>
                    <a:pt x="376797" y="637648"/>
                  </a:lnTo>
                  <a:lnTo>
                    <a:pt x="328765" y="622974"/>
                  </a:lnTo>
                  <a:lnTo>
                    <a:pt x="283431" y="607321"/>
                  </a:lnTo>
                  <a:lnTo>
                    <a:pt x="240934" y="590736"/>
                  </a:lnTo>
                  <a:lnTo>
                    <a:pt x="201411" y="573267"/>
                  </a:lnTo>
                  <a:lnTo>
                    <a:pt x="165000" y="554962"/>
                  </a:lnTo>
                  <a:lnTo>
                    <a:pt x="131837" y="535868"/>
                  </a:lnTo>
                  <a:lnTo>
                    <a:pt x="75808" y="495504"/>
                  </a:lnTo>
                  <a:lnTo>
                    <a:pt x="34426" y="452556"/>
                  </a:lnTo>
                  <a:lnTo>
                    <a:pt x="8789" y="407402"/>
                  </a:lnTo>
                  <a:lnTo>
                    <a:pt x="0" y="360425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15865" y="1603628"/>
            <a:ext cx="10287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ID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Trebuchet MS"/>
                <a:cs typeface="Trebuchet MS"/>
              </a:rPr>
              <a:t>INTRADERMICA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83881" y="1603628"/>
            <a:ext cx="966469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IV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spc="-15" dirty="0">
                <a:latin typeface="Trebuchet MS"/>
                <a:cs typeface="Trebuchet MS"/>
              </a:rPr>
              <a:t>INTRAVENOSO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14016" y="1434083"/>
            <a:ext cx="2109470" cy="739140"/>
            <a:chOff x="2414016" y="1434083"/>
            <a:chExt cx="2109470" cy="739140"/>
          </a:xfrm>
        </p:grpSpPr>
        <p:sp>
          <p:nvSpPr>
            <p:cNvPr id="23" name="object 23"/>
            <p:cNvSpPr/>
            <p:nvPr/>
          </p:nvSpPr>
          <p:spPr>
            <a:xfrm>
              <a:off x="2423922" y="1443989"/>
              <a:ext cx="2089785" cy="719455"/>
            </a:xfrm>
            <a:custGeom>
              <a:avLst/>
              <a:gdLst/>
              <a:ahLst/>
              <a:cxnLst/>
              <a:rect l="l" t="t" r="r" b="b"/>
              <a:pathLst>
                <a:path w="2089785" h="719455">
                  <a:moveTo>
                    <a:pt x="1044701" y="0"/>
                  </a:moveTo>
                  <a:lnTo>
                    <a:pt x="976013" y="765"/>
                  </a:lnTo>
                  <a:lnTo>
                    <a:pt x="908511" y="3028"/>
                  </a:lnTo>
                  <a:lnTo>
                    <a:pt x="842333" y="6743"/>
                  </a:lnTo>
                  <a:lnTo>
                    <a:pt x="777617" y="11861"/>
                  </a:lnTo>
                  <a:lnTo>
                    <a:pt x="714499" y="18336"/>
                  </a:lnTo>
                  <a:lnTo>
                    <a:pt x="653119" y="26120"/>
                  </a:lnTo>
                  <a:lnTo>
                    <a:pt x="593613" y="35165"/>
                  </a:lnTo>
                  <a:lnTo>
                    <a:pt x="536119" y="45425"/>
                  </a:lnTo>
                  <a:lnTo>
                    <a:pt x="480776" y="56851"/>
                  </a:lnTo>
                  <a:lnTo>
                    <a:pt x="427719" y="69396"/>
                  </a:lnTo>
                  <a:lnTo>
                    <a:pt x="377088" y="83014"/>
                  </a:lnTo>
                  <a:lnTo>
                    <a:pt x="329020" y="97656"/>
                  </a:lnTo>
                  <a:lnTo>
                    <a:pt x="283653" y="113275"/>
                  </a:lnTo>
                  <a:lnTo>
                    <a:pt x="241123" y="129823"/>
                  </a:lnTo>
                  <a:lnTo>
                    <a:pt x="201570" y="147254"/>
                  </a:lnTo>
                  <a:lnTo>
                    <a:pt x="165130" y="165520"/>
                  </a:lnTo>
                  <a:lnTo>
                    <a:pt x="131942" y="184574"/>
                  </a:lnTo>
                  <a:lnTo>
                    <a:pt x="75869" y="224854"/>
                  </a:lnTo>
                  <a:lnTo>
                    <a:pt x="34454" y="267715"/>
                  </a:lnTo>
                  <a:lnTo>
                    <a:pt x="8797" y="312778"/>
                  </a:lnTo>
                  <a:lnTo>
                    <a:pt x="0" y="359663"/>
                  </a:lnTo>
                  <a:lnTo>
                    <a:pt x="2222" y="383311"/>
                  </a:lnTo>
                  <a:lnTo>
                    <a:pt x="19586" y="429332"/>
                  </a:lnTo>
                  <a:lnTo>
                    <a:pt x="53260" y="473342"/>
                  </a:lnTo>
                  <a:lnTo>
                    <a:pt x="102142" y="514960"/>
                  </a:lnTo>
                  <a:lnTo>
                    <a:pt x="165130" y="553807"/>
                  </a:lnTo>
                  <a:lnTo>
                    <a:pt x="201570" y="572073"/>
                  </a:lnTo>
                  <a:lnTo>
                    <a:pt x="241123" y="589504"/>
                  </a:lnTo>
                  <a:lnTo>
                    <a:pt x="283653" y="606052"/>
                  </a:lnTo>
                  <a:lnTo>
                    <a:pt x="329020" y="621671"/>
                  </a:lnTo>
                  <a:lnTo>
                    <a:pt x="377088" y="636313"/>
                  </a:lnTo>
                  <a:lnTo>
                    <a:pt x="427719" y="649931"/>
                  </a:lnTo>
                  <a:lnTo>
                    <a:pt x="480776" y="662476"/>
                  </a:lnTo>
                  <a:lnTo>
                    <a:pt x="536119" y="673902"/>
                  </a:lnTo>
                  <a:lnTo>
                    <a:pt x="593613" y="684162"/>
                  </a:lnTo>
                  <a:lnTo>
                    <a:pt x="653119" y="693207"/>
                  </a:lnTo>
                  <a:lnTo>
                    <a:pt x="714499" y="700991"/>
                  </a:lnTo>
                  <a:lnTo>
                    <a:pt x="777617" y="707466"/>
                  </a:lnTo>
                  <a:lnTo>
                    <a:pt x="842333" y="712584"/>
                  </a:lnTo>
                  <a:lnTo>
                    <a:pt x="908511" y="716299"/>
                  </a:lnTo>
                  <a:lnTo>
                    <a:pt x="976013" y="718562"/>
                  </a:lnTo>
                  <a:lnTo>
                    <a:pt x="1044701" y="719327"/>
                  </a:lnTo>
                  <a:lnTo>
                    <a:pt x="1113390" y="718562"/>
                  </a:lnTo>
                  <a:lnTo>
                    <a:pt x="1180892" y="716299"/>
                  </a:lnTo>
                  <a:lnTo>
                    <a:pt x="1247070" y="712584"/>
                  </a:lnTo>
                  <a:lnTo>
                    <a:pt x="1311786" y="707466"/>
                  </a:lnTo>
                  <a:lnTo>
                    <a:pt x="1374904" y="700991"/>
                  </a:lnTo>
                  <a:lnTo>
                    <a:pt x="1436284" y="693207"/>
                  </a:lnTo>
                  <a:lnTo>
                    <a:pt x="1495790" y="684162"/>
                  </a:lnTo>
                  <a:lnTo>
                    <a:pt x="1553284" y="673902"/>
                  </a:lnTo>
                  <a:lnTo>
                    <a:pt x="1608627" y="662476"/>
                  </a:lnTo>
                  <a:lnTo>
                    <a:pt x="1661684" y="649931"/>
                  </a:lnTo>
                  <a:lnTo>
                    <a:pt x="1712315" y="636313"/>
                  </a:lnTo>
                  <a:lnTo>
                    <a:pt x="1760383" y="621671"/>
                  </a:lnTo>
                  <a:lnTo>
                    <a:pt x="1805750" y="606052"/>
                  </a:lnTo>
                  <a:lnTo>
                    <a:pt x="1848280" y="589504"/>
                  </a:lnTo>
                  <a:lnTo>
                    <a:pt x="1887833" y="572073"/>
                  </a:lnTo>
                  <a:lnTo>
                    <a:pt x="1924273" y="553807"/>
                  </a:lnTo>
                  <a:lnTo>
                    <a:pt x="1957461" y="534753"/>
                  </a:lnTo>
                  <a:lnTo>
                    <a:pt x="2013534" y="494473"/>
                  </a:lnTo>
                  <a:lnTo>
                    <a:pt x="2054949" y="451612"/>
                  </a:lnTo>
                  <a:lnTo>
                    <a:pt x="2080606" y="406549"/>
                  </a:lnTo>
                  <a:lnTo>
                    <a:pt x="2089403" y="359663"/>
                  </a:lnTo>
                  <a:lnTo>
                    <a:pt x="2087181" y="336016"/>
                  </a:lnTo>
                  <a:lnTo>
                    <a:pt x="2069817" y="289995"/>
                  </a:lnTo>
                  <a:lnTo>
                    <a:pt x="2036143" y="245985"/>
                  </a:lnTo>
                  <a:lnTo>
                    <a:pt x="1987261" y="204367"/>
                  </a:lnTo>
                  <a:lnTo>
                    <a:pt x="1924273" y="165520"/>
                  </a:lnTo>
                  <a:lnTo>
                    <a:pt x="1887833" y="147254"/>
                  </a:lnTo>
                  <a:lnTo>
                    <a:pt x="1848280" y="129823"/>
                  </a:lnTo>
                  <a:lnTo>
                    <a:pt x="1805750" y="113275"/>
                  </a:lnTo>
                  <a:lnTo>
                    <a:pt x="1760383" y="97656"/>
                  </a:lnTo>
                  <a:lnTo>
                    <a:pt x="1712315" y="83014"/>
                  </a:lnTo>
                  <a:lnTo>
                    <a:pt x="1661684" y="69396"/>
                  </a:lnTo>
                  <a:lnTo>
                    <a:pt x="1608627" y="56851"/>
                  </a:lnTo>
                  <a:lnTo>
                    <a:pt x="1553284" y="45425"/>
                  </a:lnTo>
                  <a:lnTo>
                    <a:pt x="1495790" y="35165"/>
                  </a:lnTo>
                  <a:lnTo>
                    <a:pt x="1436284" y="26120"/>
                  </a:lnTo>
                  <a:lnTo>
                    <a:pt x="1374904" y="18336"/>
                  </a:lnTo>
                  <a:lnTo>
                    <a:pt x="1311786" y="11861"/>
                  </a:lnTo>
                  <a:lnTo>
                    <a:pt x="1247070" y="6743"/>
                  </a:lnTo>
                  <a:lnTo>
                    <a:pt x="1180892" y="3028"/>
                  </a:lnTo>
                  <a:lnTo>
                    <a:pt x="1113390" y="765"/>
                  </a:lnTo>
                  <a:lnTo>
                    <a:pt x="1044701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3922" y="1443989"/>
              <a:ext cx="2089785" cy="719455"/>
            </a:xfrm>
            <a:custGeom>
              <a:avLst/>
              <a:gdLst/>
              <a:ahLst/>
              <a:cxnLst/>
              <a:rect l="l" t="t" r="r" b="b"/>
              <a:pathLst>
                <a:path w="2089785" h="719455">
                  <a:moveTo>
                    <a:pt x="0" y="359663"/>
                  </a:moveTo>
                  <a:lnTo>
                    <a:pt x="8797" y="312778"/>
                  </a:lnTo>
                  <a:lnTo>
                    <a:pt x="34454" y="267715"/>
                  </a:lnTo>
                  <a:lnTo>
                    <a:pt x="75869" y="224854"/>
                  </a:lnTo>
                  <a:lnTo>
                    <a:pt x="131942" y="184574"/>
                  </a:lnTo>
                  <a:lnTo>
                    <a:pt x="165130" y="165520"/>
                  </a:lnTo>
                  <a:lnTo>
                    <a:pt x="201570" y="147254"/>
                  </a:lnTo>
                  <a:lnTo>
                    <a:pt x="241123" y="129823"/>
                  </a:lnTo>
                  <a:lnTo>
                    <a:pt x="283653" y="113275"/>
                  </a:lnTo>
                  <a:lnTo>
                    <a:pt x="329020" y="97656"/>
                  </a:lnTo>
                  <a:lnTo>
                    <a:pt x="377088" y="83014"/>
                  </a:lnTo>
                  <a:lnTo>
                    <a:pt x="427719" y="69396"/>
                  </a:lnTo>
                  <a:lnTo>
                    <a:pt x="480776" y="56851"/>
                  </a:lnTo>
                  <a:lnTo>
                    <a:pt x="536119" y="45425"/>
                  </a:lnTo>
                  <a:lnTo>
                    <a:pt x="593613" y="35165"/>
                  </a:lnTo>
                  <a:lnTo>
                    <a:pt x="653119" y="26120"/>
                  </a:lnTo>
                  <a:lnTo>
                    <a:pt x="714499" y="18336"/>
                  </a:lnTo>
                  <a:lnTo>
                    <a:pt x="777617" y="11861"/>
                  </a:lnTo>
                  <a:lnTo>
                    <a:pt x="842333" y="6743"/>
                  </a:lnTo>
                  <a:lnTo>
                    <a:pt x="908511" y="3028"/>
                  </a:lnTo>
                  <a:lnTo>
                    <a:pt x="976013" y="765"/>
                  </a:lnTo>
                  <a:lnTo>
                    <a:pt x="1044701" y="0"/>
                  </a:lnTo>
                  <a:lnTo>
                    <a:pt x="1113390" y="765"/>
                  </a:lnTo>
                  <a:lnTo>
                    <a:pt x="1180892" y="3028"/>
                  </a:lnTo>
                  <a:lnTo>
                    <a:pt x="1247070" y="6743"/>
                  </a:lnTo>
                  <a:lnTo>
                    <a:pt x="1311786" y="11861"/>
                  </a:lnTo>
                  <a:lnTo>
                    <a:pt x="1374904" y="18336"/>
                  </a:lnTo>
                  <a:lnTo>
                    <a:pt x="1436284" y="26120"/>
                  </a:lnTo>
                  <a:lnTo>
                    <a:pt x="1495790" y="35165"/>
                  </a:lnTo>
                  <a:lnTo>
                    <a:pt x="1553284" y="45425"/>
                  </a:lnTo>
                  <a:lnTo>
                    <a:pt x="1608627" y="56851"/>
                  </a:lnTo>
                  <a:lnTo>
                    <a:pt x="1661684" y="69396"/>
                  </a:lnTo>
                  <a:lnTo>
                    <a:pt x="1712315" y="83014"/>
                  </a:lnTo>
                  <a:lnTo>
                    <a:pt x="1760383" y="97656"/>
                  </a:lnTo>
                  <a:lnTo>
                    <a:pt x="1805750" y="113275"/>
                  </a:lnTo>
                  <a:lnTo>
                    <a:pt x="1848280" y="129823"/>
                  </a:lnTo>
                  <a:lnTo>
                    <a:pt x="1887833" y="147254"/>
                  </a:lnTo>
                  <a:lnTo>
                    <a:pt x="1924273" y="165520"/>
                  </a:lnTo>
                  <a:lnTo>
                    <a:pt x="1957461" y="184574"/>
                  </a:lnTo>
                  <a:lnTo>
                    <a:pt x="2013534" y="224854"/>
                  </a:lnTo>
                  <a:lnTo>
                    <a:pt x="2054949" y="267715"/>
                  </a:lnTo>
                  <a:lnTo>
                    <a:pt x="2080606" y="312778"/>
                  </a:lnTo>
                  <a:lnTo>
                    <a:pt x="2089403" y="359663"/>
                  </a:lnTo>
                  <a:lnTo>
                    <a:pt x="2087181" y="383311"/>
                  </a:lnTo>
                  <a:lnTo>
                    <a:pt x="2069817" y="429332"/>
                  </a:lnTo>
                  <a:lnTo>
                    <a:pt x="2036143" y="473342"/>
                  </a:lnTo>
                  <a:lnTo>
                    <a:pt x="1987261" y="514960"/>
                  </a:lnTo>
                  <a:lnTo>
                    <a:pt x="1924273" y="553807"/>
                  </a:lnTo>
                  <a:lnTo>
                    <a:pt x="1887833" y="572073"/>
                  </a:lnTo>
                  <a:lnTo>
                    <a:pt x="1848280" y="589504"/>
                  </a:lnTo>
                  <a:lnTo>
                    <a:pt x="1805750" y="606052"/>
                  </a:lnTo>
                  <a:lnTo>
                    <a:pt x="1760383" y="621671"/>
                  </a:lnTo>
                  <a:lnTo>
                    <a:pt x="1712315" y="636313"/>
                  </a:lnTo>
                  <a:lnTo>
                    <a:pt x="1661684" y="649931"/>
                  </a:lnTo>
                  <a:lnTo>
                    <a:pt x="1608627" y="662476"/>
                  </a:lnTo>
                  <a:lnTo>
                    <a:pt x="1553284" y="673902"/>
                  </a:lnTo>
                  <a:lnTo>
                    <a:pt x="1495790" y="684162"/>
                  </a:lnTo>
                  <a:lnTo>
                    <a:pt x="1436284" y="693207"/>
                  </a:lnTo>
                  <a:lnTo>
                    <a:pt x="1374904" y="700991"/>
                  </a:lnTo>
                  <a:lnTo>
                    <a:pt x="1311786" y="707466"/>
                  </a:lnTo>
                  <a:lnTo>
                    <a:pt x="1247070" y="712584"/>
                  </a:lnTo>
                  <a:lnTo>
                    <a:pt x="1180892" y="716299"/>
                  </a:lnTo>
                  <a:lnTo>
                    <a:pt x="1113390" y="718562"/>
                  </a:lnTo>
                  <a:lnTo>
                    <a:pt x="1044701" y="719327"/>
                  </a:lnTo>
                  <a:lnTo>
                    <a:pt x="976013" y="718562"/>
                  </a:lnTo>
                  <a:lnTo>
                    <a:pt x="908511" y="716299"/>
                  </a:lnTo>
                  <a:lnTo>
                    <a:pt x="842333" y="712584"/>
                  </a:lnTo>
                  <a:lnTo>
                    <a:pt x="777617" y="707466"/>
                  </a:lnTo>
                  <a:lnTo>
                    <a:pt x="714499" y="700991"/>
                  </a:lnTo>
                  <a:lnTo>
                    <a:pt x="653119" y="693207"/>
                  </a:lnTo>
                  <a:lnTo>
                    <a:pt x="593613" y="684162"/>
                  </a:lnTo>
                  <a:lnTo>
                    <a:pt x="536119" y="673902"/>
                  </a:lnTo>
                  <a:lnTo>
                    <a:pt x="480776" y="662476"/>
                  </a:lnTo>
                  <a:lnTo>
                    <a:pt x="427719" y="649931"/>
                  </a:lnTo>
                  <a:lnTo>
                    <a:pt x="377088" y="636313"/>
                  </a:lnTo>
                  <a:lnTo>
                    <a:pt x="329020" y="621671"/>
                  </a:lnTo>
                  <a:lnTo>
                    <a:pt x="283653" y="606052"/>
                  </a:lnTo>
                  <a:lnTo>
                    <a:pt x="241123" y="589504"/>
                  </a:lnTo>
                  <a:lnTo>
                    <a:pt x="201570" y="572073"/>
                  </a:lnTo>
                  <a:lnTo>
                    <a:pt x="165130" y="553807"/>
                  </a:lnTo>
                  <a:lnTo>
                    <a:pt x="131942" y="534753"/>
                  </a:lnTo>
                  <a:lnTo>
                    <a:pt x="75869" y="494473"/>
                  </a:lnTo>
                  <a:lnTo>
                    <a:pt x="34454" y="451612"/>
                  </a:lnTo>
                  <a:lnTo>
                    <a:pt x="8797" y="406549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18282" y="1556130"/>
            <a:ext cx="90805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SC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spc="-15" dirty="0">
                <a:latin typeface="Trebuchet MS"/>
                <a:cs typeface="Trebuchet MS"/>
              </a:rPr>
              <a:t>SUBCUTANEA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2942" y="3672585"/>
            <a:ext cx="4032885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Genera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dolor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Trebuchet MS"/>
                <a:cs typeface="Trebuchet MS"/>
              </a:rPr>
              <a:t>Requieren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 técnica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aséptica</a:t>
            </a:r>
            <a:endParaRPr sz="1600">
              <a:latin typeface="Trebuchet MS"/>
              <a:cs typeface="Trebuchet MS"/>
            </a:endParaRPr>
          </a:p>
          <a:p>
            <a:pPr marL="299085" marR="30734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Trebuchet MS"/>
                <a:cs typeface="Trebuchet MS"/>
              </a:rPr>
              <a:t>Requiere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personal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calificado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con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experiencias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Son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vías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 reacciones</a:t>
            </a:r>
            <a:r>
              <a:rPr sz="1600" spc="49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efectos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rápidos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Trebuchet MS"/>
                <a:cs typeface="Trebuchet MS"/>
              </a:rPr>
              <a:t>Mayor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efectos adversos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colaterales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Genera ansiedad,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miedo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0" dirty="0">
                <a:latin typeface="Trebuchet MS"/>
                <a:cs typeface="Trebuchet MS"/>
              </a:rPr>
              <a:t>Temor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Se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necesita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material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estéril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5131" y="2322576"/>
            <a:ext cx="1880870" cy="1508760"/>
          </a:xfrm>
          <a:custGeom>
            <a:avLst/>
            <a:gdLst/>
            <a:ahLst/>
            <a:cxnLst/>
            <a:rect l="l" t="t" r="r" b="b"/>
            <a:pathLst>
              <a:path w="1880870" h="1508760">
                <a:moveTo>
                  <a:pt x="1880616" y="0"/>
                </a:moveTo>
                <a:lnTo>
                  <a:pt x="0" y="0"/>
                </a:lnTo>
                <a:lnTo>
                  <a:pt x="0" y="1508760"/>
                </a:lnTo>
                <a:lnTo>
                  <a:pt x="1880616" y="1508760"/>
                </a:lnTo>
                <a:lnTo>
                  <a:pt x="1880616" y="0"/>
                </a:lnTo>
                <a:close/>
              </a:path>
            </a:pathLst>
          </a:custGeom>
          <a:solidFill>
            <a:srgbClr val="F8D2CC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4481" y="2350769"/>
            <a:ext cx="15411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Riesgo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de </a:t>
            </a:r>
            <a:r>
              <a:rPr sz="1600" spc="-5" dirty="0">
                <a:latin typeface="Trebuchet MS"/>
                <a:cs typeface="Trebuchet MS"/>
              </a:rPr>
              <a:t> lesión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del 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hueso,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nervio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musculo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84704" y="2382011"/>
            <a:ext cx="2204085" cy="1323340"/>
          </a:xfrm>
          <a:custGeom>
            <a:avLst/>
            <a:gdLst/>
            <a:ahLst/>
            <a:cxnLst/>
            <a:rect l="l" t="t" r="r" b="b"/>
            <a:pathLst>
              <a:path w="2204085" h="1323339">
                <a:moveTo>
                  <a:pt x="2203704" y="0"/>
                </a:moveTo>
                <a:lnTo>
                  <a:pt x="0" y="0"/>
                </a:lnTo>
                <a:lnTo>
                  <a:pt x="0" y="1322832"/>
                </a:lnTo>
                <a:lnTo>
                  <a:pt x="2203704" y="1322832"/>
                </a:lnTo>
                <a:lnTo>
                  <a:pt x="2203704" y="0"/>
                </a:lnTo>
                <a:close/>
              </a:path>
            </a:pathLst>
          </a:custGeom>
          <a:solidFill>
            <a:srgbClr val="9FB6C0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64332" y="2409189"/>
            <a:ext cx="179006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Infección </a:t>
            </a:r>
            <a:r>
              <a:rPr sz="1600" spc="-10" dirty="0">
                <a:latin typeface="Trebuchet MS"/>
                <a:cs typeface="Trebuchet MS"/>
              </a:rPr>
              <a:t>como </a:t>
            </a:r>
            <a:r>
              <a:rPr sz="1600" spc="-5" dirty="0">
                <a:latin typeface="Trebuchet MS"/>
                <a:cs typeface="Trebuchet MS"/>
              </a:rPr>
              <a:t> celulitis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por </a:t>
            </a:r>
            <a:r>
              <a:rPr sz="1600" spc="-5" dirty="0">
                <a:latin typeface="Trebuchet MS"/>
                <a:cs typeface="Trebuchet MS"/>
              </a:rPr>
              <a:t>una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mala </a:t>
            </a:r>
            <a:r>
              <a:rPr sz="1600" spc="-5" dirty="0">
                <a:latin typeface="Trebuchet MS"/>
                <a:cs typeface="Trebuchet MS"/>
              </a:rPr>
              <a:t>técnica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28032" y="2430779"/>
            <a:ext cx="2265045" cy="1047115"/>
          </a:xfrm>
          <a:custGeom>
            <a:avLst/>
            <a:gdLst/>
            <a:ahLst/>
            <a:cxnLst/>
            <a:rect l="l" t="t" r="r" b="b"/>
            <a:pathLst>
              <a:path w="2265045" h="1047114">
                <a:moveTo>
                  <a:pt x="2264664" y="0"/>
                </a:moveTo>
                <a:lnTo>
                  <a:pt x="0" y="0"/>
                </a:lnTo>
                <a:lnTo>
                  <a:pt x="0" y="1046988"/>
                </a:lnTo>
                <a:lnTo>
                  <a:pt x="2264664" y="1046988"/>
                </a:lnTo>
                <a:lnTo>
                  <a:pt x="2264664" y="0"/>
                </a:lnTo>
                <a:close/>
              </a:path>
            </a:pathLst>
          </a:custGeom>
          <a:solidFill>
            <a:srgbClr val="F5E2A4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7660" y="2458338"/>
            <a:ext cx="16916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Infección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como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94172" y="2702179"/>
            <a:ext cx="150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celulitis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por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una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94172" y="2945714"/>
            <a:ext cx="1196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mala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técnica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78168" y="2430779"/>
            <a:ext cx="1998345" cy="1569720"/>
          </a:xfrm>
          <a:custGeom>
            <a:avLst/>
            <a:gdLst/>
            <a:ahLst/>
            <a:cxnLst/>
            <a:rect l="l" t="t" r="r" b="b"/>
            <a:pathLst>
              <a:path w="1998345" h="1569720">
                <a:moveTo>
                  <a:pt x="1997964" y="0"/>
                </a:moveTo>
                <a:lnTo>
                  <a:pt x="0" y="0"/>
                </a:lnTo>
                <a:lnTo>
                  <a:pt x="0" y="1569720"/>
                </a:lnTo>
                <a:lnTo>
                  <a:pt x="1997964" y="1569720"/>
                </a:lnTo>
                <a:lnTo>
                  <a:pt x="1997964" y="0"/>
                </a:lnTo>
                <a:close/>
              </a:path>
            </a:pathLst>
          </a:custGeom>
          <a:solidFill>
            <a:srgbClr val="00AFEF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58178" y="2458338"/>
            <a:ext cx="1741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Trebuchet MS"/>
                <a:cs typeface="Trebuchet MS"/>
              </a:rPr>
              <a:t>Mayor</a:t>
            </a:r>
            <a:r>
              <a:rPr sz="1600" spc="-5" dirty="0">
                <a:latin typeface="Trebuchet MS"/>
                <a:cs typeface="Trebuchet MS"/>
              </a:rPr>
              <a:t> riesgo </a:t>
            </a:r>
            <a:r>
              <a:rPr sz="1600" spc="-10" dirty="0">
                <a:latin typeface="Trebuchet MS"/>
                <a:cs typeface="Trebuchet MS"/>
              </a:rPr>
              <a:t>de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44690" y="2702179"/>
            <a:ext cx="1410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evento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adverso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44690" y="2945714"/>
            <a:ext cx="817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o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evento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44690" y="3190112"/>
            <a:ext cx="875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centinela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95" y="0"/>
            <a:ext cx="8795385" cy="6823075"/>
            <a:chOff x="348995" y="0"/>
            <a:chExt cx="8795385" cy="6823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5615" y="0"/>
              <a:ext cx="1548383" cy="6822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1043939"/>
              <a:ext cx="8317991" cy="11780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4677" y="233934"/>
            <a:ext cx="5113020" cy="748665"/>
          </a:xfrm>
          <a:prstGeom prst="rect">
            <a:avLst/>
          </a:prstGeom>
          <a:solidFill>
            <a:srgbClr val="C0E374"/>
          </a:solidFill>
          <a:ln w="19811">
            <a:solidFill>
              <a:srgbClr val="688E18"/>
            </a:solidFill>
          </a:ln>
        </p:spPr>
        <p:txBody>
          <a:bodyPr vert="horz" wrap="square" lIns="0" tIns="229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5"/>
              </a:spcBef>
            </a:pPr>
            <a:r>
              <a:rPr sz="1800" spc="-5" dirty="0">
                <a:latin typeface="Trebuchet MS"/>
                <a:cs typeface="Trebuchet MS"/>
              </a:rPr>
              <a:t>OTRAS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VIAS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9307" y="1689353"/>
            <a:ext cx="88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VAGINAL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8245" y="1557909"/>
            <a:ext cx="1217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655" marR="5080" indent="-5295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N</a:t>
            </a:r>
            <a:r>
              <a:rPr sz="1800" spc="-5" dirty="0">
                <a:latin typeface="Trebuchet MS"/>
                <a:cs typeface="Trebuchet MS"/>
              </a:rPr>
              <a:t>H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L</a:t>
            </a:r>
            <a:r>
              <a:rPr sz="1800" spc="-19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ORI  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7869" y="169506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180" dirty="0">
                <a:latin typeface="Trebuchet MS"/>
                <a:cs typeface="Trebuchet MS"/>
              </a:rPr>
              <a:t>T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LMICA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861" y="1647571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OPI</a:t>
            </a:r>
            <a:r>
              <a:rPr sz="1800" spc="-5" dirty="0">
                <a:latin typeface="Trebuchet MS"/>
                <a:cs typeface="Trebuchet MS"/>
              </a:rPr>
              <a:t>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088" y="2276855"/>
            <a:ext cx="2089785" cy="1816735"/>
          </a:xfrm>
          <a:prstGeom prst="rect">
            <a:avLst/>
          </a:prstGeom>
          <a:solidFill>
            <a:srgbClr val="D4ECA1">
              <a:alpha val="63136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378460" marR="686435" indent="-28702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spc="-5" dirty="0">
                <a:latin typeface="Trebuchet MS"/>
                <a:cs typeface="Trebuchet MS"/>
              </a:rPr>
              <a:t>Genera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incomod</a:t>
            </a:r>
            <a:r>
              <a:rPr sz="1400" spc="-10" dirty="0">
                <a:latin typeface="Trebuchet MS"/>
                <a:cs typeface="Trebuchet MS"/>
              </a:rPr>
              <a:t>i</a:t>
            </a:r>
            <a:r>
              <a:rPr sz="1400" spc="-5" dirty="0">
                <a:latin typeface="Trebuchet MS"/>
                <a:cs typeface="Trebuchet MS"/>
              </a:rPr>
              <a:t>d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dirty="0">
                <a:latin typeface="Trebuchet MS"/>
                <a:cs typeface="Trebuchet MS"/>
              </a:rPr>
              <a:t>d</a:t>
            </a:r>
            <a:endParaRPr sz="1400">
              <a:latin typeface="Trebuchet MS"/>
              <a:cs typeface="Trebuchet MS"/>
            </a:endParaRPr>
          </a:p>
          <a:p>
            <a:pPr marL="378460" marR="56007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doloroso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en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ocasiones</a:t>
            </a:r>
            <a:endParaRPr sz="1400">
              <a:latin typeface="Trebuchet MS"/>
              <a:cs typeface="Trebuchet MS"/>
            </a:endParaRPr>
          </a:p>
          <a:p>
            <a:pPr marL="378460" indent="-28765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económico</a:t>
            </a:r>
            <a:endParaRPr sz="1400">
              <a:latin typeface="Trebuchet MS"/>
              <a:cs typeface="Trebuchet MS"/>
            </a:endParaRPr>
          </a:p>
          <a:p>
            <a:pPr marL="378460" marR="483234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Su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es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lenta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8983" y="2645664"/>
            <a:ext cx="2087880" cy="20314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18358" y="2673476"/>
            <a:ext cx="18465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71945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fácil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aplicación</a:t>
            </a:r>
            <a:endParaRPr sz="14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rebuchet MS"/>
                <a:cs typeface="Trebuchet MS"/>
              </a:rPr>
              <a:t>Absorción</a:t>
            </a:r>
            <a:r>
              <a:rPr sz="1400" spc="3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y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efecto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lento</a:t>
            </a:r>
            <a:endParaRPr sz="1400">
              <a:latin typeface="Trebuchet MS"/>
              <a:cs typeface="Trebuchet MS"/>
            </a:endParaRPr>
          </a:p>
          <a:p>
            <a:pPr marL="299085" marR="6604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Trebuchet MS"/>
                <a:cs typeface="Trebuchet MS"/>
              </a:rPr>
              <a:t>No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produce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efecto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secundarios</a:t>
            </a:r>
            <a:endParaRPr sz="1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Trebuchet MS"/>
                <a:cs typeface="Trebuchet MS"/>
              </a:rPr>
              <a:t>No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daña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órganos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2276855"/>
            <a:ext cx="2089403" cy="224637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795520" y="2304414"/>
            <a:ext cx="190881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rebuchet MS"/>
                <a:cs typeface="Trebuchet MS"/>
              </a:rPr>
              <a:t>Genera mayor gasto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económico</a:t>
            </a:r>
            <a:endParaRPr sz="1400">
              <a:latin typeface="Trebuchet MS"/>
              <a:cs typeface="Trebuchet MS"/>
            </a:endParaRPr>
          </a:p>
          <a:p>
            <a:pPr marL="299085" marR="62801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rápida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</a:t>
            </a:r>
            <a:endParaRPr sz="1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rebuchet MS"/>
                <a:cs typeface="Trebuchet MS"/>
              </a:rPr>
              <a:t>Rápido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efecto</a:t>
            </a:r>
            <a:endParaRPr sz="1400">
              <a:latin typeface="Trebuchet MS"/>
              <a:cs typeface="Trebuchet MS"/>
            </a:endParaRPr>
          </a:p>
          <a:p>
            <a:pPr marL="299085" marR="8763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rebuchet MS"/>
                <a:cs typeface="Trebuchet MS"/>
              </a:rPr>
              <a:t>Mayor uso de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medicamento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poco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aprovechamiento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del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fármaco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6288" y="2781300"/>
            <a:ext cx="1604772" cy="181508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876288" y="2781300"/>
            <a:ext cx="1605280" cy="181546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78460" marR="199390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Genera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inc</a:t>
            </a:r>
            <a:r>
              <a:rPr sz="1400" spc="5" dirty="0">
                <a:latin typeface="Trebuchet MS"/>
                <a:cs typeface="Trebuchet MS"/>
              </a:rPr>
              <a:t>o</a:t>
            </a:r>
            <a:r>
              <a:rPr sz="1400" spc="-5" dirty="0">
                <a:latin typeface="Trebuchet MS"/>
                <a:cs typeface="Trebuchet MS"/>
              </a:rPr>
              <a:t>m</a:t>
            </a:r>
            <a:r>
              <a:rPr sz="1400" dirty="0">
                <a:latin typeface="Trebuchet MS"/>
                <a:cs typeface="Trebuchet MS"/>
              </a:rPr>
              <a:t>o</a:t>
            </a:r>
            <a:r>
              <a:rPr sz="1400" spc="-5" dirty="0">
                <a:latin typeface="Trebuchet MS"/>
                <a:cs typeface="Trebuchet MS"/>
              </a:rPr>
              <a:t>did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dirty="0">
                <a:latin typeface="Trebuchet MS"/>
                <a:cs typeface="Trebuchet MS"/>
              </a:rPr>
              <a:t>d</a:t>
            </a:r>
            <a:endParaRPr sz="1400">
              <a:latin typeface="Trebuchet MS"/>
              <a:cs typeface="Trebuchet MS"/>
            </a:endParaRPr>
          </a:p>
          <a:p>
            <a:pPr marL="378460" marR="20701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Es doloroso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ocasiones</a:t>
            </a:r>
            <a:endParaRPr sz="1400">
              <a:latin typeface="Trebuchet MS"/>
              <a:cs typeface="Trebuchet MS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económico</a:t>
            </a:r>
            <a:endParaRPr sz="1400">
              <a:latin typeface="Trebuchet MS"/>
              <a:cs typeface="Trebuchet MS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400" dirty="0">
                <a:latin typeface="Trebuchet MS"/>
                <a:cs typeface="Trebuchet MS"/>
              </a:rPr>
              <a:t>Su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absorción</a:t>
            </a:r>
            <a:endParaRPr sz="1400">
              <a:latin typeface="Trebuchet MS"/>
              <a:cs typeface="Trebuchet MS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rebuchet MS"/>
                <a:cs typeface="Trebuchet MS"/>
              </a:rPr>
              <a:t>es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lenta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085078" y="0"/>
            <a:ext cx="3059430" cy="6858000"/>
            <a:chOff x="6085078" y="0"/>
            <a:chExt cx="3059430" cy="68580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0"/>
              <a:ext cx="1548383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5238" y="2565654"/>
              <a:ext cx="1702435" cy="1224280"/>
            </a:xfrm>
            <a:custGeom>
              <a:avLst/>
              <a:gdLst/>
              <a:ahLst/>
              <a:cxnLst/>
              <a:rect l="l" t="t" r="r" b="b"/>
              <a:pathLst>
                <a:path w="1702434" h="1224279">
                  <a:moveTo>
                    <a:pt x="338963" y="0"/>
                  </a:moveTo>
                  <a:lnTo>
                    <a:pt x="0" y="611886"/>
                  </a:lnTo>
                  <a:lnTo>
                    <a:pt x="338963" y="1223772"/>
                  </a:lnTo>
                  <a:lnTo>
                    <a:pt x="338963" y="1122426"/>
                  </a:lnTo>
                  <a:lnTo>
                    <a:pt x="1702308" y="1122426"/>
                  </a:lnTo>
                  <a:lnTo>
                    <a:pt x="1702308" y="101346"/>
                  </a:lnTo>
                  <a:lnTo>
                    <a:pt x="338963" y="101346"/>
                  </a:lnTo>
                  <a:lnTo>
                    <a:pt x="338963" y="0"/>
                  </a:lnTo>
                  <a:close/>
                </a:path>
              </a:pathLst>
            </a:custGeom>
            <a:solidFill>
              <a:srgbClr val="006FC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238" y="2565654"/>
              <a:ext cx="1702435" cy="1224280"/>
            </a:xfrm>
            <a:custGeom>
              <a:avLst/>
              <a:gdLst/>
              <a:ahLst/>
              <a:cxnLst/>
              <a:rect l="l" t="t" r="r" b="b"/>
              <a:pathLst>
                <a:path w="1702434" h="1224279">
                  <a:moveTo>
                    <a:pt x="0" y="611886"/>
                  </a:moveTo>
                  <a:lnTo>
                    <a:pt x="338963" y="0"/>
                  </a:lnTo>
                  <a:lnTo>
                    <a:pt x="338963" y="101346"/>
                  </a:lnTo>
                  <a:lnTo>
                    <a:pt x="1702308" y="101346"/>
                  </a:lnTo>
                  <a:lnTo>
                    <a:pt x="1702308" y="1122426"/>
                  </a:lnTo>
                  <a:lnTo>
                    <a:pt x="338963" y="1122426"/>
                  </a:lnTo>
                  <a:lnTo>
                    <a:pt x="338963" y="1223772"/>
                  </a:lnTo>
                  <a:lnTo>
                    <a:pt x="0" y="6118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2800" y="359790"/>
            <a:ext cx="37833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0605" marR="5080" indent="-10185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SEGURIDAD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EN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LA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PREPARACIÓN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DE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MEDICAMENTOS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8951" y="902208"/>
            <a:ext cx="1263650" cy="943610"/>
            <a:chOff x="758951" y="902208"/>
            <a:chExt cx="1263650" cy="943610"/>
          </a:xfrm>
        </p:grpSpPr>
        <p:sp>
          <p:nvSpPr>
            <p:cNvPr id="12" name="object 12"/>
            <p:cNvSpPr/>
            <p:nvPr/>
          </p:nvSpPr>
          <p:spPr>
            <a:xfrm>
              <a:off x="768857" y="912114"/>
              <a:ext cx="1243965" cy="923925"/>
            </a:xfrm>
            <a:custGeom>
              <a:avLst/>
              <a:gdLst/>
              <a:ahLst/>
              <a:cxnLst/>
              <a:rect l="l" t="t" r="r" b="b"/>
              <a:pathLst>
                <a:path w="1243964" h="923925">
                  <a:moveTo>
                    <a:pt x="956818" y="0"/>
                  </a:moveTo>
                  <a:lnTo>
                    <a:pt x="956818" y="94741"/>
                  </a:lnTo>
                  <a:lnTo>
                    <a:pt x="0" y="94741"/>
                  </a:lnTo>
                  <a:lnTo>
                    <a:pt x="0" y="828801"/>
                  </a:lnTo>
                  <a:lnTo>
                    <a:pt x="956818" y="828801"/>
                  </a:lnTo>
                  <a:lnTo>
                    <a:pt x="956818" y="923544"/>
                  </a:lnTo>
                  <a:lnTo>
                    <a:pt x="1243584" y="461772"/>
                  </a:lnTo>
                  <a:lnTo>
                    <a:pt x="956818" y="0"/>
                  </a:lnTo>
                  <a:close/>
                </a:path>
              </a:pathLst>
            </a:custGeom>
            <a:solidFill>
              <a:srgbClr val="00A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8857" y="912114"/>
              <a:ext cx="1243965" cy="923925"/>
            </a:xfrm>
            <a:custGeom>
              <a:avLst/>
              <a:gdLst/>
              <a:ahLst/>
              <a:cxnLst/>
              <a:rect l="l" t="t" r="r" b="b"/>
              <a:pathLst>
                <a:path w="1243964" h="923925">
                  <a:moveTo>
                    <a:pt x="0" y="94741"/>
                  </a:moveTo>
                  <a:lnTo>
                    <a:pt x="956818" y="94741"/>
                  </a:lnTo>
                  <a:lnTo>
                    <a:pt x="956818" y="0"/>
                  </a:lnTo>
                  <a:lnTo>
                    <a:pt x="1243584" y="461772"/>
                  </a:lnTo>
                  <a:lnTo>
                    <a:pt x="956818" y="923544"/>
                  </a:lnTo>
                  <a:lnTo>
                    <a:pt x="956818" y="828801"/>
                  </a:lnTo>
                  <a:lnTo>
                    <a:pt x="0" y="828801"/>
                  </a:lnTo>
                  <a:lnTo>
                    <a:pt x="0" y="9474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7503" y="1140917"/>
            <a:ext cx="83439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Lavado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rebuchet MS"/>
                <a:cs typeface="Trebuchet MS"/>
              </a:rPr>
              <a:t>mano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64307" y="937260"/>
            <a:ext cx="1356360" cy="1104900"/>
            <a:chOff x="2464307" y="937260"/>
            <a:chExt cx="1356360" cy="1104900"/>
          </a:xfrm>
        </p:grpSpPr>
        <p:sp>
          <p:nvSpPr>
            <p:cNvPr id="16" name="object 16"/>
            <p:cNvSpPr/>
            <p:nvPr/>
          </p:nvSpPr>
          <p:spPr>
            <a:xfrm>
              <a:off x="2474213" y="947166"/>
              <a:ext cx="1336675" cy="1085215"/>
            </a:xfrm>
            <a:custGeom>
              <a:avLst/>
              <a:gdLst/>
              <a:ahLst/>
              <a:cxnLst/>
              <a:rect l="l" t="t" r="r" b="b"/>
              <a:pathLst>
                <a:path w="1336675" h="1085214">
                  <a:moveTo>
                    <a:pt x="999616" y="0"/>
                  </a:moveTo>
                  <a:lnTo>
                    <a:pt x="999616" y="111251"/>
                  </a:lnTo>
                  <a:lnTo>
                    <a:pt x="0" y="111251"/>
                  </a:lnTo>
                  <a:lnTo>
                    <a:pt x="0" y="973836"/>
                  </a:lnTo>
                  <a:lnTo>
                    <a:pt x="999616" y="973836"/>
                  </a:lnTo>
                  <a:lnTo>
                    <a:pt x="999616" y="1085088"/>
                  </a:lnTo>
                  <a:lnTo>
                    <a:pt x="1336548" y="542544"/>
                  </a:lnTo>
                  <a:lnTo>
                    <a:pt x="999616" y="0"/>
                  </a:lnTo>
                  <a:close/>
                </a:path>
              </a:pathLst>
            </a:custGeom>
            <a:solidFill>
              <a:srgbClr val="00A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4213" y="947166"/>
              <a:ext cx="1336675" cy="1085215"/>
            </a:xfrm>
            <a:custGeom>
              <a:avLst/>
              <a:gdLst/>
              <a:ahLst/>
              <a:cxnLst/>
              <a:rect l="l" t="t" r="r" b="b"/>
              <a:pathLst>
                <a:path w="1336675" h="1085214">
                  <a:moveTo>
                    <a:pt x="0" y="111251"/>
                  </a:moveTo>
                  <a:lnTo>
                    <a:pt x="999616" y="111251"/>
                  </a:lnTo>
                  <a:lnTo>
                    <a:pt x="999616" y="0"/>
                  </a:lnTo>
                  <a:lnTo>
                    <a:pt x="1336548" y="542544"/>
                  </a:lnTo>
                  <a:lnTo>
                    <a:pt x="999616" y="1085088"/>
                  </a:lnTo>
                  <a:lnTo>
                    <a:pt x="999616" y="973836"/>
                  </a:lnTo>
                  <a:lnTo>
                    <a:pt x="0" y="973836"/>
                  </a:lnTo>
                  <a:lnTo>
                    <a:pt x="0" y="111251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06370" y="1150061"/>
            <a:ext cx="60261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latin typeface="Trebuchet MS"/>
                <a:cs typeface="Trebuchet MS"/>
              </a:rPr>
              <a:t>R</a:t>
            </a:r>
            <a:r>
              <a:rPr sz="1400" spc="-5" dirty="0">
                <a:latin typeface="Trebuchet MS"/>
                <a:cs typeface="Trebuchet MS"/>
              </a:rPr>
              <a:t>ev</a:t>
            </a:r>
            <a:r>
              <a:rPr sz="1400" spc="-10" dirty="0">
                <a:latin typeface="Trebuchet MS"/>
                <a:cs typeface="Trebuchet MS"/>
              </a:rPr>
              <a:t>isa</a:t>
            </a:r>
            <a:r>
              <a:rPr sz="1400" dirty="0">
                <a:latin typeface="Trebuchet MS"/>
                <a:cs typeface="Trebuchet MS"/>
              </a:rPr>
              <a:t>r  </a:t>
            </a:r>
            <a:r>
              <a:rPr sz="1400" spc="-5" dirty="0">
                <a:latin typeface="Trebuchet MS"/>
                <a:cs typeface="Trebuchet MS"/>
              </a:rPr>
              <a:t>orden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medica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05655" y="929639"/>
            <a:ext cx="1426845" cy="1112520"/>
            <a:chOff x="4105655" y="929639"/>
            <a:chExt cx="1426845" cy="1112520"/>
          </a:xfrm>
        </p:grpSpPr>
        <p:sp>
          <p:nvSpPr>
            <p:cNvPr id="20" name="object 20"/>
            <p:cNvSpPr/>
            <p:nvPr/>
          </p:nvSpPr>
          <p:spPr>
            <a:xfrm>
              <a:off x="4115561" y="939545"/>
              <a:ext cx="1407160" cy="1092835"/>
            </a:xfrm>
            <a:custGeom>
              <a:avLst/>
              <a:gdLst/>
              <a:ahLst/>
              <a:cxnLst/>
              <a:rect l="l" t="t" r="r" b="b"/>
              <a:pathLst>
                <a:path w="1407160" h="1092835">
                  <a:moveTo>
                    <a:pt x="1067435" y="0"/>
                  </a:moveTo>
                  <a:lnTo>
                    <a:pt x="1067435" y="112140"/>
                  </a:lnTo>
                  <a:lnTo>
                    <a:pt x="0" y="112140"/>
                  </a:lnTo>
                  <a:lnTo>
                    <a:pt x="0" y="980566"/>
                  </a:lnTo>
                  <a:lnTo>
                    <a:pt x="1067435" y="980566"/>
                  </a:lnTo>
                  <a:lnTo>
                    <a:pt x="1067435" y="1092707"/>
                  </a:lnTo>
                  <a:lnTo>
                    <a:pt x="1406652" y="546353"/>
                  </a:lnTo>
                  <a:lnTo>
                    <a:pt x="1067435" y="0"/>
                  </a:lnTo>
                  <a:close/>
                </a:path>
              </a:pathLst>
            </a:custGeom>
            <a:solidFill>
              <a:srgbClr val="00A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5561" y="939545"/>
              <a:ext cx="1407160" cy="1092835"/>
            </a:xfrm>
            <a:custGeom>
              <a:avLst/>
              <a:gdLst/>
              <a:ahLst/>
              <a:cxnLst/>
              <a:rect l="l" t="t" r="r" b="b"/>
              <a:pathLst>
                <a:path w="1407160" h="1092835">
                  <a:moveTo>
                    <a:pt x="0" y="112140"/>
                  </a:moveTo>
                  <a:lnTo>
                    <a:pt x="1067435" y="112140"/>
                  </a:lnTo>
                  <a:lnTo>
                    <a:pt x="1067435" y="0"/>
                  </a:lnTo>
                  <a:lnTo>
                    <a:pt x="1406652" y="546353"/>
                  </a:lnTo>
                  <a:lnTo>
                    <a:pt x="1067435" y="1092707"/>
                  </a:lnTo>
                  <a:lnTo>
                    <a:pt x="1067435" y="980566"/>
                  </a:lnTo>
                  <a:lnTo>
                    <a:pt x="0" y="980566"/>
                  </a:lnTo>
                  <a:lnTo>
                    <a:pt x="0" y="11214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54500" y="1039749"/>
            <a:ext cx="858519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Trebuchet MS"/>
                <a:cs typeface="Trebuchet MS"/>
              </a:rPr>
              <a:t>Recordar 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siempre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regla de </a:t>
            </a:r>
            <a:r>
              <a:rPr sz="1400" dirty="0">
                <a:latin typeface="Trebuchet MS"/>
                <a:cs typeface="Trebuchet MS"/>
              </a:rPr>
              <a:t> oro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8265" y="1007872"/>
            <a:ext cx="1278763" cy="124802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489319" y="2838704"/>
            <a:ext cx="11982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No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administrar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medicamentos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alterad</a:t>
            </a:r>
            <a:r>
              <a:rPr sz="1200" spc="-5" dirty="0">
                <a:latin typeface="Trebuchet MS"/>
                <a:cs typeface="Trebuchet MS"/>
              </a:rPr>
              <a:t>os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73296" y="2465832"/>
            <a:ext cx="1623060" cy="1243965"/>
            <a:chOff x="4273296" y="2465832"/>
            <a:chExt cx="1623060" cy="1243965"/>
          </a:xfrm>
        </p:grpSpPr>
        <p:sp>
          <p:nvSpPr>
            <p:cNvPr id="26" name="object 26"/>
            <p:cNvSpPr/>
            <p:nvPr/>
          </p:nvSpPr>
          <p:spPr>
            <a:xfrm>
              <a:off x="4283202" y="2475738"/>
              <a:ext cx="1603375" cy="1224280"/>
            </a:xfrm>
            <a:custGeom>
              <a:avLst/>
              <a:gdLst/>
              <a:ahLst/>
              <a:cxnLst/>
              <a:rect l="l" t="t" r="r" b="b"/>
              <a:pathLst>
                <a:path w="1603375" h="1224279">
                  <a:moveTo>
                    <a:pt x="338963" y="0"/>
                  </a:moveTo>
                  <a:lnTo>
                    <a:pt x="0" y="611886"/>
                  </a:lnTo>
                  <a:lnTo>
                    <a:pt x="338963" y="1223772"/>
                  </a:lnTo>
                  <a:lnTo>
                    <a:pt x="338963" y="1122426"/>
                  </a:lnTo>
                  <a:lnTo>
                    <a:pt x="1603248" y="1122426"/>
                  </a:lnTo>
                  <a:lnTo>
                    <a:pt x="1603248" y="101346"/>
                  </a:lnTo>
                  <a:lnTo>
                    <a:pt x="338963" y="101346"/>
                  </a:lnTo>
                  <a:lnTo>
                    <a:pt x="338963" y="0"/>
                  </a:lnTo>
                  <a:close/>
                </a:path>
              </a:pathLst>
            </a:custGeom>
            <a:solidFill>
              <a:srgbClr val="006FC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3202" y="2475738"/>
              <a:ext cx="1603375" cy="1224280"/>
            </a:xfrm>
            <a:custGeom>
              <a:avLst/>
              <a:gdLst/>
              <a:ahLst/>
              <a:cxnLst/>
              <a:rect l="l" t="t" r="r" b="b"/>
              <a:pathLst>
                <a:path w="1603375" h="1224279">
                  <a:moveTo>
                    <a:pt x="0" y="611886"/>
                  </a:moveTo>
                  <a:lnTo>
                    <a:pt x="338963" y="0"/>
                  </a:lnTo>
                  <a:lnTo>
                    <a:pt x="338963" y="101346"/>
                  </a:lnTo>
                  <a:lnTo>
                    <a:pt x="1603248" y="101346"/>
                  </a:lnTo>
                  <a:lnTo>
                    <a:pt x="1603248" y="1122426"/>
                  </a:lnTo>
                  <a:lnTo>
                    <a:pt x="338963" y="1122426"/>
                  </a:lnTo>
                  <a:lnTo>
                    <a:pt x="338963" y="1223772"/>
                  </a:lnTo>
                  <a:lnTo>
                    <a:pt x="0" y="6118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70882" y="2855213"/>
            <a:ext cx="90931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utilizar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spc="-5" dirty="0">
                <a:latin typeface="Trebuchet MS"/>
                <a:cs typeface="Trebuchet MS"/>
              </a:rPr>
              <a:t>nt</a:t>
            </a:r>
            <a:r>
              <a:rPr sz="1400" spc="-10" dirty="0">
                <a:latin typeface="Trebuchet MS"/>
                <a:cs typeface="Trebuchet MS"/>
              </a:rPr>
              <a:t>i</a:t>
            </a:r>
            <a:r>
              <a:rPr sz="1400" spc="-5" dirty="0">
                <a:latin typeface="Trebuchet MS"/>
                <a:cs typeface="Trebuchet MS"/>
              </a:rPr>
              <a:t>sépt</a:t>
            </a:r>
            <a:r>
              <a:rPr sz="1400" spc="-10" dirty="0">
                <a:latin typeface="Trebuchet MS"/>
                <a:cs typeface="Trebuchet MS"/>
              </a:rPr>
              <a:t>i</a:t>
            </a:r>
            <a:r>
              <a:rPr sz="1400" spc="-5" dirty="0">
                <a:latin typeface="Trebuchet MS"/>
                <a:cs typeface="Trebuchet MS"/>
              </a:rPr>
              <a:t>co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118" y="2168651"/>
            <a:ext cx="1451127" cy="144526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2333244" y="2395727"/>
            <a:ext cx="1487805" cy="1243965"/>
            <a:chOff x="2333244" y="2395727"/>
            <a:chExt cx="1487805" cy="1243965"/>
          </a:xfrm>
        </p:grpSpPr>
        <p:sp>
          <p:nvSpPr>
            <p:cNvPr id="31" name="object 31"/>
            <p:cNvSpPr/>
            <p:nvPr/>
          </p:nvSpPr>
          <p:spPr>
            <a:xfrm>
              <a:off x="2343150" y="2405633"/>
              <a:ext cx="1468120" cy="1224280"/>
            </a:xfrm>
            <a:custGeom>
              <a:avLst/>
              <a:gdLst/>
              <a:ahLst/>
              <a:cxnLst/>
              <a:rect l="l" t="t" r="r" b="b"/>
              <a:pathLst>
                <a:path w="1468120" h="1224279">
                  <a:moveTo>
                    <a:pt x="338963" y="0"/>
                  </a:moveTo>
                  <a:lnTo>
                    <a:pt x="0" y="611886"/>
                  </a:lnTo>
                  <a:lnTo>
                    <a:pt x="338963" y="1223771"/>
                  </a:lnTo>
                  <a:lnTo>
                    <a:pt x="338963" y="1122426"/>
                  </a:lnTo>
                  <a:lnTo>
                    <a:pt x="1467612" y="1122426"/>
                  </a:lnTo>
                  <a:lnTo>
                    <a:pt x="1467612" y="101345"/>
                  </a:lnTo>
                  <a:lnTo>
                    <a:pt x="338963" y="101345"/>
                  </a:lnTo>
                  <a:lnTo>
                    <a:pt x="338963" y="0"/>
                  </a:lnTo>
                  <a:close/>
                </a:path>
              </a:pathLst>
            </a:custGeom>
            <a:solidFill>
              <a:srgbClr val="006FC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43150" y="2405633"/>
              <a:ext cx="1468120" cy="1224280"/>
            </a:xfrm>
            <a:custGeom>
              <a:avLst/>
              <a:gdLst/>
              <a:ahLst/>
              <a:cxnLst/>
              <a:rect l="l" t="t" r="r" b="b"/>
              <a:pathLst>
                <a:path w="1468120" h="1224279">
                  <a:moveTo>
                    <a:pt x="0" y="611886"/>
                  </a:moveTo>
                  <a:lnTo>
                    <a:pt x="338963" y="0"/>
                  </a:lnTo>
                  <a:lnTo>
                    <a:pt x="338963" y="101345"/>
                  </a:lnTo>
                  <a:lnTo>
                    <a:pt x="1467612" y="101345"/>
                  </a:lnTo>
                  <a:lnTo>
                    <a:pt x="1467612" y="1122426"/>
                  </a:lnTo>
                  <a:lnTo>
                    <a:pt x="338963" y="1122426"/>
                  </a:lnTo>
                  <a:lnTo>
                    <a:pt x="338963" y="1223771"/>
                  </a:lnTo>
                  <a:lnTo>
                    <a:pt x="0" y="6118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07970" y="2678683"/>
            <a:ext cx="81661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Utilizar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el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material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correcto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73041" y="3956050"/>
            <a:ext cx="1663700" cy="1176020"/>
            <a:chOff x="4273041" y="3956050"/>
            <a:chExt cx="1663700" cy="1176020"/>
          </a:xfrm>
        </p:grpSpPr>
        <p:sp>
          <p:nvSpPr>
            <p:cNvPr id="35" name="object 35"/>
            <p:cNvSpPr/>
            <p:nvPr/>
          </p:nvSpPr>
          <p:spPr>
            <a:xfrm>
              <a:off x="4283201" y="3966210"/>
              <a:ext cx="1643380" cy="1155700"/>
            </a:xfrm>
            <a:custGeom>
              <a:avLst/>
              <a:gdLst/>
              <a:ahLst/>
              <a:cxnLst/>
              <a:rect l="l" t="t" r="r" b="b"/>
              <a:pathLst>
                <a:path w="1643379" h="1155700">
                  <a:moveTo>
                    <a:pt x="1284224" y="0"/>
                  </a:moveTo>
                  <a:lnTo>
                    <a:pt x="1284224" y="118490"/>
                  </a:lnTo>
                  <a:lnTo>
                    <a:pt x="0" y="118490"/>
                  </a:lnTo>
                  <a:lnTo>
                    <a:pt x="0" y="1036701"/>
                  </a:lnTo>
                  <a:lnTo>
                    <a:pt x="1284224" y="1036701"/>
                  </a:lnTo>
                  <a:lnTo>
                    <a:pt x="1284224" y="1155191"/>
                  </a:lnTo>
                  <a:lnTo>
                    <a:pt x="1642872" y="577595"/>
                  </a:lnTo>
                  <a:lnTo>
                    <a:pt x="1284224" y="0"/>
                  </a:lnTo>
                  <a:close/>
                </a:path>
              </a:pathLst>
            </a:custGeom>
            <a:solidFill>
              <a:srgbClr val="00A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3201" y="3966210"/>
              <a:ext cx="1643380" cy="1155700"/>
            </a:xfrm>
            <a:custGeom>
              <a:avLst/>
              <a:gdLst/>
              <a:ahLst/>
              <a:cxnLst/>
              <a:rect l="l" t="t" r="r" b="b"/>
              <a:pathLst>
                <a:path w="1643379" h="1155700">
                  <a:moveTo>
                    <a:pt x="0" y="118490"/>
                  </a:moveTo>
                  <a:lnTo>
                    <a:pt x="1284224" y="118490"/>
                  </a:lnTo>
                  <a:lnTo>
                    <a:pt x="1284224" y="0"/>
                  </a:lnTo>
                  <a:lnTo>
                    <a:pt x="1642872" y="577595"/>
                  </a:lnTo>
                  <a:lnTo>
                    <a:pt x="1284224" y="1155191"/>
                  </a:lnTo>
                  <a:lnTo>
                    <a:pt x="1284224" y="1036701"/>
                  </a:lnTo>
                  <a:lnTo>
                    <a:pt x="0" y="1036701"/>
                  </a:lnTo>
                  <a:lnTo>
                    <a:pt x="0" y="11849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87671" y="4205477"/>
            <a:ext cx="9461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Conocer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las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alergias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del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pacientes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461260" y="3956303"/>
            <a:ext cx="1358265" cy="1066800"/>
            <a:chOff x="2461260" y="3956303"/>
            <a:chExt cx="1358265" cy="1066800"/>
          </a:xfrm>
        </p:grpSpPr>
        <p:sp>
          <p:nvSpPr>
            <p:cNvPr id="39" name="object 39"/>
            <p:cNvSpPr/>
            <p:nvPr/>
          </p:nvSpPr>
          <p:spPr>
            <a:xfrm>
              <a:off x="2471166" y="3966209"/>
              <a:ext cx="1338580" cy="1047115"/>
            </a:xfrm>
            <a:custGeom>
              <a:avLst/>
              <a:gdLst/>
              <a:ahLst/>
              <a:cxnLst/>
              <a:rect l="l" t="t" r="r" b="b"/>
              <a:pathLst>
                <a:path w="1338579" h="1047114">
                  <a:moveTo>
                    <a:pt x="1012951" y="0"/>
                  </a:moveTo>
                  <a:lnTo>
                    <a:pt x="1012951" y="107441"/>
                  </a:lnTo>
                  <a:lnTo>
                    <a:pt x="0" y="107441"/>
                  </a:lnTo>
                  <a:lnTo>
                    <a:pt x="0" y="939545"/>
                  </a:lnTo>
                  <a:lnTo>
                    <a:pt x="1012951" y="939545"/>
                  </a:lnTo>
                  <a:lnTo>
                    <a:pt x="1012951" y="1046988"/>
                  </a:lnTo>
                  <a:lnTo>
                    <a:pt x="1338071" y="523494"/>
                  </a:lnTo>
                  <a:lnTo>
                    <a:pt x="1012951" y="0"/>
                  </a:lnTo>
                  <a:close/>
                </a:path>
              </a:pathLst>
            </a:custGeom>
            <a:solidFill>
              <a:srgbClr val="00A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71166" y="3966209"/>
              <a:ext cx="1338580" cy="1047115"/>
            </a:xfrm>
            <a:custGeom>
              <a:avLst/>
              <a:gdLst/>
              <a:ahLst/>
              <a:cxnLst/>
              <a:rect l="l" t="t" r="r" b="b"/>
              <a:pathLst>
                <a:path w="1338579" h="1047114">
                  <a:moveTo>
                    <a:pt x="0" y="107441"/>
                  </a:moveTo>
                  <a:lnTo>
                    <a:pt x="1012951" y="107441"/>
                  </a:lnTo>
                  <a:lnTo>
                    <a:pt x="1012951" y="0"/>
                  </a:lnTo>
                  <a:lnTo>
                    <a:pt x="1338071" y="523494"/>
                  </a:lnTo>
                  <a:lnTo>
                    <a:pt x="1012951" y="1046988"/>
                  </a:lnTo>
                  <a:lnTo>
                    <a:pt x="1012951" y="939545"/>
                  </a:lnTo>
                  <a:lnTo>
                    <a:pt x="0" y="939545"/>
                  </a:lnTo>
                  <a:lnTo>
                    <a:pt x="0" y="107441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559557" y="4258183"/>
            <a:ext cx="9023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Manejo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</a:t>
            </a:r>
            <a:r>
              <a:rPr sz="1400" spc="-10" dirty="0">
                <a:latin typeface="Trebuchet MS"/>
                <a:cs typeface="Trebuchet MS"/>
              </a:rPr>
              <a:t>s</a:t>
            </a:r>
            <a:r>
              <a:rPr sz="1400" spc="-5" dirty="0">
                <a:latin typeface="Trebuchet MS"/>
                <a:cs typeface="Trebuchet MS"/>
              </a:rPr>
              <a:t>ico</a:t>
            </a:r>
            <a:r>
              <a:rPr sz="1400" dirty="0">
                <a:latin typeface="Trebuchet MS"/>
                <a:cs typeface="Trebuchet MS"/>
              </a:rPr>
              <a:t>lóg</a:t>
            </a:r>
            <a:r>
              <a:rPr sz="1400" spc="-5" dirty="0">
                <a:latin typeface="Trebuchet MS"/>
                <a:cs typeface="Trebuchet MS"/>
              </a:rPr>
              <a:t>i</a:t>
            </a:r>
            <a:r>
              <a:rPr sz="1400" spc="-20" dirty="0">
                <a:latin typeface="Trebuchet MS"/>
                <a:cs typeface="Trebuchet MS"/>
              </a:rPr>
              <a:t>c</a:t>
            </a:r>
            <a:r>
              <a:rPr sz="1400" dirty="0">
                <a:latin typeface="Trebuchet MS"/>
                <a:cs typeface="Trebuchet MS"/>
              </a:rPr>
              <a:t>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6841" y="3978909"/>
            <a:ext cx="1664970" cy="1153160"/>
            <a:chOff x="386841" y="3978909"/>
            <a:chExt cx="1664970" cy="1153160"/>
          </a:xfrm>
        </p:grpSpPr>
        <p:sp>
          <p:nvSpPr>
            <p:cNvPr id="43" name="object 43"/>
            <p:cNvSpPr/>
            <p:nvPr/>
          </p:nvSpPr>
          <p:spPr>
            <a:xfrm>
              <a:off x="397001" y="3989069"/>
              <a:ext cx="1644650" cy="1132840"/>
            </a:xfrm>
            <a:custGeom>
              <a:avLst/>
              <a:gdLst/>
              <a:ahLst/>
              <a:cxnLst/>
              <a:rect l="l" t="t" r="r" b="b"/>
              <a:pathLst>
                <a:path w="1644650" h="1132839">
                  <a:moveTo>
                    <a:pt x="1292860" y="0"/>
                  </a:moveTo>
                  <a:lnTo>
                    <a:pt x="1292860" y="116204"/>
                  </a:lnTo>
                  <a:lnTo>
                    <a:pt x="0" y="116204"/>
                  </a:lnTo>
                  <a:lnTo>
                    <a:pt x="0" y="1016126"/>
                  </a:lnTo>
                  <a:lnTo>
                    <a:pt x="1292860" y="1016126"/>
                  </a:lnTo>
                  <a:lnTo>
                    <a:pt x="1292860" y="1132331"/>
                  </a:lnTo>
                  <a:lnTo>
                    <a:pt x="1644396" y="566165"/>
                  </a:lnTo>
                  <a:lnTo>
                    <a:pt x="1292860" y="0"/>
                  </a:lnTo>
                  <a:close/>
                </a:path>
              </a:pathLst>
            </a:custGeom>
            <a:solidFill>
              <a:srgbClr val="00AF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7001" y="3989069"/>
              <a:ext cx="1644650" cy="1132840"/>
            </a:xfrm>
            <a:custGeom>
              <a:avLst/>
              <a:gdLst/>
              <a:ahLst/>
              <a:cxnLst/>
              <a:rect l="l" t="t" r="r" b="b"/>
              <a:pathLst>
                <a:path w="1644650" h="1132839">
                  <a:moveTo>
                    <a:pt x="0" y="116204"/>
                  </a:moveTo>
                  <a:lnTo>
                    <a:pt x="1292860" y="116204"/>
                  </a:lnTo>
                  <a:lnTo>
                    <a:pt x="1292860" y="0"/>
                  </a:lnTo>
                  <a:lnTo>
                    <a:pt x="1644396" y="566165"/>
                  </a:lnTo>
                  <a:lnTo>
                    <a:pt x="1292860" y="1132331"/>
                  </a:lnTo>
                  <a:lnTo>
                    <a:pt x="1292860" y="1016126"/>
                  </a:lnTo>
                  <a:lnTo>
                    <a:pt x="0" y="1016126"/>
                  </a:lnTo>
                  <a:lnTo>
                    <a:pt x="0" y="11620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34416" y="4323334"/>
            <a:ext cx="10890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rebuchet MS"/>
                <a:cs typeface="Trebuchet MS"/>
              </a:rPr>
              <a:t>Revisar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fecha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caducidad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04713" y="3878960"/>
            <a:ext cx="1845690" cy="284806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610867" y="5148071"/>
            <a:ext cx="2283460" cy="1243965"/>
            <a:chOff x="1610867" y="5148071"/>
            <a:chExt cx="2283460" cy="1243965"/>
          </a:xfrm>
        </p:grpSpPr>
        <p:sp>
          <p:nvSpPr>
            <p:cNvPr id="48" name="object 48"/>
            <p:cNvSpPr/>
            <p:nvPr/>
          </p:nvSpPr>
          <p:spPr>
            <a:xfrm>
              <a:off x="1620773" y="5157977"/>
              <a:ext cx="2263140" cy="1224280"/>
            </a:xfrm>
            <a:custGeom>
              <a:avLst/>
              <a:gdLst/>
              <a:ahLst/>
              <a:cxnLst/>
              <a:rect l="l" t="t" r="r" b="b"/>
              <a:pathLst>
                <a:path w="2263140" h="1224279">
                  <a:moveTo>
                    <a:pt x="338963" y="0"/>
                  </a:moveTo>
                  <a:lnTo>
                    <a:pt x="0" y="611886"/>
                  </a:lnTo>
                  <a:lnTo>
                    <a:pt x="338963" y="1223772"/>
                  </a:lnTo>
                  <a:lnTo>
                    <a:pt x="338963" y="1122489"/>
                  </a:lnTo>
                  <a:lnTo>
                    <a:pt x="2263140" y="1122489"/>
                  </a:lnTo>
                  <a:lnTo>
                    <a:pt x="2263140" y="101346"/>
                  </a:lnTo>
                  <a:lnTo>
                    <a:pt x="338963" y="101346"/>
                  </a:lnTo>
                  <a:lnTo>
                    <a:pt x="338963" y="0"/>
                  </a:lnTo>
                  <a:close/>
                </a:path>
              </a:pathLst>
            </a:custGeom>
            <a:solidFill>
              <a:srgbClr val="006FC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20773" y="5157977"/>
              <a:ext cx="2263140" cy="1224280"/>
            </a:xfrm>
            <a:custGeom>
              <a:avLst/>
              <a:gdLst/>
              <a:ahLst/>
              <a:cxnLst/>
              <a:rect l="l" t="t" r="r" b="b"/>
              <a:pathLst>
                <a:path w="2263140" h="1224279">
                  <a:moveTo>
                    <a:pt x="0" y="611886"/>
                  </a:moveTo>
                  <a:lnTo>
                    <a:pt x="338963" y="0"/>
                  </a:lnTo>
                  <a:lnTo>
                    <a:pt x="338963" y="101346"/>
                  </a:lnTo>
                  <a:lnTo>
                    <a:pt x="2263140" y="101346"/>
                  </a:lnTo>
                  <a:lnTo>
                    <a:pt x="2263140" y="1122489"/>
                  </a:lnTo>
                  <a:lnTo>
                    <a:pt x="338963" y="1122489"/>
                  </a:lnTo>
                  <a:lnTo>
                    <a:pt x="338963" y="1223772"/>
                  </a:lnTo>
                  <a:lnTo>
                    <a:pt x="0" y="611886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166620" y="5538317"/>
            <a:ext cx="1452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Utilizar </a:t>
            </a:r>
            <a:r>
              <a:rPr sz="1400" dirty="0">
                <a:latin typeface="Trebuchet MS"/>
                <a:cs typeface="Trebuchet MS"/>
              </a:rPr>
              <a:t>la </a:t>
            </a:r>
            <a:r>
              <a:rPr sz="1400" spc="-5" dirty="0">
                <a:latin typeface="Trebuchet MS"/>
                <a:cs typeface="Trebuchet MS"/>
              </a:rPr>
              <a:t>tecnica </a:t>
            </a:r>
            <a:r>
              <a:rPr sz="1400" spc="-4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correcta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0731" y="0"/>
            <a:ext cx="1763268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1922" y="503377"/>
            <a:ext cx="4596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69875" algn="l"/>
              </a:tabLst>
            </a:pPr>
            <a:r>
              <a:rPr lang="es-AR" sz="1800" b="1" dirty="0" smtClean="0">
                <a:latin typeface="Trebuchet MS"/>
                <a:cs typeface="Trebuchet MS"/>
              </a:rPr>
              <a:t>LOS </a:t>
            </a:r>
            <a:r>
              <a:rPr sz="1800" b="1" dirty="0" smtClean="0">
                <a:latin typeface="Trebuchet MS"/>
                <a:cs typeface="Trebuchet MS"/>
              </a:rPr>
              <a:t>C</a:t>
            </a:r>
            <a:r>
              <a:rPr sz="1800" b="1" spc="-10" dirty="0" smtClean="0">
                <a:latin typeface="Trebuchet MS"/>
                <a:cs typeface="Trebuchet MS"/>
              </a:rPr>
              <a:t>O</a:t>
            </a:r>
            <a:r>
              <a:rPr sz="1800" b="1" dirty="0" smtClean="0">
                <a:latin typeface="Trebuchet MS"/>
                <a:cs typeface="Trebuchet MS"/>
              </a:rPr>
              <a:t>RR</a:t>
            </a:r>
            <a:r>
              <a:rPr sz="1800" b="1" spc="-10" dirty="0" smtClean="0">
                <a:latin typeface="Trebuchet MS"/>
                <a:cs typeface="Trebuchet MS"/>
              </a:rPr>
              <a:t>E</a:t>
            </a:r>
            <a:r>
              <a:rPr sz="1800" b="1" dirty="0" smtClean="0">
                <a:latin typeface="Trebuchet MS"/>
                <a:cs typeface="Trebuchet MS"/>
              </a:rPr>
              <a:t>C</a:t>
            </a:r>
            <a:r>
              <a:rPr sz="1800" b="1" spc="-110" dirty="0" smtClean="0">
                <a:latin typeface="Trebuchet MS"/>
                <a:cs typeface="Trebuchet MS"/>
              </a:rPr>
              <a:t>T</a:t>
            </a:r>
            <a:r>
              <a:rPr sz="1800" b="1" spc="-10" dirty="0" smtClean="0">
                <a:latin typeface="Trebuchet MS"/>
                <a:cs typeface="Trebuchet MS"/>
              </a:rPr>
              <a:t>O</a:t>
            </a:r>
            <a:r>
              <a:rPr sz="1800" b="1" dirty="0" smtClean="0">
                <a:latin typeface="Trebuchet MS"/>
                <a:cs typeface="Trebuchet MS"/>
              </a:rPr>
              <a:t>S</a:t>
            </a:r>
            <a:r>
              <a:rPr sz="1800" b="1" spc="-40" dirty="0" smtClean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Y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MA</a:t>
            </a:r>
            <a:r>
              <a:rPr sz="1800" b="1" dirty="0">
                <a:latin typeface="Trebuchet MS"/>
                <a:cs typeface="Trebuchet MS"/>
              </a:rPr>
              <a:t>S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E</a:t>
            </a:r>
            <a:r>
              <a:rPr sz="1800" b="1" dirty="0">
                <a:latin typeface="Trebuchet MS"/>
                <a:cs typeface="Trebuchet MS"/>
              </a:rPr>
              <a:t>N LA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5" dirty="0" smtClean="0">
                <a:latin typeface="Trebuchet MS"/>
                <a:cs typeface="Trebuchet MS"/>
              </a:rPr>
              <a:t>APLI</a:t>
            </a:r>
            <a:r>
              <a:rPr lang="es-AR" sz="1800" b="1" spc="-5" dirty="0" smtClean="0">
                <a:latin typeface="Trebuchet MS"/>
                <a:cs typeface="Trebuchet MS"/>
              </a:rPr>
              <a:t>CA</a:t>
            </a:r>
            <a:r>
              <a:rPr sz="1800" b="1" spc="-5" dirty="0" smtClean="0">
                <a:latin typeface="Trebuchet MS"/>
                <a:cs typeface="Trebuchet MS"/>
              </a:rPr>
              <a:t>CIO</a:t>
            </a:r>
            <a:r>
              <a:rPr sz="1800" b="1" dirty="0" smtClean="0">
                <a:latin typeface="Trebuchet MS"/>
                <a:cs typeface="Trebuchet MS"/>
              </a:rPr>
              <a:t>N</a:t>
            </a:r>
            <a:r>
              <a:rPr sz="1800" b="1" spc="-25" dirty="0" smtClean="0">
                <a:latin typeface="Trebuchet MS"/>
                <a:cs typeface="Trebuchet MS"/>
              </a:rPr>
              <a:t> </a:t>
            </a:r>
            <a:r>
              <a:rPr sz="1800" b="1" spc="-10" dirty="0" smtClean="0">
                <a:latin typeface="Trebuchet MS"/>
                <a:cs typeface="Trebuchet MS"/>
              </a:rPr>
              <a:t>D</a:t>
            </a:r>
            <a:r>
              <a:rPr sz="1800" b="1" dirty="0" smtClean="0">
                <a:latin typeface="Trebuchet MS"/>
                <a:cs typeface="Trebuchet MS"/>
              </a:rPr>
              <a:t>E</a:t>
            </a:r>
            <a:r>
              <a:rPr lang="es-AR" sz="1800" b="1" dirty="0" smtClean="0">
                <a:latin typeface="Trebuchet MS"/>
                <a:cs typeface="Trebuchet MS"/>
              </a:rPr>
              <a:t> </a:t>
            </a:r>
            <a:r>
              <a:rPr sz="1800" b="1" spc="-10" dirty="0" smtClean="0">
                <a:latin typeface="Trebuchet MS"/>
                <a:cs typeface="Trebuchet MS"/>
              </a:rPr>
              <a:t>MEDICAMENTOS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0575" y="925067"/>
            <a:ext cx="5964935" cy="47548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01922" y="3090799"/>
            <a:ext cx="102489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105"/>
              </a:spcBef>
            </a:pPr>
            <a:r>
              <a:rPr sz="1400" spc="-15" dirty="0" smtClean="0">
                <a:latin typeface="Trebuchet MS"/>
                <a:cs typeface="Trebuchet MS"/>
              </a:rPr>
              <a:t>CORRECTO</a:t>
            </a:r>
            <a:r>
              <a:rPr lang="es-AR" sz="1400" spc="-15" dirty="0" smtClean="0">
                <a:latin typeface="Trebuchet MS"/>
                <a:cs typeface="Trebuchet MS"/>
              </a:rPr>
              <a:t>S</a:t>
            </a:r>
            <a:r>
              <a:rPr sz="1400" spc="-15" dirty="0" smtClean="0">
                <a:latin typeface="Trebuchet MS"/>
                <a:cs typeface="Trebuchet MS"/>
              </a:rPr>
              <a:t> </a:t>
            </a:r>
            <a:r>
              <a:rPr sz="1400" spc="-405" dirty="0" smtClean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Y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MAS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5339" y="1371345"/>
            <a:ext cx="711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Trebuchet MS"/>
                <a:cs typeface="Trebuchet MS"/>
              </a:rPr>
              <a:t>Paciente</a:t>
            </a:r>
            <a:endParaRPr sz="1400">
              <a:latin typeface="Trebuchet MS"/>
              <a:cs typeface="Trebuchet MS"/>
            </a:endParaRPr>
          </a:p>
          <a:p>
            <a:pPr marL="18415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correcto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646" y="2268093"/>
            <a:ext cx="6965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Vía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spc="-5" dirty="0">
                <a:latin typeface="Trebuchet MS"/>
                <a:cs typeface="Trebuchet MS"/>
              </a:rPr>
              <a:t>ecta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5155" y="3649471"/>
            <a:ext cx="6083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rebuchet MS"/>
                <a:cs typeface="Trebuchet MS"/>
              </a:rPr>
              <a:t>Hora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spc="-5" dirty="0">
                <a:latin typeface="Trebuchet MS"/>
                <a:cs typeface="Trebuchet MS"/>
              </a:rPr>
              <a:t>eta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0016" y="4790947"/>
            <a:ext cx="8255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Medic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spc="-5" dirty="0">
                <a:latin typeface="Trebuchet MS"/>
                <a:cs typeface="Trebuchet MS"/>
              </a:rPr>
              <a:t>me  nto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correcto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7638" y="4884877"/>
            <a:ext cx="6965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Dosis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correcta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4850" y="4575175"/>
            <a:ext cx="7004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Registro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</a:t>
            </a:r>
            <a:r>
              <a:rPr sz="1400" spc="5" dirty="0">
                <a:latin typeface="Trebuchet MS"/>
                <a:cs typeface="Trebuchet MS"/>
              </a:rPr>
              <a:t>o</a:t>
            </a:r>
            <a:r>
              <a:rPr sz="1400" dirty="0">
                <a:latin typeface="Trebuchet MS"/>
                <a:cs typeface="Trebuchet MS"/>
              </a:rPr>
              <a:t>r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dirty="0">
                <a:latin typeface="Trebuchet MS"/>
                <a:cs typeface="Trebuchet MS"/>
              </a:rPr>
              <a:t>e</a:t>
            </a:r>
            <a:r>
              <a:rPr sz="1400" spc="-5" dirty="0">
                <a:latin typeface="Trebuchet MS"/>
                <a:cs typeface="Trebuchet MS"/>
              </a:rPr>
              <a:t>cto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9308" y="2791967"/>
            <a:ext cx="1531620" cy="1100455"/>
            <a:chOff x="559308" y="2791967"/>
            <a:chExt cx="1531620" cy="1100455"/>
          </a:xfrm>
        </p:grpSpPr>
        <p:sp>
          <p:nvSpPr>
            <p:cNvPr id="17" name="object 17"/>
            <p:cNvSpPr/>
            <p:nvPr/>
          </p:nvSpPr>
          <p:spPr>
            <a:xfrm>
              <a:off x="569214" y="2801873"/>
              <a:ext cx="1511935" cy="1080770"/>
            </a:xfrm>
            <a:custGeom>
              <a:avLst/>
              <a:gdLst/>
              <a:ahLst/>
              <a:cxnLst/>
              <a:rect l="l" t="t" r="r" b="b"/>
              <a:pathLst>
                <a:path w="1511935" h="1080770">
                  <a:moveTo>
                    <a:pt x="755904" y="0"/>
                  </a:moveTo>
                  <a:lnTo>
                    <a:pt x="699489" y="1482"/>
                  </a:lnTo>
                  <a:lnTo>
                    <a:pt x="644202" y="5858"/>
                  </a:lnTo>
                  <a:lnTo>
                    <a:pt x="590186" y="13025"/>
                  </a:lnTo>
                  <a:lnTo>
                    <a:pt x="537588" y="22878"/>
                  </a:lnTo>
                  <a:lnTo>
                    <a:pt x="486556" y="35311"/>
                  </a:lnTo>
                  <a:lnTo>
                    <a:pt x="437233" y="50221"/>
                  </a:lnTo>
                  <a:lnTo>
                    <a:pt x="389768" y="67503"/>
                  </a:lnTo>
                  <a:lnTo>
                    <a:pt x="344306" y="87052"/>
                  </a:lnTo>
                  <a:lnTo>
                    <a:pt x="300993" y="108764"/>
                  </a:lnTo>
                  <a:lnTo>
                    <a:pt x="259975" y="132534"/>
                  </a:lnTo>
                  <a:lnTo>
                    <a:pt x="221399" y="158257"/>
                  </a:lnTo>
                  <a:lnTo>
                    <a:pt x="185410" y="185830"/>
                  </a:lnTo>
                  <a:lnTo>
                    <a:pt x="152155" y="215148"/>
                  </a:lnTo>
                  <a:lnTo>
                    <a:pt x="121780" y="246105"/>
                  </a:lnTo>
                  <a:lnTo>
                    <a:pt x="94432" y="278598"/>
                  </a:lnTo>
                  <a:lnTo>
                    <a:pt x="70255" y="312521"/>
                  </a:lnTo>
                  <a:lnTo>
                    <a:pt x="49397" y="347771"/>
                  </a:lnTo>
                  <a:lnTo>
                    <a:pt x="32004" y="384243"/>
                  </a:lnTo>
                  <a:lnTo>
                    <a:pt x="18221" y="421832"/>
                  </a:lnTo>
                  <a:lnTo>
                    <a:pt x="8195" y="460434"/>
                  </a:lnTo>
                  <a:lnTo>
                    <a:pt x="2073" y="499944"/>
                  </a:lnTo>
                  <a:lnTo>
                    <a:pt x="0" y="540258"/>
                  </a:lnTo>
                  <a:lnTo>
                    <a:pt x="2073" y="580571"/>
                  </a:lnTo>
                  <a:lnTo>
                    <a:pt x="8195" y="620081"/>
                  </a:lnTo>
                  <a:lnTo>
                    <a:pt x="18221" y="658683"/>
                  </a:lnTo>
                  <a:lnTo>
                    <a:pt x="32004" y="696272"/>
                  </a:lnTo>
                  <a:lnTo>
                    <a:pt x="49397" y="732744"/>
                  </a:lnTo>
                  <a:lnTo>
                    <a:pt x="70255" y="767994"/>
                  </a:lnTo>
                  <a:lnTo>
                    <a:pt x="94432" y="801917"/>
                  </a:lnTo>
                  <a:lnTo>
                    <a:pt x="121780" y="834410"/>
                  </a:lnTo>
                  <a:lnTo>
                    <a:pt x="152155" y="865367"/>
                  </a:lnTo>
                  <a:lnTo>
                    <a:pt x="185410" y="894685"/>
                  </a:lnTo>
                  <a:lnTo>
                    <a:pt x="221399" y="922258"/>
                  </a:lnTo>
                  <a:lnTo>
                    <a:pt x="259975" y="947981"/>
                  </a:lnTo>
                  <a:lnTo>
                    <a:pt x="300993" y="971751"/>
                  </a:lnTo>
                  <a:lnTo>
                    <a:pt x="344306" y="993463"/>
                  </a:lnTo>
                  <a:lnTo>
                    <a:pt x="389768" y="1013012"/>
                  </a:lnTo>
                  <a:lnTo>
                    <a:pt x="437233" y="1030294"/>
                  </a:lnTo>
                  <a:lnTo>
                    <a:pt x="486556" y="1045204"/>
                  </a:lnTo>
                  <a:lnTo>
                    <a:pt x="537588" y="1057637"/>
                  </a:lnTo>
                  <a:lnTo>
                    <a:pt x="590186" y="1067490"/>
                  </a:lnTo>
                  <a:lnTo>
                    <a:pt x="644202" y="1074657"/>
                  </a:lnTo>
                  <a:lnTo>
                    <a:pt x="699489" y="1079033"/>
                  </a:lnTo>
                  <a:lnTo>
                    <a:pt x="755904" y="1080515"/>
                  </a:lnTo>
                  <a:lnTo>
                    <a:pt x="812314" y="1079033"/>
                  </a:lnTo>
                  <a:lnTo>
                    <a:pt x="867600" y="1074657"/>
                  </a:lnTo>
                  <a:lnTo>
                    <a:pt x="921613" y="1067490"/>
                  </a:lnTo>
                  <a:lnTo>
                    <a:pt x="974209" y="1057637"/>
                  </a:lnTo>
                  <a:lnTo>
                    <a:pt x="1025241" y="1045204"/>
                  </a:lnTo>
                  <a:lnTo>
                    <a:pt x="1074563" y="1030294"/>
                  </a:lnTo>
                  <a:lnTo>
                    <a:pt x="1122028" y="1013012"/>
                  </a:lnTo>
                  <a:lnTo>
                    <a:pt x="1167490" y="993463"/>
                  </a:lnTo>
                  <a:lnTo>
                    <a:pt x="1210803" y="971751"/>
                  </a:lnTo>
                  <a:lnTo>
                    <a:pt x="1251822" y="947981"/>
                  </a:lnTo>
                  <a:lnTo>
                    <a:pt x="1290399" y="922258"/>
                  </a:lnTo>
                  <a:lnTo>
                    <a:pt x="1326388" y="894685"/>
                  </a:lnTo>
                  <a:lnTo>
                    <a:pt x="1359644" y="865367"/>
                  </a:lnTo>
                  <a:lnTo>
                    <a:pt x="1390020" y="834410"/>
                  </a:lnTo>
                  <a:lnTo>
                    <a:pt x="1417370" y="801917"/>
                  </a:lnTo>
                  <a:lnTo>
                    <a:pt x="1441548" y="767994"/>
                  </a:lnTo>
                  <a:lnTo>
                    <a:pt x="1462407" y="732744"/>
                  </a:lnTo>
                  <a:lnTo>
                    <a:pt x="1479801" y="696272"/>
                  </a:lnTo>
                  <a:lnTo>
                    <a:pt x="1493585" y="658683"/>
                  </a:lnTo>
                  <a:lnTo>
                    <a:pt x="1503611" y="620081"/>
                  </a:lnTo>
                  <a:lnTo>
                    <a:pt x="1509734" y="580571"/>
                  </a:lnTo>
                  <a:lnTo>
                    <a:pt x="1511808" y="540258"/>
                  </a:lnTo>
                  <a:lnTo>
                    <a:pt x="1509734" y="499944"/>
                  </a:lnTo>
                  <a:lnTo>
                    <a:pt x="1503611" y="460434"/>
                  </a:lnTo>
                  <a:lnTo>
                    <a:pt x="1493585" y="421832"/>
                  </a:lnTo>
                  <a:lnTo>
                    <a:pt x="1479801" y="384243"/>
                  </a:lnTo>
                  <a:lnTo>
                    <a:pt x="1462407" y="347771"/>
                  </a:lnTo>
                  <a:lnTo>
                    <a:pt x="1441548" y="312521"/>
                  </a:lnTo>
                  <a:lnTo>
                    <a:pt x="1417370" y="278598"/>
                  </a:lnTo>
                  <a:lnTo>
                    <a:pt x="1390020" y="246105"/>
                  </a:lnTo>
                  <a:lnTo>
                    <a:pt x="1359644" y="215148"/>
                  </a:lnTo>
                  <a:lnTo>
                    <a:pt x="1326388" y="185830"/>
                  </a:lnTo>
                  <a:lnTo>
                    <a:pt x="1290399" y="158257"/>
                  </a:lnTo>
                  <a:lnTo>
                    <a:pt x="1251822" y="132534"/>
                  </a:lnTo>
                  <a:lnTo>
                    <a:pt x="1210803" y="108764"/>
                  </a:lnTo>
                  <a:lnTo>
                    <a:pt x="1167490" y="87052"/>
                  </a:lnTo>
                  <a:lnTo>
                    <a:pt x="1122028" y="67503"/>
                  </a:lnTo>
                  <a:lnTo>
                    <a:pt x="1074563" y="50221"/>
                  </a:lnTo>
                  <a:lnTo>
                    <a:pt x="1025241" y="35311"/>
                  </a:lnTo>
                  <a:lnTo>
                    <a:pt x="974209" y="22878"/>
                  </a:lnTo>
                  <a:lnTo>
                    <a:pt x="921613" y="13025"/>
                  </a:lnTo>
                  <a:lnTo>
                    <a:pt x="867600" y="5858"/>
                  </a:lnTo>
                  <a:lnTo>
                    <a:pt x="812314" y="1482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214" y="2801873"/>
              <a:ext cx="1511935" cy="1080770"/>
            </a:xfrm>
            <a:custGeom>
              <a:avLst/>
              <a:gdLst/>
              <a:ahLst/>
              <a:cxnLst/>
              <a:rect l="l" t="t" r="r" b="b"/>
              <a:pathLst>
                <a:path w="1511935" h="1080770">
                  <a:moveTo>
                    <a:pt x="0" y="540258"/>
                  </a:moveTo>
                  <a:lnTo>
                    <a:pt x="2073" y="499944"/>
                  </a:lnTo>
                  <a:lnTo>
                    <a:pt x="8195" y="460434"/>
                  </a:lnTo>
                  <a:lnTo>
                    <a:pt x="18221" y="421832"/>
                  </a:lnTo>
                  <a:lnTo>
                    <a:pt x="32004" y="384243"/>
                  </a:lnTo>
                  <a:lnTo>
                    <a:pt x="49397" y="347771"/>
                  </a:lnTo>
                  <a:lnTo>
                    <a:pt x="70255" y="312521"/>
                  </a:lnTo>
                  <a:lnTo>
                    <a:pt x="94432" y="278598"/>
                  </a:lnTo>
                  <a:lnTo>
                    <a:pt x="121780" y="246105"/>
                  </a:lnTo>
                  <a:lnTo>
                    <a:pt x="152155" y="215148"/>
                  </a:lnTo>
                  <a:lnTo>
                    <a:pt x="185410" y="185830"/>
                  </a:lnTo>
                  <a:lnTo>
                    <a:pt x="221399" y="158257"/>
                  </a:lnTo>
                  <a:lnTo>
                    <a:pt x="259975" y="132534"/>
                  </a:lnTo>
                  <a:lnTo>
                    <a:pt x="300993" y="108764"/>
                  </a:lnTo>
                  <a:lnTo>
                    <a:pt x="344306" y="87052"/>
                  </a:lnTo>
                  <a:lnTo>
                    <a:pt x="389768" y="67503"/>
                  </a:lnTo>
                  <a:lnTo>
                    <a:pt x="437233" y="50221"/>
                  </a:lnTo>
                  <a:lnTo>
                    <a:pt x="486556" y="35311"/>
                  </a:lnTo>
                  <a:lnTo>
                    <a:pt x="537588" y="22878"/>
                  </a:lnTo>
                  <a:lnTo>
                    <a:pt x="590186" y="13025"/>
                  </a:lnTo>
                  <a:lnTo>
                    <a:pt x="644202" y="5858"/>
                  </a:lnTo>
                  <a:lnTo>
                    <a:pt x="699489" y="1482"/>
                  </a:lnTo>
                  <a:lnTo>
                    <a:pt x="755904" y="0"/>
                  </a:lnTo>
                  <a:lnTo>
                    <a:pt x="812314" y="1482"/>
                  </a:lnTo>
                  <a:lnTo>
                    <a:pt x="867600" y="5858"/>
                  </a:lnTo>
                  <a:lnTo>
                    <a:pt x="921613" y="13025"/>
                  </a:lnTo>
                  <a:lnTo>
                    <a:pt x="974209" y="22878"/>
                  </a:lnTo>
                  <a:lnTo>
                    <a:pt x="1025241" y="35311"/>
                  </a:lnTo>
                  <a:lnTo>
                    <a:pt x="1074563" y="50221"/>
                  </a:lnTo>
                  <a:lnTo>
                    <a:pt x="1122028" y="67503"/>
                  </a:lnTo>
                  <a:lnTo>
                    <a:pt x="1167490" y="87052"/>
                  </a:lnTo>
                  <a:lnTo>
                    <a:pt x="1210803" y="108764"/>
                  </a:lnTo>
                  <a:lnTo>
                    <a:pt x="1251822" y="132534"/>
                  </a:lnTo>
                  <a:lnTo>
                    <a:pt x="1290399" y="158257"/>
                  </a:lnTo>
                  <a:lnTo>
                    <a:pt x="1326388" y="185830"/>
                  </a:lnTo>
                  <a:lnTo>
                    <a:pt x="1359644" y="215148"/>
                  </a:lnTo>
                  <a:lnTo>
                    <a:pt x="1390020" y="246105"/>
                  </a:lnTo>
                  <a:lnTo>
                    <a:pt x="1417370" y="278598"/>
                  </a:lnTo>
                  <a:lnTo>
                    <a:pt x="1441548" y="312521"/>
                  </a:lnTo>
                  <a:lnTo>
                    <a:pt x="1462407" y="347771"/>
                  </a:lnTo>
                  <a:lnTo>
                    <a:pt x="1479801" y="384243"/>
                  </a:lnTo>
                  <a:lnTo>
                    <a:pt x="1493585" y="421832"/>
                  </a:lnTo>
                  <a:lnTo>
                    <a:pt x="1503611" y="460434"/>
                  </a:lnTo>
                  <a:lnTo>
                    <a:pt x="1509734" y="499944"/>
                  </a:lnTo>
                  <a:lnTo>
                    <a:pt x="1511808" y="540258"/>
                  </a:lnTo>
                  <a:lnTo>
                    <a:pt x="1509734" y="580571"/>
                  </a:lnTo>
                  <a:lnTo>
                    <a:pt x="1503611" y="620081"/>
                  </a:lnTo>
                  <a:lnTo>
                    <a:pt x="1493585" y="658683"/>
                  </a:lnTo>
                  <a:lnTo>
                    <a:pt x="1479801" y="696272"/>
                  </a:lnTo>
                  <a:lnTo>
                    <a:pt x="1462407" y="732744"/>
                  </a:lnTo>
                  <a:lnTo>
                    <a:pt x="1441548" y="767994"/>
                  </a:lnTo>
                  <a:lnTo>
                    <a:pt x="1417370" y="801917"/>
                  </a:lnTo>
                  <a:lnTo>
                    <a:pt x="1390020" y="834410"/>
                  </a:lnTo>
                  <a:lnTo>
                    <a:pt x="1359644" y="865367"/>
                  </a:lnTo>
                  <a:lnTo>
                    <a:pt x="1326388" y="894685"/>
                  </a:lnTo>
                  <a:lnTo>
                    <a:pt x="1290399" y="922258"/>
                  </a:lnTo>
                  <a:lnTo>
                    <a:pt x="1251822" y="947981"/>
                  </a:lnTo>
                  <a:lnTo>
                    <a:pt x="1210803" y="971751"/>
                  </a:lnTo>
                  <a:lnTo>
                    <a:pt x="1167490" y="993463"/>
                  </a:lnTo>
                  <a:lnTo>
                    <a:pt x="1122028" y="1013012"/>
                  </a:lnTo>
                  <a:lnTo>
                    <a:pt x="1074563" y="1030294"/>
                  </a:lnTo>
                  <a:lnTo>
                    <a:pt x="1025241" y="1045204"/>
                  </a:lnTo>
                  <a:lnTo>
                    <a:pt x="974209" y="1057637"/>
                  </a:lnTo>
                  <a:lnTo>
                    <a:pt x="921613" y="1067490"/>
                  </a:lnTo>
                  <a:lnTo>
                    <a:pt x="867600" y="1074657"/>
                  </a:lnTo>
                  <a:lnTo>
                    <a:pt x="812314" y="1079033"/>
                  </a:lnTo>
                  <a:lnTo>
                    <a:pt x="755904" y="1080515"/>
                  </a:lnTo>
                  <a:lnTo>
                    <a:pt x="699489" y="1079033"/>
                  </a:lnTo>
                  <a:lnTo>
                    <a:pt x="644202" y="1074657"/>
                  </a:lnTo>
                  <a:lnTo>
                    <a:pt x="590186" y="1067490"/>
                  </a:lnTo>
                  <a:lnTo>
                    <a:pt x="537588" y="1057637"/>
                  </a:lnTo>
                  <a:lnTo>
                    <a:pt x="486556" y="1045204"/>
                  </a:lnTo>
                  <a:lnTo>
                    <a:pt x="437233" y="1030294"/>
                  </a:lnTo>
                  <a:lnTo>
                    <a:pt x="389768" y="1013012"/>
                  </a:lnTo>
                  <a:lnTo>
                    <a:pt x="344306" y="993463"/>
                  </a:lnTo>
                  <a:lnTo>
                    <a:pt x="300993" y="971751"/>
                  </a:lnTo>
                  <a:lnTo>
                    <a:pt x="259975" y="947981"/>
                  </a:lnTo>
                  <a:lnTo>
                    <a:pt x="221399" y="922258"/>
                  </a:lnTo>
                  <a:lnTo>
                    <a:pt x="185410" y="894685"/>
                  </a:lnTo>
                  <a:lnTo>
                    <a:pt x="152155" y="865367"/>
                  </a:lnTo>
                  <a:lnTo>
                    <a:pt x="121780" y="834410"/>
                  </a:lnTo>
                  <a:lnTo>
                    <a:pt x="94432" y="801917"/>
                  </a:lnTo>
                  <a:lnTo>
                    <a:pt x="70255" y="767994"/>
                  </a:lnTo>
                  <a:lnTo>
                    <a:pt x="49397" y="732744"/>
                  </a:lnTo>
                  <a:lnTo>
                    <a:pt x="32004" y="696272"/>
                  </a:lnTo>
                  <a:lnTo>
                    <a:pt x="18221" y="658683"/>
                  </a:lnTo>
                  <a:lnTo>
                    <a:pt x="8195" y="620081"/>
                  </a:lnTo>
                  <a:lnTo>
                    <a:pt x="2073" y="580571"/>
                  </a:lnTo>
                  <a:lnTo>
                    <a:pt x="0" y="540258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09015" y="3002661"/>
            <a:ext cx="8324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 marR="5080" indent="-17145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Educac</a:t>
            </a:r>
            <a:r>
              <a:rPr sz="1400" spc="-5" dirty="0">
                <a:latin typeface="Trebuchet MS"/>
                <a:cs typeface="Trebuchet MS"/>
              </a:rPr>
              <a:t>i</a:t>
            </a:r>
            <a:r>
              <a:rPr sz="1400" dirty="0">
                <a:latin typeface="Trebuchet MS"/>
                <a:cs typeface="Trebuchet MS"/>
              </a:rPr>
              <a:t>ón  o </a:t>
            </a:r>
            <a:r>
              <a:rPr sz="1400" spc="-5" dirty="0">
                <a:latin typeface="Trebuchet MS"/>
                <a:cs typeface="Trebuchet MS"/>
              </a:rPr>
              <a:t>informe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correcto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6373" y="1763013"/>
            <a:ext cx="6965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Indagar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alergia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spc="-5" dirty="0">
                <a:latin typeface="Trebuchet MS"/>
                <a:cs typeface="Trebuchet MS"/>
              </a:rPr>
              <a:t>ecta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5139" y="1241806"/>
            <a:ext cx="6985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Sitio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cor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spc="-5" dirty="0">
                <a:latin typeface="Trebuchet MS"/>
                <a:cs typeface="Trebuchet MS"/>
              </a:rPr>
              <a:t>ecto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4042" y="647827"/>
            <a:ext cx="470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UNIDADES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CONVERSION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EN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FARMACOLOGIA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0687" y="1763267"/>
            <a:ext cx="3404870" cy="2395855"/>
            <a:chOff x="170687" y="1763267"/>
            <a:chExt cx="3404870" cy="2395855"/>
          </a:xfrm>
        </p:grpSpPr>
        <p:sp>
          <p:nvSpPr>
            <p:cNvPr id="4" name="object 4"/>
            <p:cNvSpPr/>
            <p:nvPr/>
          </p:nvSpPr>
          <p:spPr>
            <a:xfrm>
              <a:off x="180593" y="1773173"/>
              <a:ext cx="3385185" cy="2376170"/>
            </a:xfrm>
            <a:custGeom>
              <a:avLst/>
              <a:gdLst/>
              <a:ahLst/>
              <a:cxnLst/>
              <a:rect l="l" t="t" r="r" b="b"/>
              <a:pathLst>
                <a:path w="3385185" h="2376170">
                  <a:moveTo>
                    <a:pt x="2988818" y="0"/>
                  </a:moveTo>
                  <a:lnTo>
                    <a:pt x="395998" y="0"/>
                  </a:lnTo>
                  <a:lnTo>
                    <a:pt x="349816" y="2664"/>
                  </a:lnTo>
                  <a:lnTo>
                    <a:pt x="305198" y="10458"/>
                  </a:lnTo>
                  <a:lnTo>
                    <a:pt x="262443" y="23085"/>
                  </a:lnTo>
                  <a:lnTo>
                    <a:pt x="221847" y="40249"/>
                  </a:lnTo>
                  <a:lnTo>
                    <a:pt x="183707" y="61651"/>
                  </a:lnTo>
                  <a:lnTo>
                    <a:pt x="148320" y="86994"/>
                  </a:lnTo>
                  <a:lnTo>
                    <a:pt x="115984" y="115982"/>
                  </a:lnTo>
                  <a:lnTo>
                    <a:pt x="86995" y="148318"/>
                  </a:lnTo>
                  <a:lnTo>
                    <a:pt x="61651" y="183703"/>
                  </a:lnTo>
                  <a:lnTo>
                    <a:pt x="40249" y="221842"/>
                  </a:lnTo>
                  <a:lnTo>
                    <a:pt x="23085" y="262437"/>
                  </a:lnTo>
                  <a:lnTo>
                    <a:pt x="10458" y="305190"/>
                  </a:lnTo>
                  <a:lnTo>
                    <a:pt x="2664" y="349806"/>
                  </a:lnTo>
                  <a:lnTo>
                    <a:pt x="0" y="395986"/>
                  </a:lnTo>
                  <a:lnTo>
                    <a:pt x="0" y="1979930"/>
                  </a:lnTo>
                  <a:lnTo>
                    <a:pt x="2664" y="2026109"/>
                  </a:lnTo>
                  <a:lnTo>
                    <a:pt x="10458" y="2070725"/>
                  </a:lnTo>
                  <a:lnTo>
                    <a:pt x="23085" y="2113478"/>
                  </a:lnTo>
                  <a:lnTo>
                    <a:pt x="40249" y="2154073"/>
                  </a:lnTo>
                  <a:lnTo>
                    <a:pt x="61651" y="2192212"/>
                  </a:lnTo>
                  <a:lnTo>
                    <a:pt x="86995" y="2227597"/>
                  </a:lnTo>
                  <a:lnTo>
                    <a:pt x="115984" y="2259933"/>
                  </a:lnTo>
                  <a:lnTo>
                    <a:pt x="148320" y="2288921"/>
                  </a:lnTo>
                  <a:lnTo>
                    <a:pt x="183707" y="2314264"/>
                  </a:lnTo>
                  <a:lnTo>
                    <a:pt x="221847" y="2335666"/>
                  </a:lnTo>
                  <a:lnTo>
                    <a:pt x="262443" y="2352830"/>
                  </a:lnTo>
                  <a:lnTo>
                    <a:pt x="305198" y="2365457"/>
                  </a:lnTo>
                  <a:lnTo>
                    <a:pt x="349816" y="2373251"/>
                  </a:lnTo>
                  <a:lnTo>
                    <a:pt x="395998" y="2375916"/>
                  </a:lnTo>
                  <a:lnTo>
                    <a:pt x="2988818" y="2375916"/>
                  </a:lnTo>
                  <a:lnTo>
                    <a:pt x="3034997" y="2373251"/>
                  </a:lnTo>
                  <a:lnTo>
                    <a:pt x="3079613" y="2365457"/>
                  </a:lnTo>
                  <a:lnTo>
                    <a:pt x="3122366" y="2352830"/>
                  </a:lnTo>
                  <a:lnTo>
                    <a:pt x="3162961" y="2335666"/>
                  </a:lnTo>
                  <a:lnTo>
                    <a:pt x="3201100" y="2314264"/>
                  </a:lnTo>
                  <a:lnTo>
                    <a:pt x="3236485" y="2288921"/>
                  </a:lnTo>
                  <a:lnTo>
                    <a:pt x="3268821" y="2259933"/>
                  </a:lnTo>
                  <a:lnTo>
                    <a:pt x="3297809" y="2227597"/>
                  </a:lnTo>
                  <a:lnTo>
                    <a:pt x="3323152" y="2192212"/>
                  </a:lnTo>
                  <a:lnTo>
                    <a:pt x="3344554" y="2154073"/>
                  </a:lnTo>
                  <a:lnTo>
                    <a:pt x="3361718" y="2113478"/>
                  </a:lnTo>
                  <a:lnTo>
                    <a:pt x="3374345" y="2070725"/>
                  </a:lnTo>
                  <a:lnTo>
                    <a:pt x="3382139" y="2026109"/>
                  </a:lnTo>
                  <a:lnTo>
                    <a:pt x="3384804" y="1979930"/>
                  </a:lnTo>
                  <a:lnTo>
                    <a:pt x="3384804" y="395986"/>
                  </a:lnTo>
                  <a:lnTo>
                    <a:pt x="3382139" y="349806"/>
                  </a:lnTo>
                  <a:lnTo>
                    <a:pt x="3374345" y="305190"/>
                  </a:lnTo>
                  <a:lnTo>
                    <a:pt x="3361718" y="262437"/>
                  </a:lnTo>
                  <a:lnTo>
                    <a:pt x="3344554" y="221842"/>
                  </a:lnTo>
                  <a:lnTo>
                    <a:pt x="3323152" y="183703"/>
                  </a:lnTo>
                  <a:lnTo>
                    <a:pt x="3297809" y="148318"/>
                  </a:lnTo>
                  <a:lnTo>
                    <a:pt x="3268821" y="115982"/>
                  </a:lnTo>
                  <a:lnTo>
                    <a:pt x="3236485" y="86994"/>
                  </a:lnTo>
                  <a:lnTo>
                    <a:pt x="3201100" y="61651"/>
                  </a:lnTo>
                  <a:lnTo>
                    <a:pt x="3162961" y="40249"/>
                  </a:lnTo>
                  <a:lnTo>
                    <a:pt x="3122366" y="23085"/>
                  </a:lnTo>
                  <a:lnTo>
                    <a:pt x="3079613" y="10458"/>
                  </a:lnTo>
                  <a:lnTo>
                    <a:pt x="3034997" y="2664"/>
                  </a:lnTo>
                  <a:lnTo>
                    <a:pt x="2988818" y="0"/>
                  </a:lnTo>
                  <a:close/>
                </a:path>
              </a:pathLst>
            </a:custGeom>
            <a:solidFill>
              <a:srgbClr val="F5E2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593" y="1773173"/>
              <a:ext cx="3385185" cy="2376170"/>
            </a:xfrm>
            <a:custGeom>
              <a:avLst/>
              <a:gdLst/>
              <a:ahLst/>
              <a:cxnLst/>
              <a:rect l="l" t="t" r="r" b="b"/>
              <a:pathLst>
                <a:path w="3385185" h="2376170">
                  <a:moveTo>
                    <a:pt x="0" y="395986"/>
                  </a:moveTo>
                  <a:lnTo>
                    <a:pt x="2664" y="349806"/>
                  </a:lnTo>
                  <a:lnTo>
                    <a:pt x="10458" y="305190"/>
                  </a:lnTo>
                  <a:lnTo>
                    <a:pt x="23085" y="262437"/>
                  </a:lnTo>
                  <a:lnTo>
                    <a:pt x="40249" y="221842"/>
                  </a:lnTo>
                  <a:lnTo>
                    <a:pt x="61651" y="183703"/>
                  </a:lnTo>
                  <a:lnTo>
                    <a:pt x="86995" y="148318"/>
                  </a:lnTo>
                  <a:lnTo>
                    <a:pt x="115984" y="115982"/>
                  </a:lnTo>
                  <a:lnTo>
                    <a:pt x="148320" y="86994"/>
                  </a:lnTo>
                  <a:lnTo>
                    <a:pt x="183707" y="61651"/>
                  </a:lnTo>
                  <a:lnTo>
                    <a:pt x="221847" y="40249"/>
                  </a:lnTo>
                  <a:lnTo>
                    <a:pt x="262443" y="23085"/>
                  </a:lnTo>
                  <a:lnTo>
                    <a:pt x="305198" y="10458"/>
                  </a:lnTo>
                  <a:lnTo>
                    <a:pt x="349816" y="2664"/>
                  </a:lnTo>
                  <a:lnTo>
                    <a:pt x="395998" y="0"/>
                  </a:lnTo>
                  <a:lnTo>
                    <a:pt x="2988818" y="0"/>
                  </a:lnTo>
                  <a:lnTo>
                    <a:pt x="3034997" y="2664"/>
                  </a:lnTo>
                  <a:lnTo>
                    <a:pt x="3079613" y="10458"/>
                  </a:lnTo>
                  <a:lnTo>
                    <a:pt x="3122366" y="23085"/>
                  </a:lnTo>
                  <a:lnTo>
                    <a:pt x="3162961" y="40249"/>
                  </a:lnTo>
                  <a:lnTo>
                    <a:pt x="3201100" y="61651"/>
                  </a:lnTo>
                  <a:lnTo>
                    <a:pt x="3236485" y="86994"/>
                  </a:lnTo>
                  <a:lnTo>
                    <a:pt x="3268821" y="115982"/>
                  </a:lnTo>
                  <a:lnTo>
                    <a:pt x="3297809" y="148318"/>
                  </a:lnTo>
                  <a:lnTo>
                    <a:pt x="3323152" y="183703"/>
                  </a:lnTo>
                  <a:lnTo>
                    <a:pt x="3344554" y="221842"/>
                  </a:lnTo>
                  <a:lnTo>
                    <a:pt x="3361718" y="262437"/>
                  </a:lnTo>
                  <a:lnTo>
                    <a:pt x="3374345" y="305190"/>
                  </a:lnTo>
                  <a:lnTo>
                    <a:pt x="3382139" y="349806"/>
                  </a:lnTo>
                  <a:lnTo>
                    <a:pt x="3384804" y="395986"/>
                  </a:lnTo>
                  <a:lnTo>
                    <a:pt x="3384804" y="1979930"/>
                  </a:lnTo>
                  <a:lnTo>
                    <a:pt x="3382139" y="2026109"/>
                  </a:lnTo>
                  <a:lnTo>
                    <a:pt x="3374345" y="2070725"/>
                  </a:lnTo>
                  <a:lnTo>
                    <a:pt x="3361718" y="2113478"/>
                  </a:lnTo>
                  <a:lnTo>
                    <a:pt x="3344554" y="2154073"/>
                  </a:lnTo>
                  <a:lnTo>
                    <a:pt x="3323152" y="2192212"/>
                  </a:lnTo>
                  <a:lnTo>
                    <a:pt x="3297809" y="2227597"/>
                  </a:lnTo>
                  <a:lnTo>
                    <a:pt x="3268821" y="2259933"/>
                  </a:lnTo>
                  <a:lnTo>
                    <a:pt x="3236485" y="2288921"/>
                  </a:lnTo>
                  <a:lnTo>
                    <a:pt x="3201100" y="2314264"/>
                  </a:lnTo>
                  <a:lnTo>
                    <a:pt x="3162961" y="2335666"/>
                  </a:lnTo>
                  <a:lnTo>
                    <a:pt x="3122366" y="2352830"/>
                  </a:lnTo>
                  <a:lnTo>
                    <a:pt x="3079613" y="2365457"/>
                  </a:lnTo>
                  <a:lnTo>
                    <a:pt x="3034997" y="2373251"/>
                  </a:lnTo>
                  <a:lnTo>
                    <a:pt x="2988818" y="2375916"/>
                  </a:lnTo>
                  <a:lnTo>
                    <a:pt x="395998" y="2375916"/>
                  </a:lnTo>
                  <a:lnTo>
                    <a:pt x="349816" y="2373251"/>
                  </a:lnTo>
                  <a:lnTo>
                    <a:pt x="305198" y="2365457"/>
                  </a:lnTo>
                  <a:lnTo>
                    <a:pt x="262443" y="2352830"/>
                  </a:lnTo>
                  <a:lnTo>
                    <a:pt x="221847" y="2335666"/>
                  </a:lnTo>
                  <a:lnTo>
                    <a:pt x="183707" y="2314264"/>
                  </a:lnTo>
                  <a:lnTo>
                    <a:pt x="148320" y="2288921"/>
                  </a:lnTo>
                  <a:lnTo>
                    <a:pt x="115984" y="2259933"/>
                  </a:lnTo>
                  <a:lnTo>
                    <a:pt x="86995" y="2227597"/>
                  </a:lnTo>
                  <a:lnTo>
                    <a:pt x="61651" y="2192212"/>
                  </a:lnTo>
                  <a:lnTo>
                    <a:pt x="40249" y="2154073"/>
                  </a:lnTo>
                  <a:lnTo>
                    <a:pt x="23085" y="2113478"/>
                  </a:lnTo>
                  <a:lnTo>
                    <a:pt x="10458" y="2070725"/>
                  </a:lnTo>
                  <a:lnTo>
                    <a:pt x="2664" y="2026109"/>
                  </a:lnTo>
                  <a:lnTo>
                    <a:pt x="0" y="1979930"/>
                  </a:lnTo>
                  <a:lnTo>
                    <a:pt x="0" y="3959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8969" y="2636266"/>
            <a:ext cx="20453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1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90" dirty="0">
                <a:latin typeface="Trebuchet MS"/>
                <a:cs typeface="Trebuchet MS"/>
              </a:rPr>
              <a:t>gr.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=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1000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mg.</a:t>
            </a:r>
          </a:p>
          <a:p>
            <a:pPr marL="12700">
              <a:lnSpc>
                <a:spcPct val="100000"/>
              </a:lnSpc>
            </a:pPr>
            <a:r>
              <a:rPr dirty="0">
                <a:latin typeface="Trebuchet MS"/>
                <a:cs typeface="Trebuchet MS"/>
              </a:rPr>
              <a:t>1mg.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=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1000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mcg.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203191" y="1763267"/>
            <a:ext cx="3115310" cy="2395855"/>
            <a:chOff x="4203191" y="1763267"/>
            <a:chExt cx="3115310" cy="2395855"/>
          </a:xfrm>
        </p:grpSpPr>
        <p:sp>
          <p:nvSpPr>
            <p:cNvPr id="8" name="object 8"/>
            <p:cNvSpPr/>
            <p:nvPr/>
          </p:nvSpPr>
          <p:spPr>
            <a:xfrm>
              <a:off x="4213097" y="1773173"/>
              <a:ext cx="3095625" cy="2376170"/>
            </a:xfrm>
            <a:custGeom>
              <a:avLst/>
              <a:gdLst/>
              <a:ahLst/>
              <a:cxnLst/>
              <a:rect l="l" t="t" r="r" b="b"/>
              <a:pathLst>
                <a:path w="3095625" h="2376170">
                  <a:moveTo>
                    <a:pt x="2699257" y="0"/>
                  </a:moveTo>
                  <a:lnTo>
                    <a:pt x="395986" y="0"/>
                  </a:lnTo>
                  <a:lnTo>
                    <a:pt x="349806" y="2664"/>
                  </a:lnTo>
                  <a:lnTo>
                    <a:pt x="305190" y="10458"/>
                  </a:lnTo>
                  <a:lnTo>
                    <a:pt x="262437" y="23085"/>
                  </a:lnTo>
                  <a:lnTo>
                    <a:pt x="221842" y="40249"/>
                  </a:lnTo>
                  <a:lnTo>
                    <a:pt x="183703" y="61651"/>
                  </a:lnTo>
                  <a:lnTo>
                    <a:pt x="148318" y="86994"/>
                  </a:lnTo>
                  <a:lnTo>
                    <a:pt x="115982" y="115982"/>
                  </a:lnTo>
                  <a:lnTo>
                    <a:pt x="86994" y="148318"/>
                  </a:lnTo>
                  <a:lnTo>
                    <a:pt x="61651" y="183703"/>
                  </a:lnTo>
                  <a:lnTo>
                    <a:pt x="40249" y="221842"/>
                  </a:lnTo>
                  <a:lnTo>
                    <a:pt x="23085" y="262437"/>
                  </a:lnTo>
                  <a:lnTo>
                    <a:pt x="10458" y="305190"/>
                  </a:lnTo>
                  <a:lnTo>
                    <a:pt x="2664" y="349806"/>
                  </a:lnTo>
                  <a:lnTo>
                    <a:pt x="0" y="395986"/>
                  </a:lnTo>
                  <a:lnTo>
                    <a:pt x="0" y="1979930"/>
                  </a:lnTo>
                  <a:lnTo>
                    <a:pt x="2664" y="2026109"/>
                  </a:lnTo>
                  <a:lnTo>
                    <a:pt x="10458" y="2070725"/>
                  </a:lnTo>
                  <a:lnTo>
                    <a:pt x="23085" y="2113478"/>
                  </a:lnTo>
                  <a:lnTo>
                    <a:pt x="40249" y="2154073"/>
                  </a:lnTo>
                  <a:lnTo>
                    <a:pt x="61651" y="2192212"/>
                  </a:lnTo>
                  <a:lnTo>
                    <a:pt x="86994" y="2227597"/>
                  </a:lnTo>
                  <a:lnTo>
                    <a:pt x="115982" y="2259933"/>
                  </a:lnTo>
                  <a:lnTo>
                    <a:pt x="148318" y="2288921"/>
                  </a:lnTo>
                  <a:lnTo>
                    <a:pt x="183703" y="2314264"/>
                  </a:lnTo>
                  <a:lnTo>
                    <a:pt x="221842" y="2335666"/>
                  </a:lnTo>
                  <a:lnTo>
                    <a:pt x="262437" y="2352830"/>
                  </a:lnTo>
                  <a:lnTo>
                    <a:pt x="305190" y="2365457"/>
                  </a:lnTo>
                  <a:lnTo>
                    <a:pt x="349806" y="2373251"/>
                  </a:lnTo>
                  <a:lnTo>
                    <a:pt x="395986" y="2375916"/>
                  </a:lnTo>
                  <a:lnTo>
                    <a:pt x="2699257" y="2375916"/>
                  </a:lnTo>
                  <a:lnTo>
                    <a:pt x="2745437" y="2373251"/>
                  </a:lnTo>
                  <a:lnTo>
                    <a:pt x="2790053" y="2365457"/>
                  </a:lnTo>
                  <a:lnTo>
                    <a:pt x="2832806" y="2352830"/>
                  </a:lnTo>
                  <a:lnTo>
                    <a:pt x="2873401" y="2335666"/>
                  </a:lnTo>
                  <a:lnTo>
                    <a:pt x="2911540" y="2314264"/>
                  </a:lnTo>
                  <a:lnTo>
                    <a:pt x="2946925" y="2288921"/>
                  </a:lnTo>
                  <a:lnTo>
                    <a:pt x="2979261" y="2259933"/>
                  </a:lnTo>
                  <a:lnTo>
                    <a:pt x="3008249" y="2227597"/>
                  </a:lnTo>
                  <a:lnTo>
                    <a:pt x="3033592" y="2192212"/>
                  </a:lnTo>
                  <a:lnTo>
                    <a:pt x="3054994" y="2154073"/>
                  </a:lnTo>
                  <a:lnTo>
                    <a:pt x="3072158" y="2113478"/>
                  </a:lnTo>
                  <a:lnTo>
                    <a:pt x="3084785" y="2070725"/>
                  </a:lnTo>
                  <a:lnTo>
                    <a:pt x="3092579" y="2026109"/>
                  </a:lnTo>
                  <a:lnTo>
                    <a:pt x="3095244" y="1979930"/>
                  </a:lnTo>
                  <a:lnTo>
                    <a:pt x="3095244" y="395986"/>
                  </a:lnTo>
                  <a:lnTo>
                    <a:pt x="3092579" y="349806"/>
                  </a:lnTo>
                  <a:lnTo>
                    <a:pt x="3084785" y="305190"/>
                  </a:lnTo>
                  <a:lnTo>
                    <a:pt x="3072158" y="262437"/>
                  </a:lnTo>
                  <a:lnTo>
                    <a:pt x="3054994" y="221842"/>
                  </a:lnTo>
                  <a:lnTo>
                    <a:pt x="3033592" y="183703"/>
                  </a:lnTo>
                  <a:lnTo>
                    <a:pt x="3008249" y="148318"/>
                  </a:lnTo>
                  <a:lnTo>
                    <a:pt x="2979261" y="115982"/>
                  </a:lnTo>
                  <a:lnTo>
                    <a:pt x="2946925" y="86994"/>
                  </a:lnTo>
                  <a:lnTo>
                    <a:pt x="2911540" y="61651"/>
                  </a:lnTo>
                  <a:lnTo>
                    <a:pt x="2873401" y="40249"/>
                  </a:lnTo>
                  <a:lnTo>
                    <a:pt x="2832806" y="23085"/>
                  </a:lnTo>
                  <a:lnTo>
                    <a:pt x="2790053" y="10458"/>
                  </a:lnTo>
                  <a:lnTo>
                    <a:pt x="2745437" y="2664"/>
                  </a:lnTo>
                  <a:lnTo>
                    <a:pt x="2699257" y="0"/>
                  </a:lnTo>
                  <a:close/>
                </a:path>
              </a:pathLst>
            </a:custGeom>
            <a:solidFill>
              <a:srgbClr val="F5E2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3097" y="1773173"/>
              <a:ext cx="3095625" cy="2376170"/>
            </a:xfrm>
            <a:custGeom>
              <a:avLst/>
              <a:gdLst/>
              <a:ahLst/>
              <a:cxnLst/>
              <a:rect l="l" t="t" r="r" b="b"/>
              <a:pathLst>
                <a:path w="3095625" h="2376170">
                  <a:moveTo>
                    <a:pt x="0" y="395986"/>
                  </a:moveTo>
                  <a:lnTo>
                    <a:pt x="2664" y="349806"/>
                  </a:lnTo>
                  <a:lnTo>
                    <a:pt x="10458" y="305190"/>
                  </a:lnTo>
                  <a:lnTo>
                    <a:pt x="23085" y="262437"/>
                  </a:lnTo>
                  <a:lnTo>
                    <a:pt x="40249" y="221842"/>
                  </a:lnTo>
                  <a:lnTo>
                    <a:pt x="61651" y="183703"/>
                  </a:lnTo>
                  <a:lnTo>
                    <a:pt x="86994" y="148318"/>
                  </a:lnTo>
                  <a:lnTo>
                    <a:pt x="115982" y="115982"/>
                  </a:lnTo>
                  <a:lnTo>
                    <a:pt x="148318" y="86994"/>
                  </a:lnTo>
                  <a:lnTo>
                    <a:pt x="183703" y="61651"/>
                  </a:lnTo>
                  <a:lnTo>
                    <a:pt x="221842" y="40249"/>
                  </a:lnTo>
                  <a:lnTo>
                    <a:pt x="262437" y="23085"/>
                  </a:lnTo>
                  <a:lnTo>
                    <a:pt x="305190" y="10458"/>
                  </a:lnTo>
                  <a:lnTo>
                    <a:pt x="349806" y="2664"/>
                  </a:lnTo>
                  <a:lnTo>
                    <a:pt x="395986" y="0"/>
                  </a:lnTo>
                  <a:lnTo>
                    <a:pt x="2699257" y="0"/>
                  </a:lnTo>
                  <a:lnTo>
                    <a:pt x="2745437" y="2664"/>
                  </a:lnTo>
                  <a:lnTo>
                    <a:pt x="2790053" y="10458"/>
                  </a:lnTo>
                  <a:lnTo>
                    <a:pt x="2832806" y="23085"/>
                  </a:lnTo>
                  <a:lnTo>
                    <a:pt x="2873401" y="40249"/>
                  </a:lnTo>
                  <a:lnTo>
                    <a:pt x="2911540" y="61651"/>
                  </a:lnTo>
                  <a:lnTo>
                    <a:pt x="2946925" y="86994"/>
                  </a:lnTo>
                  <a:lnTo>
                    <a:pt x="2979261" y="115982"/>
                  </a:lnTo>
                  <a:lnTo>
                    <a:pt x="3008249" y="148318"/>
                  </a:lnTo>
                  <a:lnTo>
                    <a:pt x="3033592" y="183703"/>
                  </a:lnTo>
                  <a:lnTo>
                    <a:pt x="3054994" y="221842"/>
                  </a:lnTo>
                  <a:lnTo>
                    <a:pt x="3072158" y="262437"/>
                  </a:lnTo>
                  <a:lnTo>
                    <a:pt x="3084785" y="305190"/>
                  </a:lnTo>
                  <a:lnTo>
                    <a:pt x="3092579" y="349806"/>
                  </a:lnTo>
                  <a:lnTo>
                    <a:pt x="3095244" y="395986"/>
                  </a:lnTo>
                  <a:lnTo>
                    <a:pt x="3095244" y="1979930"/>
                  </a:lnTo>
                  <a:lnTo>
                    <a:pt x="3092579" y="2026109"/>
                  </a:lnTo>
                  <a:lnTo>
                    <a:pt x="3084785" y="2070725"/>
                  </a:lnTo>
                  <a:lnTo>
                    <a:pt x="3072158" y="2113478"/>
                  </a:lnTo>
                  <a:lnTo>
                    <a:pt x="3054994" y="2154073"/>
                  </a:lnTo>
                  <a:lnTo>
                    <a:pt x="3033592" y="2192212"/>
                  </a:lnTo>
                  <a:lnTo>
                    <a:pt x="3008249" y="2227597"/>
                  </a:lnTo>
                  <a:lnTo>
                    <a:pt x="2979261" y="2259933"/>
                  </a:lnTo>
                  <a:lnTo>
                    <a:pt x="2946925" y="2288921"/>
                  </a:lnTo>
                  <a:lnTo>
                    <a:pt x="2911540" y="2314264"/>
                  </a:lnTo>
                  <a:lnTo>
                    <a:pt x="2873401" y="2335666"/>
                  </a:lnTo>
                  <a:lnTo>
                    <a:pt x="2832806" y="2352830"/>
                  </a:lnTo>
                  <a:lnTo>
                    <a:pt x="2790053" y="2365457"/>
                  </a:lnTo>
                  <a:lnTo>
                    <a:pt x="2745437" y="2373251"/>
                  </a:lnTo>
                  <a:lnTo>
                    <a:pt x="2699257" y="2375916"/>
                  </a:lnTo>
                  <a:lnTo>
                    <a:pt x="395986" y="2375916"/>
                  </a:lnTo>
                  <a:lnTo>
                    <a:pt x="349806" y="2373251"/>
                  </a:lnTo>
                  <a:lnTo>
                    <a:pt x="305190" y="2365457"/>
                  </a:lnTo>
                  <a:lnTo>
                    <a:pt x="262437" y="2352830"/>
                  </a:lnTo>
                  <a:lnTo>
                    <a:pt x="221842" y="2335666"/>
                  </a:lnTo>
                  <a:lnTo>
                    <a:pt x="183703" y="2314264"/>
                  </a:lnTo>
                  <a:lnTo>
                    <a:pt x="148318" y="2288921"/>
                  </a:lnTo>
                  <a:lnTo>
                    <a:pt x="115982" y="2259933"/>
                  </a:lnTo>
                  <a:lnTo>
                    <a:pt x="86994" y="2227597"/>
                  </a:lnTo>
                  <a:lnTo>
                    <a:pt x="61651" y="2192212"/>
                  </a:lnTo>
                  <a:lnTo>
                    <a:pt x="40249" y="2154073"/>
                  </a:lnTo>
                  <a:lnTo>
                    <a:pt x="23085" y="2113478"/>
                  </a:lnTo>
                  <a:lnTo>
                    <a:pt x="10458" y="2070725"/>
                  </a:lnTo>
                  <a:lnTo>
                    <a:pt x="2664" y="2026109"/>
                  </a:lnTo>
                  <a:lnTo>
                    <a:pt x="0" y="1979930"/>
                  </a:lnTo>
                  <a:lnTo>
                    <a:pt x="0" y="3959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44695" y="2668270"/>
            <a:ext cx="2430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1ml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=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10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decima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decima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=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10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unidades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2359" y="0"/>
            <a:ext cx="1691639" cy="6857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2415" y="796092"/>
            <a:ext cx="5377319" cy="1902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1811" y="719709"/>
            <a:ext cx="5427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1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UL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200" dirty="0">
                <a:latin typeface="Trebuchet MS"/>
                <a:cs typeface="Trebuchet MS"/>
              </a:rPr>
              <a:t>P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R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EL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CALCUL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5" dirty="0">
                <a:latin typeface="Trebuchet MS"/>
                <a:cs typeface="Trebuchet MS"/>
              </a:rPr>
              <a:t> D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</a:t>
            </a: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DI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M</a:t>
            </a: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spc="-95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OS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L.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6759" y="1187196"/>
            <a:ext cx="1100455" cy="678180"/>
            <a:chOff x="746759" y="1187196"/>
            <a:chExt cx="1100455" cy="678180"/>
          </a:xfrm>
        </p:grpSpPr>
        <p:sp>
          <p:nvSpPr>
            <p:cNvPr id="10" name="object 10"/>
            <p:cNvSpPr/>
            <p:nvPr/>
          </p:nvSpPr>
          <p:spPr>
            <a:xfrm>
              <a:off x="756665" y="1197102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5">
                  <a:moveTo>
                    <a:pt x="972311" y="0"/>
                  </a:moveTo>
                  <a:lnTo>
                    <a:pt x="108203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3" y="649224"/>
                  </a:lnTo>
                  <a:lnTo>
                    <a:pt x="972311" y="649224"/>
                  </a:lnTo>
                  <a:lnTo>
                    <a:pt x="1014454" y="640728"/>
                  </a:lnTo>
                  <a:lnTo>
                    <a:pt x="1048845" y="617553"/>
                  </a:lnTo>
                  <a:lnTo>
                    <a:pt x="1072020" y="583162"/>
                  </a:lnTo>
                  <a:lnTo>
                    <a:pt x="1080516" y="541020"/>
                  </a:lnTo>
                  <a:lnTo>
                    <a:pt x="1080516" y="108203"/>
                  </a:lnTo>
                  <a:lnTo>
                    <a:pt x="1072020" y="66061"/>
                  </a:lnTo>
                  <a:lnTo>
                    <a:pt x="1048845" y="31670"/>
                  </a:lnTo>
                  <a:lnTo>
                    <a:pt x="1014454" y="8495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665" y="1197102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5">
                  <a:moveTo>
                    <a:pt x="0" y="108203"/>
                  </a:moveTo>
                  <a:lnTo>
                    <a:pt x="8504" y="66061"/>
                  </a:lnTo>
                  <a:lnTo>
                    <a:pt x="31694" y="31670"/>
                  </a:lnTo>
                  <a:lnTo>
                    <a:pt x="66088" y="8495"/>
                  </a:lnTo>
                  <a:lnTo>
                    <a:pt x="108203" y="0"/>
                  </a:lnTo>
                  <a:lnTo>
                    <a:pt x="972311" y="0"/>
                  </a:lnTo>
                  <a:lnTo>
                    <a:pt x="1014454" y="8495"/>
                  </a:lnTo>
                  <a:lnTo>
                    <a:pt x="1048845" y="31670"/>
                  </a:lnTo>
                  <a:lnTo>
                    <a:pt x="1072020" y="66061"/>
                  </a:lnTo>
                  <a:lnTo>
                    <a:pt x="1080516" y="108203"/>
                  </a:lnTo>
                  <a:lnTo>
                    <a:pt x="1080516" y="541020"/>
                  </a:lnTo>
                  <a:lnTo>
                    <a:pt x="1072020" y="583162"/>
                  </a:lnTo>
                  <a:lnTo>
                    <a:pt x="1048845" y="617553"/>
                  </a:lnTo>
                  <a:lnTo>
                    <a:pt x="1014454" y="640728"/>
                  </a:lnTo>
                  <a:lnTo>
                    <a:pt x="972311" y="649224"/>
                  </a:lnTo>
                  <a:lnTo>
                    <a:pt x="108203" y="649224"/>
                  </a:lnTo>
                  <a:lnTo>
                    <a:pt x="66088" y="640728"/>
                  </a:lnTo>
                  <a:lnTo>
                    <a:pt x="31694" y="617553"/>
                  </a:lnTo>
                  <a:lnTo>
                    <a:pt x="8504" y="583162"/>
                  </a:lnTo>
                  <a:lnTo>
                    <a:pt x="0" y="541020"/>
                  </a:lnTo>
                  <a:lnTo>
                    <a:pt x="0" y="10820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455" y="1248156"/>
              <a:ext cx="696468" cy="403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19" y="1461516"/>
              <a:ext cx="914400" cy="4038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47115" y="1288491"/>
            <a:ext cx="697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Dosis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indicada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70532" y="1260347"/>
            <a:ext cx="741045" cy="525780"/>
            <a:chOff x="1970532" y="1260347"/>
            <a:chExt cx="741045" cy="525780"/>
          </a:xfrm>
        </p:grpSpPr>
        <p:sp>
          <p:nvSpPr>
            <p:cNvPr id="16" name="object 16"/>
            <p:cNvSpPr/>
            <p:nvPr/>
          </p:nvSpPr>
          <p:spPr>
            <a:xfrm>
              <a:off x="1980438" y="1270253"/>
              <a:ext cx="721360" cy="431800"/>
            </a:xfrm>
            <a:custGeom>
              <a:avLst/>
              <a:gdLst/>
              <a:ahLst/>
              <a:cxnLst/>
              <a:rect l="l" t="t" r="r" b="b"/>
              <a:pathLst>
                <a:path w="721360" h="431800">
                  <a:moveTo>
                    <a:pt x="360425" y="0"/>
                  </a:moveTo>
                  <a:lnTo>
                    <a:pt x="301974" y="2821"/>
                  </a:lnTo>
                  <a:lnTo>
                    <a:pt x="246522" y="10991"/>
                  </a:lnTo>
                  <a:lnTo>
                    <a:pt x="194811" y="24064"/>
                  </a:lnTo>
                  <a:lnTo>
                    <a:pt x="147584" y="41599"/>
                  </a:lnTo>
                  <a:lnTo>
                    <a:pt x="105584" y="63150"/>
                  </a:lnTo>
                  <a:lnTo>
                    <a:pt x="69555" y="88276"/>
                  </a:lnTo>
                  <a:lnTo>
                    <a:pt x="40239" y="116531"/>
                  </a:lnTo>
                  <a:lnTo>
                    <a:pt x="4718" y="180660"/>
                  </a:lnTo>
                  <a:lnTo>
                    <a:pt x="0" y="215646"/>
                  </a:lnTo>
                  <a:lnTo>
                    <a:pt x="4718" y="250631"/>
                  </a:lnTo>
                  <a:lnTo>
                    <a:pt x="40239" y="314760"/>
                  </a:lnTo>
                  <a:lnTo>
                    <a:pt x="69555" y="343015"/>
                  </a:lnTo>
                  <a:lnTo>
                    <a:pt x="105584" y="368141"/>
                  </a:lnTo>
                  <a:lnTo>
                    <a:pt x="147584" y="389692"/>
                  </a:lnTo>
                  <a:lnTo>
                    <a:pt x="194811" y="407227"/>
                  </a:lnTo>
                  <a:lnTo>
                    <a:pt x="246522" y="420300"/>
                  </a:lnTo>
                  <a:lnTo>
                    <a:pt x="301974" y="428470"/>
                  </a:lnTo>
                  <a:lnTo>
                    <a:pt x="360425" y="431292"/>
                  </a:lnTo>
                  <a:lnTo>
                    <a:pt x="418877" y="428470"/>
                  </a:lnTo>
                  <a:lnTo>
                    <a:pt x="474329" y="420300"/>
                  </a:lnTo>
                  <a:lnTo>
                    <a:pt x="526040" y="407227"/>
                  </a:lnTo>
                  <a:lnTo>
                    <a:pt x="573267" y="389692"/>
                  </a:lnTo>
                  <a:lnTo>
                    <a:pt x="615267" y="368141"/>
                  </a:lnTo>
                  <a:lnTo>
                    <a:pt x="651296" y="343015"/>
                  </a:lnTo>
                  <a:lnTo>
                    <a:pt x="680612" y="314760"/>
                  </a:lnTo>
                  <a:lnTo>
                    <a:pt x="716133" y="250631"/>
                  </a:lnTo>
                  <a:lnTo>
                    <a:pt x="720851" y="215646"/>
                  </a:lnTo>
                  <a:lnTo>
                    <a:pt x="716133" y="180660"/>
                  </a:lnTo>
                  <a:lnTo>
                    <a:pt x="680612" y="116531"/>
                  </a:lnTo>
                  <a:lnTo>
                    <a:pt x="651296" y="88276"/>
                  </a:lnTo>
                  <a:lnTo>
                    <a:pt x="615267" y="63150"/>
                  </a:lnTo>
                  <a:lnTo>
                    <a:pt x="573267" y="41599"/>
                  </a:lnTo>
                  <a:lnTo>
                    <a:pt x="526040" y="24064"/>
                  </a:lnTo>
                  <a:lnTo>
                    <a:pt x="474329" y="10991"/>
                  </a:lnTo>
                  <a:lnTo>
                    <a:pt x="418877" y="282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80438" y="1270253"/>
              <a:ext cx="721360" cy="431800"/>
            </a:xfrm>
            <a:custGeom>
              <a:avLst/>
              <a:gdLst/>
              <a:ahLst/>
              <a:cxnLst/>
              <a:rect l="l" t="t" r="r" b="b"/>
              <a:pathLst>
                <a:path w="721360" h="431800">
                  <a:moveTo>
                    <a:pt x="0" y="215646"/>
                  </a:moveTo>
                  <a:lnTo>
                    <a:pt x="18379" y="147474"/>
                  </a:lnTo>
                  <a:lnTo>
                    <a:pt x="69555" y="88276"/>
                  </a:lnTo>
                  <a:lnTo>
                    <a:pt x="105584" y="63150"/>
                  </a:lnTo>
                  <a:lnTo>
                    <a:pt x="147584" y="41599"/>
                  </a:lnTo>
                  <a:lnTo>
                    <a:pt x="194811" y="24064"/>
                  </a:lnTo>
                  <a:lnTo>
                    <a:pt x="246522" y="10991"/>
                  </a:lnTo>
                  <a:lnTo>
                    <a:pt x="301974" y="2821"/>
                  </a:lnTo>
                  <a:lnTo>
                    <a:pt x="360425" y="0"/>
                  </a:lnTo>
                  <a:lnTo>
                    <a:pt x="418877" y="2821"/>
                  </a:lnTo>
                  <a:lnTo>
                    <a:pt x="474329" y="10991"/>
                  </a:lnTo>
                  <a:lnTo>
                    <a:pt x="526040" y="24064"/>
                  </a:lnTo>
                  <a:lnTo>
                    <a:pt x="573267" y="41599"/>
                  </a:lnTo>
                  <a:lnTo>
                    <a:pt x="615267" y="63150"/>
                  </a:lnTo>
                  <a:lnTo>
                    <a:pt x="651296" y="88276"/>
                  </a:lnTo>
                  <a:lnTo>
                    <a:pt x="680612" y="116531"/>
                  </a:lnTo>
                  <a:lnTo>
                    <a:pt x="716133" y="180660"/>
                  </a:lnTo>
                  <a:lnTo>
                    <a:pt x="720851" y="215646"/>
                  </a:lnTo>
                  <a:lnTo>
                    <a:pt x="716133" y="250631"/>
                  </a:lnTo>
                  <a:lnTo>
                    <a:pt x="680612" y="314760"/>
                  </a:lnTo>
                  <a:lnTo>
                    <a:pt x="651296" y="343015"/>
                  </a:lnTo>
                  <a:lnTo>
                    <a:pt x="615267" y="368141"/>
                  </a:lnTo>
                  <a:lnTo>
                    <a:pt x="573267" y="389692"/>
                  </a:lnTo>
                  <a:lnTo>
                    <a:pt x="526040" y="407227"/>
                  </a:lnTo>
                  <a:lnTo>
                    <a:pt x="474329" y="420300"/>
                  </a:lnTo>
                  <a:lnTo>
                    <a:pt x="418877" y="428470"/>
                  </a:lnTo>
                  <a:lnTo>
                    <a:pt x="360425" y="431292"/>
                  </a:lnTo>
                  <a:lnTo>
                    <a:pt x="301974" y="428470"/>
                  </a:lnTo>
                  <a:lnTo>
                    <a:pt x="246522" y="420300"/>
                  </a:lnTo>
                  <a:lnTo>
                    <a:pt x="194811" y="407227"/>
                  </a:lnTo>
                  <a:lnTo>
                    <a:pt x="147584" y="389692"/>
                  </a:lnTo>
                  <a:lnTo>
                    <a:pt x="105584" y="368141"/>
                  </a:lnTo>
                  <a:lnTo>
                    <a:pt x="69555" y="343015"/>
                  </a:lnTo>
                  <a:lnTo>
                    <a:pt x="40239" y="314760"/>
                  </a:lnTo>
                  <a:lnTo>
                    <a:pt x="4718" y="250631"/>
                  </a:lnTo>
                  <a:lnTo>
                    <a:pt x="0" y="21564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2076" y="1272539"/>
              <a:ext cx="434339" cy="51358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63901" y="1328750"/>
            <a:ext cx="152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4639" y="1187196"/>
            <a:ext cx="1316990" cy="669290"/>
            <a:chOff x="2834639" y="1187196"/>
            <a:chExt cx="1316990" cy="669290"/>
          </a:xfrm>
        </p:grpSpPr>
        <p:sp>
          <p:nvSpPr>
            <p:cNvPr id="21" name="object 21"/>
            <p:cNvSpPr/>
            <p:nvPr/>
          </p:nvSpPr>
          <p:spPr>
            <a:xfrm>
              <a:off x="2844545" y="1197102"/>
              <a:ext cx="1297305" cy="649605"/>
            </a:xfrm>
            <a:custGeom>
              <a:avLst/>
              <a:gdLst/>
              <a:ahLst/>
              <a:cxnLst/>
              <a:rect l="l" t="t" r="r" b="b"/>
              <a:pathLst>
                <a:path w="1297304" h="649605">
                  <a:moveTo>
                    <a:pt x="1188720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1188720" y="649224"/>
                  </a:lnTo>
                  <a:lnTo>
                    <a:pt x="1230862" y="640728"/>
                  </a:lnTo>
                  <a:lnTo>
                    <a:pt x="1265253" y="617553"/>
                  </a:lnTo>
                  <a:lnTo>
                    <a:pt x="1288428" y="583162"/>
                  </a:lnTo>
                  <a:lnTo>
                    <a:pt x="1296924" y="541020"/>
                  </a:lnTo>
                  <a:lnTo>
                    <a:pt x="1296924" y="108203"/>
                  </a:lnTo>
                  <a:lnTo>
                    <a:pt x="1288428" y="66061"/>
                  </a:lnTo>
                  <a:lnTo>
                    <a:pt x="1265253" y="31670"/>
                  </a:lnTo>
                  <a:lnTo>
                    <a:pt x="1230862" y="8495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44545" y="1197102"/>
              <a:ext cx="1297305" cy="649605"/>
            </a:xfrm>
            <a:custGeom>
              <a:avLst/>
              <a:gdLst/>
              <a:ahLst/>
              <a:cxnLst/>
              <a:rect l="l" t="t" r="r" b="b"/>
              <a:pathLst>
                <a:path w="1297304" h="649605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1188720" y="0"/>
                  </a:lnTo>
                  <a:lnTo>
                    <a:pt x="1230862" y="8495"/>
                  </a:lnTo>
                  <a:lnTo>
                    <a:pt x="1265253" y="31670"/>
                  </a:lnTo>
                  <a:lnTo>
                    <a:pt x="1288428" y="66061"/>
                  </a:lnTo>
                  <a:lnTo>
                    <a:pt x="1296924" y="108203"/>
                  </a:lnTo>
                  <a:lnTo>
                    <a:pt x="1296924" y="541020"/>
                  </a:lnTo>
                  <a:lnTo>
                    <a:pt x="1288428" y="583162"/>
                  </a:lnTo>
                  <a:lnTo>
                    <a:pt x="1265253" y="617553"/>
                  </a:lnTo>
                  <a:lnTo>
                    <a:pt x="1230862" y="640728"/>
                  </a:lnTo>
                  <a:lnTo>
                    <a:pt x="1188720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3803" y="1354836"/>
              <a:ext cx="995171" cy="40386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104514" y="1395730"/>
            <a:ext cx="776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diluyente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03191" y="1309116"/>
            <a:ext cx="668020" cy="513715"/>
            <a:chOff x="4203191" y="1309116"/>
            <a:chExt cx="668020" cy="513715"/>
          </a:xfrm>
        </p:grpSpPr>
        <p:sp>
          <p:nvSpPr>
            <p:cNvPr id="26" name="object 26"/>
            <p:cNvSpPr/>
            <p:nvPr/>
          </p:nvSpPr>
          <p:spPr>
            <a:xfrm>
              <a:off x="4213097" y="134188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13097" y="134188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6447" y="1309116"/>
              <a:ext cx="397763" cy="51358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922520" y="1260347"/>
            <a:ext cx="1316990" cy="596265"/>
            <a:chOff x="4922520" y="1260347"/>
            <a:chExt cx="1316990" cy="596265"/>
          </a:xfrm>
        </p:grpSpPr>
        <p:sp>
          <p:nvSpPr>
            <p:cNvPr id="30" name="object 30"/>
            <p:cNvSpPr/>
            <p:nvPr/>
          </p:nvSpPr>
          <p:spPr>
            <a:xfrm>
              <a:off x="4932426" y="1270253"/>
              <a:ext cx="1297305" cy="576580"/>
            </a:xfrm>
            <a:custGeom>
              <a:avLst/>
              <a:gdLst/>
              <a:ahLst/>
              <a:cxnLst/>
              <a:rect l="l" t="t" r="r" b="b"/>
              <a:pathLst>
                <a:path w="1297304" h="576580">
                  <a:moveTo>
                    <a:pt x="1200912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1200912" y="576072"/>
                  </a:lnTo>
                  <a:lnTo>
                    <a:pt x="1238309" y="568535"/>
                  </a:lnTo>
                  <a:lnTo>
                    <a:pt x="1268825" y="547973"/>
                  </a:lnTo>
                  <a:lnTo>
                    <a:pt x="1289387" y="517457"/>
                  </a:lnTo>
                  <a:lnTo>
                    <a:pt x="1296924" y="480060"/>
                  </a:lnTo>
                  <a:lnTo>
                    <a:pt x="1296924" y="96012"/>
                  </a:lnTo>
                  <a:lnTo>
                    <a:pt x="1289387" y="58614"/>
                  </a:lnTo>
                  <a:lnTo>
                    <a:pt x="1268825" y="28098"/>
                  </a:lnTo>
                  <a:lnTo>
                    <a:pt x="1238309" y="7536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2426" y="1270253"/>
              <a:ext cx="1297305" cy="576580"/>
            </a:xfrm>
            <a:custGeom>
              <a:avLst/>
              <a:gdLst/>
              <a:ahLst/>
              <a:cxnLst/>
              <a:rect l="l" t="t" r="r" b="b"/>
              <a:pathLst>
                <a:path w="1297304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1200912" y="0"/>
                  </a:lnTo>
                  <a:lnTo>
                    <a:pt x="1238309" y="7536"/>
                  </a:lnTo>
                  <a:lnTo>
                    <a:pt x="1268825" y="28098"/>
                  </a:lnTo>
                  <a:lnTo>
                    <a:pt x="1289387" y="58614"/>
                  </a:lnTo>
                  <a:lnTo>
                    <a:pt x="1296924" y="96012"/>
                  </a:lnTo>
                  <a:lnTo>
                    <a:pt x="1296924" y="480060"/>
                  </a:lnTo>
                  <a:lnTo>
                    <a:pt x="1289387" y="517457"/>
                  </a:lnTo>
                  <a:lnTo>
                    <a:pt x="1268825" y="547973"/>
                  </a:lnTo>
                  <a:lnTo>
                    <a:pt x="1238309" y="568535"/>
                  </a:lnTo>
                  <a:lnTo>
                    <a:pt x="1200912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7572" y="1389887"/>
              <a:ext cx="1263396" cy="40386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058536" y="1431797"/>
            <a:ext cx="1045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rebuchet MS"/>
                <a:cs typeface="Trebuchet MS"/>
              </a:rPr>
              <a:t>Presentación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91071" y="1309116"/>
            <a:ext cx="668020" cy="513715"/>
            <a:chOff x="6291071" y="1309116"/>
            <a:chExt cx="668020" cy="513715"/>
          </a:xfrm>
        </p:grpSpPr>
        <p:sp>
          <p:nvSpPr>
            <p:cNvPr id="35" name="object 35"/>
            <p:cNvSpPr/>
            <p:nvPr/>
          </p:nvSpPr>
          <p:spPr>
            <a:xfrm>
              <a:off x="6300977" y="134188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0977" y="134188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2991" y="1309116"/>
              <a:ext cx="441960" cy="51358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478273" y="1365250"/>
            <a:ext cx="2226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9625" algn="l"/>
              </a:tabLst>
            </a:pPr>
            <a:r>
              <a:rPr sz="1800" b="1" dirty="0">
                <a:latin typeface="Trebuchet MS"/>
                <a:cs typeface="Trebuchet MS"/>
              </a:rPr>
              <a:t>/	=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083552" y="1187196"/>
            <a:ext cx="1099185" cy="641985"/>
            <a:chOff x="7083552" y="1187196"/>
            <a:chExt cx="1099185" cy="641985"/>
          </a:xfrm>
        </p:grpSpPr>
        <p:sp>
          <p:nvSpPr>
            <p:cNvPr id="40" name="object 40"/>
            <p:cNvSpPr/>
            <p:nvPr/>
          </p:nvSpPr>
          <p:spPr>
            <a:xfrm>
              <a:off x="7093458" y="1197102"/>
              <a:ext cx="1079500" cy="576580"/>
            </a:xfrm>
            <a:custGeom>
              <a:avLst/>
              <a:gdLst/>
              <a:ahLst/>
              <a:cxnLst/>
              <a:rect l="l" t="t" r="r" b="b"/>
              <a:pathLst>
                <a:path w="1079500" h="576580">
                  <a:moveTo>
                    <a:pt x="982980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982980" y="576072"/>
                  </a:lnTo>
                  <a:lnTo>
                    <a:pt x="1020377" y="568535"/>
                  </a:lnTo>
                  <a:lnTo>
                    <a:pt x="1050893" y="547973"/>
                  </a:lnTo>
                  <a:lnTo>
                    <a:pt x="1071455" y="517457"/>
                  </a:lnTo>
                  <a:lnTo>
                    <a:pt x="1078992" y="480060"/>
                  </a:lnTo>
                  <a:lnTo>
                    <a:pt x="1078992" y="96012"/>
                  </a:lnTo>
                  <a:lnTo>
                    <a:pt x="1071455" y="58614"/>
                  </a:lnTo>
                  <a:lnTo>
                    <a:pt x="1050893" y="28098"/>
                  </a:lnTo>
                  <a:lnTo>
                    <a:pt x="1020377" y="7536"/>
                  </a:lnTo>
                  <a:lnTo>
                    <a:pt x="982980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93458" y="1197102"/>
              <a:ext cx="1079500" cy="576580"/>
            </a:xfrm>
            <a:custGeom>
              <a:avLst/>
              <a:gdLst/>
              <a:ahLst/>
              <a:cxnLst/>
              <a:rect l="l" t="t" r="r" b="b"/>
              <a:pathLst>
                <a:path w="1079500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982980" y="0"/>
                  </a:lnTo>
                  <a:lnTo>
                    <a:pt x="1020377" y="7536"/>
                  </a:lnTo>
                  <a:lnTo>
                    <a:pt x="1050893" y="28098"/>
                  </a:lnTo>
                  <a:lnTo>
                    <a:pt x="1071455" y="58614"/>
                  </a:lnTo>
                  <a:lnTo>
                    <a:pt x="1078992" y="96012"/>
                  </a:lnTo>
                  <a:lnTo>
                    <a:pt x="1078992" y="480060"/>
                  </a:lnTo>
                  <a:lnTo>
                    <a:pt x="1071455" y="517457"/>
                  </a:lnTo>
                  <a:lnTo>
                    <a:pt x="1050893" y="547973"/>
                  </a:lnTo>
                  <a:lnTo>
                    <a:pt x="1020377" y="568535"/>
                  </a:lnTo>
                  <a:lnTo>
                    <a:pt x="982980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18248" y="1211580"/>
              <a:ext cx="696468" cy="4038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82612" y="1424940"/>
              <a:ext cx="914400" cy="40386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284846" y="1252855"/>
            <a:ext cx="697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Dosis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correcta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6576" y="1944116"/>
            <a:ext cx="40525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Administrar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250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mg.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paracetamol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I.V.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c/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6hrs.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paracetamol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100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ml.)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02973" y="1944116"/>
            <a:ext cx="2333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Presentación:</a:t>
            </a:r>
            <a:r>
              <a:rPr sz="1400" spc="37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(Fco.</a:t>
            </a:r>
            <a:r>
              <a:rPr sz="1400" spc="39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1gr.</a:t>
            </a:r>
            <a:r>
              <a:rPr sz="1400" spc="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298435" y="2484120"/>
            <a:ext cx="1100455" cy="668020"/>
            <a:chOff x="7298435" y="2484120"/>
            <a:chExt cx="1100455" cy="668020"/>
          </a:xfrm>
        </p:grpSpPr>
        <p:sp>
          <p:nvSpPr>
            <p:cNvPr id="48" name="object 48"/>
            <p:cNvSpPr/>
            <p:nvPr/>
          </p:nvSpPr>
          <p:spPr>
            <a:xfrm>
              <a:off x="7308341" y="2494026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5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72565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5" y="539750"/>
                  </a:lnTo>
                  <a:lnTo>
                    <a:pt x="1080515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5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08341" y="2494026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2565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5" y="107950"/>
                  </a:lnTo>
                  <a:lnTo>
                    <a:pt x="1080515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5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1127" y="2650236"/>
              <a:ext cx="711707" cy="40386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7602981" y="2692145"/>
            <a:ext cx="493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2</a:t>
            </a:r>
            <a:r>
              <a:rPr sz="1400" spc="-10" dirty="0">
                <a:latin typeface="Trebuchet MS"/>
                <a:cs typeface="Trebuchet MS"/>
              </a:rPr>
              <a:t>5</a:t>
            </a:r>
            <a:r>
              <a:rPr sz="1400" spc="-5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18388" y="2412492"/>
            <a:ext cx="1100455" cy="668020"/>
            <a:chOff x="818388" y="2412492"/>
            <a:chExt cx="1100455" cy="668020"/>
          </a:xfrm>
        </p:grpSpPr>
        <p:sp>
          <p:nvSpPr>
            <p:cNvPr id="53" name="object 53"/>
            <p:cNvSpPr/>
            <p:nvPr/>
          </p:nvSpPr>
          <p:spPr>
            <a:xfrm>
              <a:off x="828294" y="2422398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972566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6" y="539750"/>
                  </a:lnTo>
                  <a:lnTo>
                    <a:pt x="1080516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6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8294" y="2422398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972566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6" y="107950"/>
                  </a:lnTo>
                  <a:lnTo>
                    <a:pt x="1080516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6" y="647700"/>
                  </a:lnTo>
                  <a:lnTo>
                    <a:pt x="107950" y="647700"/>
                  </a:lnTo>
                  <a:lnTo>
                    <a:pt x="65933" y="639208"/>
                  </a:lnTo>
                  <a:lnTo>
                    <a:pt x="31619" y="616061"/>
                  </a:lnTo>
                  <a:lnTo>
                    <a:pt x="8483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740" y="2578608"/>
              <a:ext cx="816863" cy="40386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067816" y="2619578"/>
            <a:ext cx="5994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250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210555" y="2412492"/>
            <a:ext cx="1100455" cy="668020"/>
            <a:chOff x="5210555" y="2412492"/>
            <a:chExt cx="1100455" cy="668020"/>
          </a:xfrm>
        </p:grpSpPr>
        <p:sp>
          <p:nvSpPr>
            <p:cNvPr id="58" name="object 58"/>
            <p:cNvSpPr/>
            <p:nvPr/>
          </p:nvSpPr>
          <p:spPr>
            <a:xfrm>
              <a:off x="5220461" y="2422398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5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72565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5" y="539750"/>
                  </a:lnTo>
                  <a:lnTo>
                    <a:pt x="1080515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5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20461" y="2422398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2565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5" y="107950"/>
                  </a:lnTo>
                  <a:lnTo>
                    <a:pt x="1080515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5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4187" y="2578608"/>
              <a:ext cx="909827" cy="403860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5415534" y="2619578"/>
            <a:ext cx="6915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1000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979420" y="2412492"/>
            <a:ext cx="1099185" cy="668020"/>
            <a:chOff x="2979420" y="2412492"/>
            <a:chExt cx="1099185" cy="668020"/>
          </a:xfrm>
        </p:grpSpPr>
        <p:sp>
          <p:nvSpPr>
            <p:cNvPr id="63" name="object 63"/>
            <p:cNvSpPr/>
            <p:nvPr/>
          </p:nvSpPr>
          <p:spPr>
            <a:xfrm>
              <a:off x="2989326" y="2422398"/>
              <a:ext cx="1079500" cy="647700"/>
            </a:xfrm>
            <a:custGeom>
              <a:avLst/>
              <a:gdLst/>
              <a:ahLst/>
              <a:cxnLst/>
              <a:rect l="l" t="t" r="r" b="b"/>
              <a:pathLst>
                <a:path w="1079500" h="647700">
                  <a:moveTo>
                    <a:pt x="971041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71041" y="647700"/>
                  </a:lnTo>
                  <a:lnTo>
                    <a:pt x="1013037" y="639208"/>
                  </a:lnTo>
                  <a:lnTo>
                    <a:pt x="1047353" y="616061"/>
                  </a:lnTo>
                  <a:lnTo>
                    <a:pt x="1070500" y="581745"/>
                  </a:lnTo>
                  <a:lnTo>
                    <a:pt x="1078991" y="539750"/>
                  </a:lnTo>
                  <a:lnTo>
                    <a:pt x="1078991" y="107950"/>
                  </a:lnTo>
                  <a:lnTo>
                    <a:pt x="1070500" y="65954"/>
                  </a:lnTo>
                  <a:lnTo>
                    <a:pt x="1047353" y="31638"/>
                  </a:lnTo>
                  <a:lnTo>
                    <a:pt x="1013037" y="8491"/>
                  </a:lnTo>
                  <a:lnTo>
                    <a:pt x="971041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89326" y="2422398"/>
              <a:ext cx="1079500" cy="647700"/>
            </a:xfrm>
            <a:custGeom>
              <a:avLst/>
              <a:gdLst/>
              <a:ahLst/>
              <a:cxnLst/>
              <a:rect l="l" t="t" r="r" b="b"/>
              <a:pathLst>
                <a:path w="107950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1041" y="0"/>
                  </a:lnTo>
                  <a:lnTo>
                    <a:pt x="1013037" y="8491"/>
                  </a:lnTo>
                  <a:lnTo>
                    <a:pt x="1047353" y="31638"/>
                  </a:lnTo>
                  <a:lnTo>
                    <a:pt x="1070500" y="65954"/>
                  </a:lnTo>
                  <a:lnTo>
                    <a:pt x="1078991" y="107950"/>
                  </a:lnTo>
                  <a:lnTo>
                    <a:pt x="1078991" y="539750"/>
                  </a:lnTo>
                  <a:lnTo>
                    <a:pt x="1070500" y="581745"/>
                  </a:lnTo>
                  <a:lnTo>
                    <a:pt x="1047353" y="616061"/>
                  </a:lnTo>
                  <a:lnTo>
                    <a:pt x="1013037" y="639208"/>
                  </a:lnTo>
                  <a:lnTo>
                    <a:pt x="971041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13532" y="2578608"/>
              <a:ext cx="845819" cy="403860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3214877" y="2619578"/>
            <a:ext cx="6273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100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042160" y="2484120"/>
            <a:ext cx="741045" cy="525780"/>
            <a:chOff x="2042160" y="2484120"/>
            <a:chExt cx="741045" cy="525780"/>
          </a:xfrm>
        </p:grpSpPr>
        <p:sp>
          <p:nvSpPr>
            <p:cNvPr id="68" name="object 68"/>
            <p:cNvSpPr/>
            <p:nvPr/>
          </p:nvSpPr>
          <p:spPr>
            <a:xfrm>
              <a:off x="2052066" y="2494026"/>
              <a:ext cx="721360" cy="431800"/>
            </a:xfrm>
            <a:custGeom>
              <a:avLst/>
              <a:gdLst/>
              <a:ahLst/>
              <a:cxnLst/>
              <a:rect l="l" t="t" r="r" b="b"/>
              <a:pathLst>
                <a:path w="721360" h="431800">
                  <a:moveTo>
                    <a:pt x="360425" y="0"/>
                  </a:moveTo>
                  <a:lnTo>
                    <a:pt x="301974" y="2821"/>
                  </a:lnTo>
                  <a:lnTo>
                    <a:pt x="246522" y="10991"/>
                  </a:lnTo>
                  <a:lnTo>
                    <a:pt x="194811" y="24064"/>
                  </a:lnTo>
                  <a:lnTo>
                    <a:pt x="147584" y="41599"/>
                  </a:lnTo>
                  <a:lnTo>
                    <a:pt x="105584" y="63150"/>
                  </a:lnTo>
                  <a:lnTo>
                    <a:pt x="69555" y="88276"/>
                  </a:lnTo>
                  <a:lnTo>
                    <a:pt x="40239" y="116531"/>
                  </a:lnTo>
                  <a:lnTo>
                    <a:pt x="4718" y="180660"/>
                  </a:lnTo>
                  <a:lnTo>
                    <a:pt x="0" y="215646"/>
                  </a:lnTo>
                  <a:lnTo>
                    <a:pt x="4718" y="250631"/>
                  </a:lnTo>
                  <a:lnTo>
                    <a:pt x="40239" y="314760"/>
                  </a:lnTo>
                  <a:lnTo>
                    <a:pt x="69555" y="343015"/>
                  </a:lnTo>
                  <a:lnTo>
                    <a:pt x="105584" y="368141"/>
                  </a:lnTo>
                  <a:lnTo>
                    <a:pt x="147584" y="389692"/>
                  </a:lnTo>
                  <a:lnTo>
                    <a:pt x="194811" y="407227"/>
                  </a:lnTo>
                  <a:lnTo>
                    <a:pt x="246522" y="420300"/>
                  </a:lnTo>
                  <a:lnTo>
                    <a:pt x="301974" y="428470"/>
                  </a:lnTo>
                  <a:lnTo>
                    <a:pt x="360425" y="431291"/>
                  </a:lnTo>
                  <a:lnTo>
                    <a:pt x="418877" y="428470"/>
                  </a:lnTo>
                  <a:lnTo>
                    <a:pt x="474329" y="420300"/>
                  </a:lnTo>
                  <a:lnTo>
                    <a:pt x="526040" y="407227"/>
                  </a:lnTo>
                  <a:lnTo>
                    <a:pt x="573267" y="389692"/>
                  </a:lnTo>
                  <a:lnTo>
                    <a:pt x="615267" y="368141"/>
                  </a:lnTo>
                  <a:lnTo>
                    <a:pt x="651296" y="343015"/>
                  </a:lnTo>
                  <a:lnTo>
                    <a:pt x="680612" y="314760"/>
                  </a:lnTo>
                  <a:lnTo>
                    <a:pt x="716133" y="250631"/>
                  </a:lnTo>
                  <a:lnTo>
                    <a:pt x="720851" y="215646"/>
                  </a:lnTo>
                  <a:lnTo>
                    <a:pt x="716133" y="180660"/>
                  </a:lnTo>
                  <a:lnTo>
                    <a:pt x="680612" y="116531"/>
                  </a:lnTo>
                  <a:lnTo>
                    <a:pt x="651296" y="88276"/>
                  </a:lnTo>
                  <a:lnTo>
                    <a:pt x="615267" y="63150"/>
                  </a:lnTo>
                  <a:lnTo>
                    <a:pt x="573267" y="41599"/>
                  </a:lnTo>
                  <a:lnTo>
                    <a:pt x="526040" y="24064"/>
                  </a:lnTo>
                  <a:lnTo>
                    <a:pt x="474329" y="10991"/>
                  </a:lnTo>
                  <a:lnTo>
                    <a:pt x="418877" y="282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52066" y="2494026"/>
              <a:ext cx="721360" cy="431800"/>
            </a:xfrm>
            <a:custGeom>
              <a:avLst/>
              <a:gdLst/>
              <a:ahLst/>
              <a:cxnLst/>
              <a:rect l="l" t="t" r="r" b="b"/>
              <a:pathLst>
                <a:path w="721360" h="431800">
                  <a:moveTo>
                    <a:pt x="0" y="215646"/>
                  </a:moveTo>
                  <a:lnTo>
                    <a:pt x="18379" y="147474"/>
                  </a:lnTo>
                  <a:lnTo>
                    <a:pt x="69555" y="88276"/>
                  </a:lnTo>
                  <a:lnTo>
                    <a:pt x="105584" y="63150"/>
                  </a:lnTo>
                  <a:lnTo>
                    <a:pt x="147584" y="41599"/>
                  </a:lnTo>
                  <a:lnTo>
                    <a:pt x="194811" y="24064"/>
                  </a:lnTo>
                  <a:lnTo>
                    <a:pt x="246522" y="10991"/>
                  </a:lnTo>
                  <a:lnTo>
                    <a:pt x="301974" y="2821"/>
                  </a:lnTo>
                  <a:lnTo>
                    <a:pt x="360425" y="0"/>
                  </a:lnTo>
                  <a:lnTo>
                    <a:pt x="418877" y="2821"/>
                  </a:lnTo>
                  <a:lnTo>
                    <a:pt x="474329" y="10991"/>
                  </a:lnTo>
                  <a:lnTo>
                    <a:pt x="526040" y="24064"/>
                  </a:lnTo>
                  <a:lnTo>
                    <a:pt x="573267" y="41599"/>
                  </a:lnTo>
                  <a:lnTo>
                    <a:pt x="615267" y="63150"/>
                  </a:lnTo>
                  <a:lnTo>
                    <a:pt x="651296" y="88276"/>
                  </a:lnTo>
                  <a:lnTo>
                    <a:pt x="680612" y="116531"/>
                  </a:lnTo>
                  <a:lnTo>
                    <a:pt x="716133" y="180660"/>
                  </a:lnTo>
                  <a:lnTo>
                    <a:pt x="720851" y="215646"/>
                  </a:lnTo>
                  <a:lnTo>
                    <a:pt x="716133" y="250631"/>
                  </a:lnTo>
                  <a:lnTo>
                    <a:pt x="680612" y="314760"/>
                  </a:lnTo>
                  <a:lnTo>
                    <a:pt x="651296" y="343015"/>
                  </a:lnTo>
                  <a:lnTo>
                    <a:pt x="615267" y="368141"/>
                  </a:lnTo>
                  <a:lnTo>
                    <a:pt x="573267" y="389692"/>
                  </a:lnTo>
                  <a:lnTo>
                    <a:pt x="526040" y="407227"/>
                  </a:lnTo>
                  <a:lnTo>
                    <a:pt x="474329" y="420300"/>
                  </a:lnTo>
                  <a:lnTo>
                    <a:pt x="418877" y="428470"/>
                  </a:lnTo>
                  <a:lnTo>
                    <a:pt x="360425" y="431291"/>
                  </a:lnTo>
                  <a:lnTo>
                    <a:pt x="301974" y="428470"/>
                  </a:lnTo>
                  <a:lnTo>
                    <a:pt x="246522" y="420300"/>
                  </a:lnTo>
                  <a:lnTo>
                    <a:pt x="194811" y="407227"/>
                  </a:lnTo>
                  <a:lnTo>
                    <a:pt x="147584" y="389692"/>
                  </a:lnTo>
                  <a:lnTo>
                    <a:pt x="105584" y="368141"/>
                  </a:lnTo>
                  <a:lnTo>
                    <a:pt x="69555" y="343015"/>
                  </a:lnTo>
                  <a:lnTo>
                    <a:pt x="40239" y="314760"/>
                  </a:lnTo>
                  <a:lnTo>
                    <a:pt x="4718" y="250631"/>
                  </a:lnTo>
                  <a:lnTo>
                    <a:pt x="0" y="215646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05228" y="2496312"/>
              <a:ext cx="434339" cy="513588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2335783" y="2553461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419600" y="2532888"/>
            <a:ext cx="668020" cy="513715"/>
            <a:chOff x="4419600" y="2532888"/>
            <a:chExt cx="668020" cy="513715"/>
          </a:xfrm>
        </p:grpSpPr>
        <p:sp>
          <p:nvSpPr>
            <p:cNvPr id="73" name="object 73"/>
            <p:cNvSpPr/>
            <p:nvPr/>
          </p:nvSpPr>
          <p:spPr>
            <a:xfrm>
              <a:off x="4429505" y="2565654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2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2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29505" y="2565654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0" y="179832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2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62855" y="2532888"/>
              <a:ext cx="397763" cy="513588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6434328" y="2532888"/>
            <a:ext cx="669290" cy="513715"/>
            <a:chOff x="6434328" y="2532888"/>
            <a:chExt cx="669290" cy="513715"/>
          </a:xfrm>
        </p:grpSpPr>
        <p:sp>
          <p:nvSpPr>
            <p:cNvPr id="77" name="object 77"/>
            <p:cNvSpPr/>
            <p:nvPr/>
          </p:nvSpPr>
          <p:spPr>
            <a:xfrm>
              <a:off x="6444234" y="2565654"/>
              <a:ext cx="649605" cy="360045"/>
            </a:xfrm>
            <a:custGeom>
              <a:avLst/>
              <a:gdLst/>
              <a:ahLst/>
              <a:cxnLst/>
              <a:rect l="l" t="t" r="r" b="b"/>
              <a:pathLst>
                <a:path w="649604" h="360044">
                  <a:moveTo>
                    <a:pt x="324612" y="0"/>
                  </a:moveTo>
                  <a:lnTo>
                    <a:pt x="266250" y="2897"/>
                  </a:lnTo>
                  <a:lnTo>
                    <a:pt x="211325" y="11251"/>
                  </a:lnTo>
                  <a:lnTo>
                    <a:pt x="160753" y="24553"/>
                  </a:lnTo>
                  <a:lnTo>
                    <a:pt x="115449" y="42295"/>
                  </a:lnTo>
                  <a:lnTo>
                    <a:pt x="76329" y="63970"/>
                  </a:lnTo>
                  <a:lnTo>
                    <a:pt x="44308" y="89069"/>
                  </a:lnTo>
                  <a:lnTo>
                    <a:pt x="5228" y="147508"/>
                  </a:lnTo>
                  <a:lnTo>
                    <a:pt x="0" y="179832"/>
                  </a:lnTo>
                  <a:lnTo>
                    <a:pt x="5228" y="212155"/>
                  </a:lnTo>
                  <a:lnTo>
                    <a:pt x="44308" y="270594"/>
                  </a:lnTo>
                  <a:lnTo>
                    <a:pt x="76329" y="295693"/>
                  </a:lnTo>
                  <a:lnTo>
                    <a:pt x="115449" y="317368"/>
                  </a:lnTo>
                  <a:lnTo>
                    <a:pt x="160753" y="335110"/>
                  </a:lnTo>
                  <a:lnTo>
                    <a:pt x="211325" y="348412"/>
                  </a:lnTo>
                  <a:lnTo>
                    <a:pt x="266250" y="356766"/>
                  </a:lnTo>
                  <a:lnTo>
                    <a:pt x="324612" y="359663"/>
                  </a:lnTo>
                  <a:lnTo>
                    <a:pt x="382973" y="356766"/>
                  </a:lnTo>
                  <a:lnTo>
                    <a:pt x="437898" y="348412"/>
                  </a:lnTo>
                  <a:lnTo>
                    <a:pt x="488470" y="335110"/>
                  </a:lnTo>
                  <a:lnTo>
                    <a:pt x="533774" y="317368"/>
                  </a:lnTo>
                  <a:lnTo>
                    <a:pt x="572894" y="295693"/>
                  </a:lnTo>
                  <a:lnTo>
                    <a:pt x="604915" y="270594"/>
                  </a:lnTo>
                  <a:lnTo>
                    <a:pt x="643995" y="212155"/>
                  </a:lnTo>
                  <a:lnTo>
                    <a:pt x="649223" y="179832"/>
                  </a:lnTo>
                  <a:lnTo>
                    <a:pt x="643995" y="147508"/>
                  </a:lnTo>
                  <a:lnTo>
                    <a:pt x="604915" y="89069"/>
                  </a:lnTo>
                  <a:lnTo>
                    <a:pt x="572894" y="63970"/>
                  </a:lnTo>
                  <a:lnTo>
                    <a:pt x="533774" y="42295"/>
                  </a:lnTo>
                  <a:lnTo>
                    <a:pt x="488470" y="24553"/>
                  </a:lnTo>
                  <a:lnTo>
                    <a:pt x="437898" y="11251"/>
                  </a:lnTo>
                  <a:lnTo>
                    <a:pt x="382973" y="2897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44234" y="2565654"/>
              <a:ext cx="649605" cy="360045"/>
            </a:xfrm>
            <a:custGeom>
              <a:avLst/>
              <a:gdLst/>
              <a:ahLst/>
              <a:cxnLst/>
              <a:rect l="l" t="t" r="r" b="b"/>
              <a:pathLst>
                <a:path w="649604" h="360044">
                  <a:moveTo>
                    <a:pt x="0" y="179832"/>
                  </a:moveTo>
                  <a:lnTo>
                    <a:pt x="20303" y="117084"/>
                  </a:lnTo>
                  <a:lnTo>
                    <a:pt x="76329" y="63970"/>
                  </a:lnTo>
                  <a:lnTo>
                    <a:pt x="115449" y="42295"/>
                  </a:lnTo>
                  <a:lnTo>
                    <a:pt x="160753" y="24553"/>
                  </a:lnTo>
                  <a:lnTo>
                    <a:pt x="211325" y="11251"/>
                  </a:lnTo>
                  <a:lnTo>
                    <a:pt x="266250" y="2897"/>
                  </a:lnTo>
                  <a:lnTo>
                    <a:pt x="324612" y="0"/>
                  </a:lnTo>
                  <a:lnTo>
                    <a:pt x="382973" y="2897"/>
                  </a:lnTo>
                  <a:lnTo>
                    <a:pt x="437898" y="11251"/>
                  </a:lnTo>
                  <a:lnTo>
                    <a:pt x="488470" y="24553"/>
                  </a:lnTo>
                  <a:lnTo>
                    <a:pt x="533774" y="42295"/>
                  </a:lnTo>
                  <a:lnTo>
                    <a:pt x="572894" y="63970"/>
                  </a:lnTo>
                  <a:lnTo>
                    <a:pt x="604915" y="89069"/>
                  </a:lnTo>
                  <a:lnTo>
                    <a:pt x="643995" y="147508"/>
                  </a:lnTo>
                  <a:lnTo>
                    <a:pt x="649223" y="179832"/>
                  </a:lnTo>
                  <a:lnTo>
                    <a:pt x="643995" y="212155"/>
                  </a:lnTo>
                  <a:lnTo>
                    <a:pt x="604915" y="270594"/>
                  </a:lnTo>
                  <a:lnTo>
                    <a:pt x="572894" y="295693"/>
                  </a:lnTo>
                  <a:lnTo>
                    <a:pt x="533774" y="317368"/>
                  </a:lnTo>
                  <a:lnTo>
                    <a:pt x="488470" y="335110"/>
                  </a:lnTo>
                  <a:lnTo>
                    <a:pt x="437898" y="348412"/>
                  </a:lnTo>
                  <a:lnTo>
                    <a:pt x="382973" y="356766"/>
                  </a:lnTo>
                  <a:lnTo>
                    <a:pt x="324612" y="359663"/>
                  </a:lnTo>
                  <a:lnTo>
                    <a:pt x="266250" y="356766"/>
                  </a:lnTo>
                  <a:lnTo>
                    <a:pt x="211325" y="348412"/>
                  </a:lnTo>
                  <a:lnTo>
                    <a:pt x="160753" y="335110"/>
                  </a:lnTo>
                  <a:lnTo>
                    <a:pt x="115449" y="317368"/>
                  </a:lnTo>
                  <a:lnTo>
                    <a:pt x="76329" y="295693"/>
                  </a:lnTo>
                  <a:lnTo>
                    <a:pt x="44308" y="270594"/>
                  </a:lnTo>
                  <a:lnTo>
                    <a:pt x="5228" y="212155"/>
                  </a:lnTo>
                  <a:lnTo>
                    <a:pt x="0" y="17983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57772" y="2532888"/>
              <a:ext cx="441959" cy="513588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4694301" y="2589657"/>
            <a:ext cx="2154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7235" algn="l"/>
              </a:tabLst>
            </a:pPr>
            <a:r>
              <a:rPr sz="1800" b="1" dirty="0">
                <a:latin typeface="Trebuchet MS"/>
                <a:cs typeface="Trebuchet MS"/>
              </a:rPr>
              <a:t>/	=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50442" y="3240100"/>
            <a:ext cx="647065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Administrar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500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mcg.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De</a:t>
            </a:r>
            <a:r>
              <a:rPr sz="1400" spc="4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midazolam</a:t>
            </a:r>
            <a:r>
              <a:rPr sz="1400" spc="4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cada </a:t>
            </a:r>
            <a:r>
              <a:rPr sz="1400" dirty="0">
                <a:latin typeface="Trebuchet MS"/>
                <a:cs typeface="Trebuchet MS"/>
              </a:rPr>
              <a:t>6 </a:t>
            </a:r>
            <a:r>
              <a:rPr sz="1400" spc="-5" dirty="0">
                <a:latin typeface="Trebuchet MS"/>
                <a:cs typeface="Trebuchet MS"/>
              </a:rPr>
              <a:t>hrs.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Presentación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: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ámpula de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5mg.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5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818388" y="3707891"/>
            <a:ext cx="1100455" cy="668020"/>
            <a:chOff x="818388" y="3707891"/>
            <a:chExt cx="1100455" cy="668020"/>
          </a:xfrm>
        </p:grpSpPr>
        <p:sp>
          <p:nvSpPr>
            <p:cNvPr id="83" name="object 83"/>
            <p:cNvSpPr/>
            <p:nvPr/>
          </p:nvSpPr>
          <p:spPr>
            <a:xfrm>
              <a:off x="828294" y="371779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972566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6" y="539750"/>
                  </a:lnTo>
                  <a:lnTo>
                    <a:pt x="1080516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6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8294" y="371779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972566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6" y="107950"/>
                  </a:lnTo>
                  <a:lnTo>
                    <a:pt x="1080516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6" y="647700"/>
                  </a:lnTo>
                  <a:lnTo>
                    <a:pt x="107950" y="647700"/>
                  </a:lnTo>
                  <a:lnTo>
                    <a:pt x="65933" y="639208"/>
                  </a:lnTo>
                  <a:lnTo>
                    <a:pt x="31619" y="616061"/>
                  </a:lnTo>
                  <a:lnTo>
                    <a:pt x="8483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3544" y="3874007"/>
              <a:ext cx="579119" cy="40386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8824" y="3874007"/>
              <a:ext cx="569976" cy="403860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115311" y="3924300"/>
            <a:ext cx="739140" cy="525780"/>
            <a:chOff x="2115311" y="3924300"/>
            <a:chExt cx="739140" cy="525780"/>
          </a:xfrm>
        </p:grpSpPr>
        <p:sp>
          <p:nvSpPr>
            <p:cNvPr id="88" name="object 88"/>
            <p:cNvSpPr/>
            <p:nvPr/>
          </p:nvSpPr>
          <p:spPr>
            <a:xfrm>
              <a:off x="2125217" y="3934205"/>
              <a:ext cx="719455" cy="431800"/>
            </a:xfrm>
            <a:custGeom>
              <a:avLst/>
              <a:gdLst/>
              <a:ahLst/>
              <a:cxnLst/>
              <a:rect l="l" t="t" r="r" b="b"/>
              <a:pathLst>
                <a:path w="719455" h="431800">
                  <a:moveTo>
                    <a:pt x="359663" y="0"/>
                  </a:moveTo>
                  <a:lnTo>
                    <a:pt x="301326" y="2821"/>
                  </a:lnTo>
                  <a:lnTo>
                    <a:pt x="245985" y="10991"/>
                  </a:lnTo>
                  <a:lnTo>
                    <a:pt x="194381" y="24064"/>
                  </a:lnTo>
                  <a:lnTo>
                    <a:pt x="147254" y="41599"/>
                  </a:lnTo>
                  <a:lnTo>
                    <a:pt x="105346" y="63150"/>
                  </a:lnTo>
                  <a:lnTo>
                    <a:pt x="69396" y="88276"/>
                  </a:lnTo>
                  <a:lnTo>
                    <a:pt x="40146" y="116531"/>
                  </a:lnTo>
                  <a:lnTo>
                    <a:pt x="4707" y="180660"/>
                  </a:lnTo>
                  <a:lnTo>
                    <a:pt x="0" y="215646"/>
                  </a:lnTo>
                  <a:lnTo>
                    <a:pt x="4707" y="250631"/>
                  </a:lnTo>
                  <a:lnTo>
                    <a:pt x="40146" y="314760"/>
                  </a:lnTo>
                  <a:lnTo>
                    <a:pt x="69396" y="343015"/>
                  </a:lnTo>
                  <a:lnTo>
                    <a:pt x="105346" y="368141"/>
                  </a:lnTo>
                  <a:lnTo>
                    <a:pt x="147254" y="389692"/>
                  </a:lnTo>
                  <a:lnTo>
                    <a:pt x="194381" y="407227"/>
                  </a:lnTo>
                  <a:lnTo>
                    <a:pt x="245985" y="420300"/>
                  </a:lnTo>
                  <a:lnTo>
                    <a:pt x="301326" y="428470"/>
                  </a:lnTo>
                  <a:lnTo>
                    <a:pt x="359663" y="431292"/>
                  </a:lnTo>
                  <a:lnTo>
                    <a:pt x="418001" y="428470"/>
                  </a:lnTo>
                  <a:lnTo>
                    <a:pt x="473342" y="420300"/>
                  </a:lnTo>
                  <a:lnTo>
                    <a:pt x="524946" y="407227"/>
                  </a:lnTo>
                  <a:lnTo>
                    <a:pt x="572073" y="389692"/>
                  </a:lnTo>
                  <a:lnTo>
                    <a:pt x="613981" y="368141"/>
                  </a:lnTo>
                  <a:lnTo>
                    <a:pt x="649931" y="343015"/>
                  </a:lnTo>
                  <a:lnTo>
                    <a:pt x="679181" y="314760"/>
                  </a:lnTo>
                  <a:lnTo>
                    <a:pt x="714620" y="250631"/>
                  </a:lnTo>
                  <a:lnTo>
                    <a:pt x="719327" y="215646"/>
                  </a:lnTo>
                  <a:lnTo>
                    <a:pt x="714620" y="180660"/>
                  </a:lnTo>
                  <a:lnTo>
                    <a:pt x="679181" y="116531"/>
                  </a:lnTo>
                  <a:lnTo>
                    <a:pt x="649931" y="88276"/>
                  </a:lnTo>
                  <a:lnTo>
                    <a:pt x="613981" y="63150"/>
                  </a:lnTo>
                  <a:lnTo>
                    <a:pt x="572073" y="41599"/>
                  </a:lnTo>
                  <a:lnTo>
                    <a:pt x="524946" y="24064"/>
                  </a:lnTo>
                  <a:lnTo>
                    <a:pt x="473342" y="10991"/>
                  </a:lnTo>
                  <a:lnTo>
                    <a:pt x="418001" y="2821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25217" y="3934205"/>
              <a:ext cx="719455" cy="431800"/>
            </a:xfrm>
            <a:custGeom>
              <a:avLst/>
              <a:gdLst/>
              <a:ahLst/>
              <a:cxnLst/>
              <a:rect l="l" t="t" r="r" b="b"/>
              <a:pathLst>
                <a:path w="719455" h="431800">
                  <a:moveTo>
                    <a:pt x="0" y="215646"/>
                  </a:moveTo>
                  <a:lnTo>
                    <a:pt x="18336" y="147474"/>
                  </a:lnTo>
                  <a:lnTo>
                    <a:pt x="69396" y="88276"/>
                  </a:lnTo>
                  <a:lnTo>
                    <a:pt x="105346" y="63150"/>
                  </a:lnTo>
                  <a:lnTo>
                    <a:pt x="147254" y="41599"/>
                  </a:lnTo>
                  <a:lnTo>
                    <a:pt x="194381" y="24064"/>
                  </a:lnTo>
                  <a:lnTo>
                    <a:pt x="245985" y="10991"/>
                  </a:lnTo>
                  <a:lnTo>
                    <a:pt x="301326" y="2821"/>
                  </a:lnTo>
                  <a:lnTo>
                    <a:pt x="359663" y="0"/>
                  </a:lnTo>
                  <a:lnTo>
                    <a:pt x="418001" y="2821"/>
                  </a:lnTo>
                  <a:lnTo>
                    <a:pt x="473342" y="10991"/>
                  </a:lnTo>
                  <a:lnTo>
                    <a:pt x="524946" y="24064"/>
                  </a:lnTo>
                  <a:lnTo>
                    <a:pt x="572073" y="41599"/>
                  </a:lnTo>
                  <a:lnTo>
                    <a:pt x="613981" y="63150"/>
                  </a:lnTo>
                  <a:lnTo>
                    <a:pt x="649931" y="88276"/>
                  </a:lnTo>
                  <a:lnTo>
                    <a:pt x="679181" y="116531"/>
                  </a:lnTo>
                  <a:lnTo>
                    <a:pt x="714620" y="180660"/>
                  </a:lnTo>
                  <a:lnTo>
                    <a:pt x="719327" y="215646"/>
                  </a:lnTo>
                  <a:lnTo>
                    <a:pt x="714620" y="250631"/>
                  </a:lnTo>
                  <a:lnTo>
                    <a:pt x="679181" y="314760"/>
                  </a:lnTo>
                  <a:lnTo>
                    <a:pt x="649931" y="343015"/>
                  </a:lnTo>
                  <a:lnTo>
                    <a:pt x="613981" y="368141"/>
                  </a:lnTo>
                  <a:lnTo>
                    <a:pt x="572073" y="389692"/>
                  </a:lnTo>
                  <a:lnTo>
                    <a:pt x="524946" y="407227"/>
                  </a:lnTo>
                  <a:lnTo>
                    <a:pt x="473342" y="420300"/>
                  </a:lnTo>
                  <a:lnTo>
                    <a:pt x="418001" y="428470"/>
                  </a:lnTo>
                  <a:lnTo>
                    <a:pt x="359663" y="431292"/>
                  </a:lnTo>
                  <a:lnTo>
                    <a:pt x="301326" y="428470"/>
                  </a:lnTo>
                  <a:lnTo>
                    <a:pt x="245985" y="420300"/>
                  </a:lnTo>
                  <a:lnTo>
                    <a:pt x="194381" y="407227"/>
                  </a:lnTo>
                  <a:lnTo>
                    <a:pt x="147254" y="389692"/>
                  </a:lnTo>
                  <a:lnTo>
                    <a:pt x="105346" y="368141"/>
                  </a:lnTo>
                  <a:lnTo>
                    <a:pt x="69396" y="343015"/>
                  </a:lnTo>
                  <a:lnTo>
                    <a:pt x="40146" y="314760"/>
                  </a:lnTo>
                  <a:lnTo>
                    <a:pt x="4707" y="250631"/>
                  </a:lnTo>
                  <a:lnTo>
                    <a:pt x="0" y="21564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76855" y="3936491"/>
              <a:ext cx="434340" cy="513588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2407666" y="3993895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3122676" y="3851147"/>
            <a:ext cx="1100455" cy="669290"/>
            <a:chOff x="3122676" y="3851147"/>
            <a:chExt cx="1100455" cy="669290"/>
          </a:xfrm>
        </p:grpSpPr>
        <p:sp>
          <p:nvSpPr>
            <p:cNvPr id="93" name="object 93"/>
            <p:cNvSpPr/>
            <p:nvPr/>
          </p:nvSpPr>
          <p:spPr>
            <a:xfrm>
              <a:off x="3132582" y="3861053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4">
                  <a:moveTo>
                    <a:pt x="972312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972312" y="649224"/>
                  </a:lnTo>
                  <a:lnTo>
                    <a:pt x="1014454" y="640728"/>
                  </a:lnTo>
                  <a:lnTo>
                    <a:pt x="1048845" y="617553"/>
                  </a:lnTo>
                  <a:lnTo>
                    <a:pt x="1072020" y="583162"/>
                  </a:lnTo>
                  <a:lnTo>
                    <a:pt x="1080516" y="541020"/>
                  </a:lnTo>
                  <a:lnTo>
                    <a:pt x="1080516" y="108204"/>
                  </a:lnTo>
                  <a:lnTo>
                    <a:pt x="1072020" y="66061"/>
                  </a:lnTo>
                  <a:lnTo>
                    <a:pt x="1048845" y="31670"/>
                  </a:lnTo>
                  <a:lnTo>
                    <a:pt x="1014454" y="8495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32582" y="3861053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4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972312" y="0"/>
                  </a:lnTo>
                  <a:lnTo>
                    <a:pt x="1014454" y="8495"/>
                  </a:lnTo>
                  <a:lnTo>
                    <a:pt x="1048845" y="31670"/>
                  </a:lnTo>
                  <a:lnTo>
                    <a:pt x="1072020" y="66061"/>
                  </a:lnTo>
                  <a:lnTo>
                    <a:pt x="1080516" y="108204"/>
                  </a:lnTo>
                  <a:lnTo>
                    <a:pt x="1080516" y="541020"/>
                  </a:lnTo>
                  <a:lnTo>
                    <a:pt x="1072020" y="583162"/>
                  </a:lnTo>
                  <a:lnTo>
                    <a:pt x="1048845" y="617553"/>
                  </a:lnTo>
                  <a:lnTo>
                    <a:pt x="1014454" y="640728"/>
                  </a:lnTo>
                  <a:lnTo>
                    <a:pt x="972312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51276" y="4018787"/>
              <a:ext cx="658368" cy="403860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3451986" y="4060316"/>
            <a:ext cx="439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rebuchet MS"/>
                <a:cs typeface="Trebuchet MS"/>
              </a:rPr>
              <a:t>5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4346447" y="3901440"/>
            <a:ext cx="668020" cy="513715"/>
            <a:chOff x="4346447" y="3901440"/>
            <a:chExt cx="668020" cy="513715"/>
          </a:xfrm>
        </p:grpSpPr>
        <p:sp>
          <p:nvSpPr>
            <p:cNvPr id="98" name="object 98"/>
            <p:cNvSpPr/>
            <p:nvPr/>
          </p:nvSpPr>
          <p:spPr>
            <a:xfrm>
              <a:off x="4356353" y="3934206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2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4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2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56353" y="3934206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0" y="179832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2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4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1227" y="3901440"/>
              <a:ext cx="397763" cy="513588"/>
            </a:xfrm>
            <a:prstGeom prst="rect">
              <a:avLst/>
            </a:prstGeom>
          </p:spPr>
        </p:pic>
      </p:grpSp>
      <p:sp>
        <p:nvSpPr>
          <p:cNvPr id="101" name="object 101"/>
          <p:cNvSpPr txBox="1"/>
          <p:nvPr/>
        </p:nvSpPr>
        <p:spPr>
          <a:xfrm>
            <a:off x="4622038" y="3957954"/>
            <a:ext cx="11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282184" y="3707891"/>
            <a:ext cx="1100455" cy="668020"/>
            <a:chOff x="5282184" y="3707891"/>
            <a:chExt cx="1100455" cy="668020"/>
          </a:xfrm>
        </p:grpSpPr>
        <p:sp>
          <p:nvSpPr>
            <p:cNvPr id="103" name="object 103"/>
            <p:cNvSpPr/>
            <p:nvPr/>
          </p:nvSpPr>
          <p:spPr>
            <a:xfrm>
              <a:off x="5292090" y="371779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5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72565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5" y="539750"/>
                  </a:lnTo>
                  <a:lnTo>
                    <a:pt x="1080515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5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92090" y="371779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2565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5" y="107950"/>
                  </a:lnTo>
                  <a:lnTo>
                    <a:pt x="1080515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5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41620" y="3874007"/>
              <a:ext cx="672084" cy="40386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69864" y="3874007"/>
              <a:ext cx="569976" cy="403860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1023619" y="3916426"/>
            <a:ext cx="5199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1665" algn="l"/>
              </a:tabLst>
            </a:pPr>
            <a:r>
              <a:rPr sz="1400" spc="-5" dirty="0">
                <a:latin typeface="Trebuchet MS"/>
                <a:cs typeface="Trebuchet MS"/>
              </a:rPr>
              <a:t>250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mcg	5000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mcg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6579107" y="3828288"/>
            <a:ext cx="668020" cy="513715"/>
            <a:chOff x="6579107" y="3828288"/>
            <a:chExt cx="668020" cy="513715"/>
          </a:xfrm>
        </p:grpSpPr>
        <p:sp>
          <p:nvSpPr>
            <p:cNvPr id="109" name="object 109"/>
            <p:cNvSpPr/>
            <p:nvPr/>
          </p:nvSpPr>
          <p:spPr>
            <a:xfrm>
              <a:off x="6589013" y="3861054"/>
              <a:ext cx="647700" cy="361315"/>
            </a:xfrm>
            <a:custGeom>
              <a:avLst/>
              <a:gdLst/>
              <a:ahLst/>
              <a:cxnLst/>
              <a:rect l="l" t="t" r="r" b="b"/>
              <a:pathLst>
                <a:path w="647700" h="361314">
                  <a:moveTo>
                    <a:pt x="323850" y="0"/>
                  </a:moveTo>
                  <a:lnTo>
                    <a:pt x="265648" y="2911"/>
                  </a:lnTo>
                  <a:lnTo>
                    <a:pt x="210864" y="11303"/>
                  </a:lnTo>
                  <a:lnTo>
                    <a:pt x="160415" y="24666"/>
                  </a:lnTo>
                  <a:lnTo>
                    <a:pt x="115214" y="42488"/>
                  </a:lnTo>
                  <a:lnTo>
                    <a:pt x="76179" y="64257"/>
                  </a:lnTo>
                  <a:lnTo>
                    <a:pt x="44224" y="89464"/>
                  </a:lnTo>
                  <a:lnTo>
                    <a:pt x="5219" y="148143"/>
                  </a:lnTo>
                  <a:lnTo>
                    <a:pt x="0" y="180594"/>
                  </a:lnTo>
                  <a:lnTo>
                    <a:pt x="5219" y="213044"/>
                  </a:lnTo>
                  <a:lnTo>
                    <a:pt x="44224" y="271723"/>
                  </a:lnTo>
                  <a:lnTo>
                    <a:pt x="76179" y="296930"/>
                  </a:lnTo>
                  <a:lnTo>
                    <a:pt x="115214" y="318699"/>
                  </a:lnTo>
                  <a:lnTo>
                    <a:pt x="160415" y="336521"/>
                  </a:lnTo>
                  <a:lnTo>
                    <a:pt x="210864" y="349884"/>
                  </a:lnTo>
                  <a:lnTo>
                    <a:pt x="265648" y="358276"/>
                  </a:lnTo>
                  <a:lnTo>
                    <a:pt x="323850" y="361188"/>
                  </a:lnTo>
                  <a:lnTo>
                    <a:pt x="382051" y="358276"/>
                  </a:lnTo>
                  <a:lnTo>
                    <a:pt x="436835" y="349884"/>
                  </a:lnTo>
                  <a:lnTo>
                    <a:pt x="487284" y="336521"/>
                  </a:lnTo>
                  <a:lnTo>
                    <a:pt x="532485" y="318699"/>
                  </a:lnTo>
                  <a:lnTo>
                    <a:pt x="571520" y="296930"/>
                  </a:lnTo>
                  <a:lnTo>
                    <a:pt x="603475" y="271723"/>
                  </a:lnTo>
                  <a:lnTo>
                    <a:pt x="642480" y="213044"/>
                  </a:lnTo>
                  <a:lnTo>
                    <a:pt x="647700" y="180594"/>
                  </a:lnTo>
                  <a:lnTo>
                    <a:pt x="642480" y="148143"/>
                  </a:lnTo>
                  <a:lnTo>
                    <a:pt x="603475" y="89464"/>
                  </a:lnTo>
                  <a:lnTo>
                    <a:pt x="571520" y="64257"/>
                  </a:lnTo>
                  <a:lnTo>
                    <a:pt x="532485" y="42488"/>
                  </a:lnTo>
                  <a:lnTo>
                    <a:pt x="487284" y="24666"/>
                  </a:lnTo>
                  <a:lnTo>
                    <a:pt x="436835" y="11303"/>
                  </a:lnTo>
                  <a:lnTo>
                    <a:pt x="382051" y="29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89013" y="3861054"/>
              <a:ext cx="647700" cy="361315"/>
            </a:xfrm>
            <a:custGeom>
              <a:avLst/>
              <a:gdLst/>
              <a:ahLst/>
              <a:cxnLst/>
              <a:rect l="l" t="t" r="r" b="b"/>
              <a:pathLst>
                <a:path w="647700" h="361314">
                  <a:moveTo>
                    <a:pt x="0" y="180594"/>
                  </a:moveTo>
                  <a:lnTo>
                    <a:pt x="20265" y="117596"/>
                  </a:lnTo>
                  <a:lnTo>
                    <a:pt x="76179" y="64257"/>
                  </a:lnTo>
                  <a:lnTo>
                    <a:pt x="115214" y="42488"/>
                  </a:lnTo>
                  <a:lnTo>
                    <a:pt x="160415" y="24666"/>
                  </a:lnTo>
                  <a:lnTo>
                    <a:pt x="210864" y="11303"/>
                  </a:lnTo>
                  <a:lnTo>
                    <a:pt x="265648" y="2911"/>
                  </a:lnTo>
                  <a:lnTo>
                    <a:pt x="323850" y="0"/>
                  </a:lnTo>
                  <a:lnTo>
                    <a:pt x="382051" y="2911"/>
                  </a:lnTo>
                  <a:lnTo>
                    <a:pt x="436835" y="11303"/>
                  </a:lnTo>
                  <a:lnTo>
                    <a:pt x="487284" y="24666"/>
                  </a:lnTo>
                  <a:lnTo>
                    <a:pt x="532485" y="42488"/>
                  </a:lnTo>
                  <a:lnTo>
                    <a:pt x="571520" y="64257"/>
                  </a:lnTo>
                  <a:lnTo>
                    <a:pt x="603475" y="89464"/>
                  </a:lnTo>
                  <a:lnTo>
                    <a:pt x="642480" y="148143"/>
                  </a:lnTo>
                  <a:lnTo>
                    <a:pt x="647700" y="180594"/>
                  </a:lnTo>
                  <a:lnTo>
                    <a:pt x="642480" y="213044"/>
                  </a:lnTo>
                  <a:lnTo>
                    <a:pt x="603475" y="271723"/>
                  </a:lnTo>
                  <a:lnTo>
                    <a:pt x="571520" y="296930"/>
                  </a:lnTo>
                  <a:lnTo>
                    <a:pt x="532485" y="318699"/>
                  </a:lnTo>
                  <a:lnTo>
                    <a:pt x="487284" y="336521"/>
                  </a:lnTo>
                  <a:lnTo>
                    <a:pt x="436835" y="349884"/>
                  </a:lnTo>
                  <a:lnTo>
                    <a:pt x="382051" y="358276"/>
                  </a:lnTo>
                  <a:lnTo>
                    <a:pt x="323850" y="361188"/>
                  </a:lnTo>
                  <a:lnTo>
                    <a:pt x="265648" y="358276"/>
                  </a:lnTo>
                  <a:lnTo>
                    <a:pt x="210864" y="349884"/>
                  </a:lnTo>
                  <a:lnTo>
                    <a:pt x="160415" y="336521"/>
                  </a:lnTo>
                  <a:lnTo>
                    <a:pt x="115214" y="318699"/>
                  </a:lnTo>
                  <a:lnTo>
                    <a:pt x="76179" y="296930"/>
                  </a:lnTo>
                  <a:lnTo>
                    <a:pt x="44224" y="271723"/>
                  </a:lnTo>
                  <a:lnTo>
                    <a:pt x="5219" y="213044"/>
                  </a:lnTo>
                  <a:lnTo>
                    <a:pt x="0" y="180594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01027" y="3828288"/>
              <a:ext cx="441959" cy="513588"/>
            </a:xfrm>
            <a:prstGeom prst="rect">
              <a:avLst/>
            </a:prstGeom>
          </p:spPr>
        </p:pic>
      </p:grpSp>
      <p:sp>
        <p:nvSpPr>
          <p:cNvPr id="112" name="object 112"/>
          <p:cNvSpPr txBox="1"/>
          <p:nvPr/>
        </p:nvSpPr>
        <p:spPr>
          <a:xfrm>
            <a:off x="6833361" y="388594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7298435" y="3707891"/>
            <a:ext cx="1100455" cy="668020"/>
            <a:chOff x="7298435" y="3707891"/>
            <a:chExt cx="1100455" cy="668020"/>
          </a:xfrm>
        </p:grpSpPr>
        <p:sp>
          <p:nvSpPr>
            <p:cNvPr id="114" name="object 114"/>
            <p:cNvSpPr/>
            <p:nvPr/>
          </p:nvSpPr>
          <p:spPr>
            <a:xfrm>
              <a:off x="7308341" y="371779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5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72565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5" y="539750"/>
                  </a:lnTo>
                  <a:lnTo>
                    <a:pt x="1080515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5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08341" y="371779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2565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5" y="107950"/>
                  </a:lnTo>
                  <a:lnTo>
                    <a:pt x="1080515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5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01127" y="3874007"/>
              <a:ext cx="711707" cy="403860"/>
            </a:xfrm>
            <a:prstGeom prst="rect">
              <a:avLst/>
            </a:prstGeom>
          </p:spPr>
        </p:pic>
      </p:grpSp>
      <p:sp>
        <p:nvSpPr>
          <p:cNvPr id="117" name="object 117"/>
          <p:cNvSpPr txBox="1"/>
          <p:nvPr/>
        </p:nvSpPr>
        <p:spPr>
          <a:xfrm>
            <a:off x="7602981" y="3916426"/>
            <a:ext cx="493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2</a:t>
            </a:r>
            <a:r>
              <a:rPr sz="1400" spc="-10" dirty="0">
                <a:latin typeface="Trebuchet MS"/>
                <a:cs typeface="Trebuchet MS"/>
              </a:rPr>
              <a:t>5</a:t>
            </a:r>
            <a:r>
              <a:rPr sz="1400" spc="-5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746759" y="5076444"/>
            <a:ext cx="1100455" cy="668020"/>
            <a:chOff x="746759" y="5076444"/>
            <a:chExt cx="1100455" cy="668020"/>
          </a:xfrm>
        </p:grpSpPr>
        <p:sp>
          <p:nvSpPr>
            <p:cNvPr id="119" name="object 119"/>
            <p:cNvSpPr/>
            <p:nvPr/>
          </p:nvSpPr>
          <p:spPr>
            <a:xfrm>
              <a:off x="756665" y="5086350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66"/>
                  </a:lnTo>
                  <a:lnTo>
                    <a:pt x="31619" y="616080"/>
                  </a:lnTo>
                  <a:lnTo>
                    <a:pt x="65933" y="639216"/>
                  </a:lnTo>
                  <a:lnTo>
                    <a:pt x="107950" y="647700"/>
                  </a:lnTo>
                  <a:lnTo>
                    <a:pt x="972566" y="647700"/>
                  </a:lnTo>
                  <a:lnTo>
                    <a:pt x="1014561" y="639216"/>
                  </a:lnTo>
                  <a:lnTo>
                    <a:pt x="1048877" y="616080"/>
                  </a:lnTo>
                  <a:lnTo>
                    <a:pt x="1072024" y="581766"/>
                  </a:lnTo>
                  <a:lnTo>
                    <a:pt x="1080516" y="539750"/>
                  </a:lnTo>
                  <a:lnTo>
                    <a:pt x="1080516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6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6665" y="5086350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972566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6" y="107950"/>
                  </a:lnTo>
                  <a:lnTo>
                    <a:pt x="1080516" y="539750"/>
                  </a:lnTo>
                  <a:lnTo>
                    <a:pt x="1072024" y="581766"/>
                  </a:lnTo>
                  <a:lnTo>
                    <a:pt x="1048877" y="616080"/>
                  </a:lnTo>
                  <a:lnTo>
                    <a:pt x="1014561" y="639216"/>
                  </a:lnTo>
                  <a:lnTo>
                    <a:pt x="972566" y="647700"/>
                  </a:lnTo>
                  <a:lnTo>
                    <a:pt x="107950" y="647700"/>
                  </a:lnTo>
                  <a:lnTo>
                    <a:pt x="65933" y="639216"/>
                  </a:lnTo>
                  <a:lnTo>
                    <a:pt x="31619" y="616080"/>
                  </a:lnTo>
                  <a:lnTo>
                    <a:pt x="8483" y="581766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1831" y="5242560"/>
              <a:ext cx="722376" cy="403859"/>
            </a:xfrm>
            <a:prstGeom prst="rect">
              <a:avLst/>
            </a:prstGeom>
          </p:spPr>
        </p:pic>
      </p:grpSp>
      <p:sp>
        <p:nvSpPr>
          <p:cNvPr id="122" name="object 122"/>
          <p:cNvSpPr txBox="1"/>
          <p:nvPr/>
        </p:nvSpPr>
        <p:spPr>
          <a:xfrm>
            <a:off x="1043127" y="5284723"/>
            <a:ext cx="504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10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2087879" y="5343144"/>
            <a:ext cx="739140" cy="527685"/>
            <a:chOff x="2087879" y="5343144"/>
            <a:chExt cx="739140" cy="527685"/>
          </a:xfrm>
        </p:grpSpPr>
        <p:sp>
          <p:nvSpPr>
            <p:cNvPr id="124" name="object 124"/>
            <p:cNvSpPr/>
            <p:nvPr/>
          </p:nvSpPr>
          <p:spPr>
            <a:xfrm>
              <a:off x="2097785" y="5353050"/>
              <a:ext cx="719455" cy="433070"/>
            </a:xfrm>
            <a:custGeom>
              <a:avLst/>
              <a:gdLst/>
              <a:ahLst/>
              <a:cxnLst/>
              <a:rect l="l" t="t" r="r" b="b"/>
              <a:pathLst>
                <a:path w="719455" h="433070">
                  <a:moveTo>
                    <a:pt x="359663" y="0"/>
                  </a:moveTo>
                  <a:lnTo>
                    <a:pt x="301326" y="2832"/>
                  </a:lnTo>
                  <a:lnTo>
                    <a:pt x="245985" y="11033"/>
                  </a:lnTo>
                  <a:lnTo>
                    <a:pt x="194381" y="24157"/>
                  </a:lnTo>
                  <a:lnTo>
                    <a:pt x="147254" y="41757"/>
                  </a:lnTo>
                  <a:lnTo>
                    <a:pt x="105346" y="63388"/>
                  </a:lnTo>
                  <a:lnTo>
                    <a:pt x="69396" y="88605"/>
                  </a:lnTo>
                  <a:lnTo>
                    <a:pt x="40146" y="116961"/>
                  </a:lnTo>
                  <a:lnTo>
                    <a:pt x="4707" y="181308"/>
                  </a:lnTo>
                  <a:lnTo>
                    <a:pt x="0" y="216408"/>
                  </a:lnTo>
                  <a:lnTo>
                    <a:pt x="4707" y="251510"/>
                  </a:lnTo>
                  <a:lnTo>
                    <a:pt x="40146" y="315860"/>
                  </a:lnTo>
                  <a:lnTo>
                    <a:pt x="69396" y="344216"/>
                  </a:lnTo>
                  <a:lnTo>
                    <a:pt x="105346" y="369431"/>
                  </a:lnTo>
                  <a:lnTo>
                    <a:pt x="147254" y="391062"/>
                  </a:lnTo>
                  <a:lnTo>
                    <a:pt x="194381" y="408661"/>
                  </a:lnTo>
                  <a:lnTo>
                    <a:pt x="245985" y="421783"/>
                  </a:lnTo>
                  <a:lnTo>
                    <a:pt x="301326" y="429983"/>
                  </a:lnTo>
                  <a:lnTo>
                    <a:pt x="359663" y="432816"/>
                  </a:lnTo>
                  <a:lnTo>
                    <a:pt x="418001" y="429983"/>
                  </a:lnTo>
                  <a:lnTo>
                    <a:pt x="473342" y="421783"/>
                  </a:lnTo>
                  <a:lnTo>
                    <a:pt x="524946" y="408661"/>
                  </a:lnTo>
                  <a:lnTo>
                    <a:pt x="572073" y="391062"/>
                  </a:lnTo>
                  <a:lnTo>
                    <a:pt x="613981" y="369431"/>
                  </a:lnTo>
                  <a:lnTo>
                    <a:pt x="649931" y="344216"/>
                  </a:lnTo>
                  <a:lnTo>
                    <a:pt x="679181" y="315860"/>
                  </a:lnTo>
                  <a:lnTo>
                    <a:pt x="714620" y="251510"/>
                  </a:lnTo>
                  <a:lnTo>
                    <a:pt x="719327" y="216408"/>
                  </a:lnTo>
                  <a:lnTo>
                    <a:pt x="714620" y="181308"/>
                  </a:lnTo>
                  <a:lnTo>
                    <a:pt x="679181" y="116961"/>
                  </a:lnTo>
                  <a:lnTo>
                    <a:pt x="649931" y="88605"/>
                  </a:lnTo>
                  <a:lnTo>
                    <a:pt x="613981" y="63388"/>
                  </a:lnTo>
                  <a:lnTo>
                    <a:pt x="572073" y="41757"/>
                  </a:lnTo>
                  <a:lnTo>
                    <a:pt x="524946" y="24157"/>
                  </a:lnTo>
                  <a:lnTo>
                    <a:pt x="473342" y="11033"/>
                  </a:lnTo>
                  <a:lnTo>
                    <a:pt x="418001" y="2832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97785" y="5353050"/>
              <a:ext cx="719455" cy="433070"/>
            </a:xfrm>
            <a:custGeom>
              <a:avLst/>
              <a:gdLst/>
              <a:ahLst/>
              <a:cxnLst/>
              <a:rect l="l" t="t" r="r" b="b"/>
              <a:pathLst>
                <a:path w="719455" h="433070">
                  <a:moveTo>
                    <a:pt x="0" y="216408"/>
                  </a:moveTo>
                  <a:lnTo>
                    <a:pt x="18336" y="148010"/>
                  </a:lnTo>
                  <a:lnTo>
                    <a:pt x="69396" y="88605"/>
                  </a:lnTo>
                  <a:lnTo>
                    <a:pt x="105346" y="63388"/>
                  </a:lnTo>
                  <a:lnTo>
                    <a:pt x="147254" y="41757"/>
                  </a:lnTo>
                  <a:lnTo>
                    <a:pt x="194381" y="24157"/>
                  </a:lnTo>
                  <a:lnTo>
                    <a:pt x="245985" y="11033"/>
                  </a:lnTo>
                  <a:lnTo>
                    <a:pt x="301326" y="2832"/>
                  </a:lnTo>
                  <a:lnTo>
                    <a:pt x="359663" y="0"/>
                  </a:lnTo>
                  <a:lnTo>
                    <a:pt x="418001" y="2832"/>
                  </a:lnTo>
                  <a:lnTo>
                    <a:pt x="473342" y="11033"/>
                  </a:lnTo>
                  <a:lnTo>
                    <a:pt x="524946" y="24157"/>
                  </a:lnTo>
                  <a:lnTo>
                    <a:pt x="572073" y="41757"/>
                  </a:lnTo>
                  <a:lnTo>
                    <a:pt x="613981" y="63388"/>
                  </a:lnTo>
                  <a:lnTo>
                    <a:pt x="649931" y="88605"/>
                  </a:lnTo>
                  <a:lnTo>
                    <a:pt x="679181" y="116961"/>
                  </a:lnTo>
                  <a:lnTo>
                    <a:pt x="714620" y="181308"/>
                  </a:lnTo>
                  <a:lnTo>
                    <a:pt x="719327" y="216408"/>
                  </a:lnTo>
                  <a:lnTo>
                    <a:pt x="714620" y="251510"/>
                  </a:lnTo>
                  <a:lnTo>
                    <a:pt x="679181" y="315860"/>
                  </a:lnTo>
                  <a:lnTo>
                    <a:pt x="649931" y="344216"/>
                  </a:lnTo>
                  <a:lnTo>
                    <a:pt x="613981" y="369431"/>
                  </a:lnTo>
                  <a:lnTo>
                    <a:pt x="572073" y="391062"/>
                  </a:lnTo>
                  <a:lnTo>
                    <a:pt x="524946" y="408661"/>
                  </a:lnTo>
                  <a:lnTo>
                    <a:pt x="473342" y="421783"/>
                  </a:lnTo>
                  <a:lnTo>
                    <a:pt x="418001" y="429983"/>
                  </a:lnTo>
                  <a:lnTo>
                    <a:pt x="359663" y="432816"/>
                  </a:lnTo>
                  <a:lnTo>
                    <a:pt x="301326" y="429983"/>
                  </a:lnTo>
                  <a:lnTo>
                    <a:pt x="245985" y="421783"/>
                  </a:lnTo>
                  <a:lnTo>
                    <a:pt x="194381" y="408661"/>
                  </a:lnTo>
                  <a:lnTo>
                    <a:pt x="147254" y="391062"/>
                  </a:lnTo>
                  <a:lnTo>
                    <a:pt x="105346" y="369431"/>
                  </a:lnTo>
                  <a:lnTo>
                    <a:pt x="69396" y="344216"/>
                  </a:lnTo>
                  <a:lnTo>
                    <a:pt x="40146" y="315860"/>
                  </a:lnTo>
                  <a:lnTo>
                    <a:pt x="4707" y="251510"/>
                  </a:lnTo>
                  <a:lnTo>
                    <a:pt x="0" y="21640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49423" y="5356860"/>
              <a:ext cx="434339" cy="513588"/>
            </a:xfrm>
            <a:prstGeom prst="rect">
              <a:avLst/>
            </a:prstGeom>
          </p:spPr>
        </p:pic>
      </p:grpSp>
      <p:sp>
        <p:nvSpPr>
          <p:cNvPr id="127" name="object 127"/>
          <p:cNvSpPr txBox="1"/>
          <p:nvPr/>
        </p:nvSpPr>
        <p:spPr>
          <a:xfrm>
            <a:off x="2380233" y="5413959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x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159251" y="5234940"/>
            <a:ext cx="1100455" cy="668020"/>
            <a:chOff x="3159251" y="5234940"/>
            <a:chExt cx="1100455" cy="668020"/>
          </a:xfrm>
        </p:grpSpPr>
        <p:sp>
          <p:nvSpPr>
            <p:cNvPr id="129" name="object 129"/>
            <p:cNvSpPr/>
            <p:nvPr/>
          </p:nvSpPr>
          <p:spPr>
            <a:xfrm>
              <a:off x="3169157" y="5244846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6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49"/>
                  </a:lnTo>
                  <a:lnTo>
                    <a:pt x="0" y="539749"/>
                  </a:lnTo>
                  <a:lnTo>
                    <a:pt x="8491" y="581766"/>
                  </a:lnTo>
                  <a:lnTo>
                    <a:pt x="31638" y="616080"/>
                  </a:lnTo>
                  <a:lnTo>
                    <a:pt x="65954" y="639216"/>
                  </a:lnTo>
                  <a:lnTo>
                    <a:pt x="107950" y="647699"/>
                  </a:lnTo>
                  <a:lnTo>
                    <a:pt x="972566" y="647699"/>
                  </a:lnTo>
                  <a:lnTo>
                    <a:pt x="1014561" y="639216"/>
                  </a:lnTo>
                  <a:lnTo>
                    <a:pt x="1048877" y="616080"/>
                  </a:lnTo>
                  <a:lnTo>
                    <a:pt x="1072024" y="581766"/>
                  </a:lnTo>
                  <a:lnTo>
                    <a:pt x="1080516" y="539749"/>
                  </a:lnTo>
                  <a:lnTo>
                    <a:pt x="1080516" y="107949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6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69157" y="5244846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49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2566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6" y="107949"/>
                  </a:lnTo>
                  <a:lnTo>
                    <a:pt x="1080516" y="539749"/>
                  </a:lnTo>
                  <a:lnTo>
                    <a:pt x="1072024" y="581766"/>
                  </a:lnTo>
                  <a:lnTo>
                    <a:pt x="1048877" y="616080"/>
                  </a:lnTo>
                  <a:lnTo>
                    <a:pt x="1014561" y="639216"/>
                  </a:lnTo>
                  <a:lnTo>
                    <a:pt x="972566" y="647699"/>
                  </a:lnTo>
                  <a:lnTo>
                    <a:pt x="107950" y="647699"/>
                  </a:lnTo>
                  <a:lnTo>
                    <a:pt x="65954" y="639216"/>
                  </a:lnTo>
                  <a:lnTo>
                    <a:pt x="31638" y="616080"/>
                  </a:lnTo>
                  <a:lnTo>
                    <a:pt x="8491" y="581766"/>
                  </a:lnTo>
                  <a:lnTo>
                    <a:pt x="0" y="539749"/>
                  </a:lnTo>
                  <a:lnTo>
                    <a:pt x="0" y="10794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87851" y="5401056"/>
              <a:ext cx="658368" cy="403859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3488563" y="5443829"/>
            <a:ext cx="439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rebuchet MS"/>
                <a:cs typeface="Trebuchet MS"/>
              </a:rPr>
              <a:t>2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4401311" y="5301996"/>
            <a:ext cx="668020" cy="513715"/>
            <a:chOff x="4401311" y="5301996"/>
            <a:chExt cx="668020" cy="513715"/>
          </a:xfrm>
        </p:grpSpPr>
        <p:sp>
          <p:nvSpPr>
            <p:cNvPr id="134" name="object 134"/>
            <p:cNvSpPr/>
            <p:nvPr/>
          </p:nvSpPr>
          <p:spPr>
            <a:xfrm>
              <a:off x="4411217" y="533476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11217" y="533476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46091" y="5301996"/>
              <a:ext cx="397763" cy="513588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4676902" y="5359095"/>
            <a:ext cx="114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346191" y="5190744"/>
            <a:ext cx="1100455" cy="669290"/>
            <a:chOff x="5346191" y="5190744"/>
            <a:chExt cx="1100455" cy="669290"/>
          </a:xfrm>
        </p:grpSpPr>
        <p:sp>
          <p:nvSpPr>
            <p:cNvPr id="139" name="object 139"/>
            <p:cNvSpPr/>
            <p:nvPr/>
          </p:nvSpPr>
          <p:spPr>
            <a:xfrm>
              <a:off x="5356097" y="5200650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4">
                  <a:moveTo>
                    <a:pt x="972312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19"/>
                  </a:lnTo>
                  <a:lnTo>
                    <a:pt x="8495" y="583135"/>
                  </a:lnTo>
                  <a:lnTo>
                    <a:pt x="31670" y="617529"/>
                  </a:lnTo>
                  <a:lnTo>
                    <a:pt x="66061" y="640719"/>
                  </a:lnTo>
                  <a:lnTo>
                    <a:pt x="108203" y="649224"/>
                  </a:lnTo>
                  <a:lnTo>
                    <a:pt x="972312" y="649224"/>
                  </a:lnTo>
                  <a:lnTo>
                    <a:pt x="1014454" y="640719"/>
                  </a:lnTo>
                  <a:lnTo>
                    <a:pt x="1048845" y="617529"/>
                  </a:lnTo>
                  <a:lnTo>
                    <a:pt x="1072020" y="583135"/>
                  </a:lnTo>
                  <a:lnTo>
                    <a:pt x="1080515" y="541019"/>
                  </a:lnTo>
                  <a:lnTo>
                    <a:pt x="1080515" y="108203"/>
                  </a:lnTo>
                  <a:lnTo>
                    <a:pt x="1072020" y="66061"/>
                  </a:lnTo>
                  <a:lnTo>
                    <a:pt x="1048845" y="31670"/>
                  </a:lnTo>
                  <a:lnTo>
                    <a:pt x="1014454" y="8495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56097" y="5200650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972312" y="0"/>
                  </a:lnTo>
                  <a:lnTo>
                    <a:pt x="1014454" y="8495"/>
                  </a:lnTo>
                  <a:lnTo>
                    <a:pt x="1048845" y="31670"/>
                  </a:lnTo>
                  <a:lnTo>
                    <a:pt x="1072020" y="66061"/>
                  </a:lnTo>
                  <a:lnTo>
                    <a:pt x="1080515" y="108203"/>
                  </a:lnTo>
                  <a:lnTo>
                    <a:pt x="1080515" y="541019"/>
                  </a:lnTo>
                  <a:lnTo>
                    <a:pt x="1072020" y="583135"/>
                  </a:lnTo>
                  <a:lnTo>
                    <a:pt x="1048845" y="617529"/>
                  </a:lnTo>
                  <a:lnTo>
                    <a:pt x="1014454" y="640719"/>
                  </a:lnTo>
                  <a:lnTo>
                    <a:pt x="972312" y="649224"/>
                  </a:lnTo>
                  <a:lnTo>
                    <a:pt x="108203" y="649224"/>
                  </a:lnTo>
                  <a:lnTo>
                    <a:pt x="66061" y="640719"/>
                  </a:lnTo>
                  <a:lnTo>
                    <a:pt x="31670" y="617529"/>
                  </a:lnTo>
                  <a:lnTo>
                    <a:pt x="8495" y="583135"/>
                  </a:lnTo>
                  <a:lnTo>
                    <a:pt x="0" y="541019"/>
                  </a:lnTo>
                  <a:lnTo>
                    <a:pt x="0" y="10820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10783" y="5358384"/>
              <a:ext cx="484632" cy="40385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51575" y="5358384"/>
              <a:ext cx="547115" cy="403859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5612384" y="5400243"/>
            <a:ext cx="569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30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7380731" y="5227320"/>
            <a:ext cx="1100455" cy="669290"/>
            <a:chOff x="7380731" y="5227320"/>
            <a:chExt cx="1100455" cy="669290"/>
          </a:xfrm>
        </p:grpSpPr>
        <p:sp>
          <p:nvSpPr>
            <p:cNvPr id="145" name="object 145"/>
            <p:cNvSpPr/>
            <p:nvPr/>
          </p:nvSpPr>
          <p:spPr>
            <a:xfrm>
              <a:off x="7390637" y="5237226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4">
                  <a:moveTo>
                    <a:pt x="972311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495" y="583135"/>
                  </a:lnTo>
                  <a:lnTo>
                    <a:pt x="31670" y="617529"/>
                  </a:lnTo>
                  <a:lnTo>
                    <a:pt x="66061" y="640719"/>
                  </a:lnTo>
                  <a:lnTo>
                    <a:pt x="108203" y="649224"/>
                  </a:lnTo>
                  <a:lnTo>
                    <a:pt x="972311" y="649224"/>
                  </a:lnTo>
                  <a:lnTo>
                    <a:pt x="1014454" y="640719"/>
                  </a:lnTo>
                  <a:lnTo>
                    <a:pt x="1048845" y="617529"/>
                  </a:lnTo>
                  <a:lnTo>
                    <a:pt x="1072020" y="583135"/>
                  </a:lnTo>
                  <a:lnTo>
                    <a:pt x="1080515" y="541020"/>
                  </a:lnTo>
                  <a:lnTo>
                    <a:pt x="1080515" y="108204"/>
                  </a:lnTo>
                  <a:lnTo>
                    <a:pt x="1072020" y="66061"/>
                  </a:lnTo>
                  <a:lnTo>
                    <a:pt x="1048845" y="31670"/>
                  </a:lnTo>
                  <a:lnTo>
                    <a:pt x="1014454" y="8495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90637" y="5237226"/>
              <a:ext cx="1080770" cy="649605"/>
            </a:xfrm>
            <a:custGeom>
              <a:avLst/>
              <a:gdLst/>
              <a:ahLst/>
              <a:cxnLst/>
              <a:rect l="l" t="t" r="r" b="b"/>
              <a:pathLst>
                <a:path w="1080770" h="649604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972311" y="0"/>
                  </a:lnTo>
                  <a:lnTo>
                    <a:pt x="1014454" y="8495"/>
                  </a:lnTo>
                  <a:lnTo>
                    <a:pt x="1048845" y="31670"/>
                  </a:lnTo>
                  <a:lnTo>
                    <a:pt x="1072020" y="66061"/>
                  </a:lnTo>
                  <a:lnTo>
                    <a:pt x="1080515" y="108204"/>
                  </a:lnTo>
                  <a:lnTo>
                    <a:pt x="1080515" y="541020"/>
                  </a:lnTo>
                  <a:lnTo>
                    <a:pt x="1072020" y="583135"/>
                  </a:lnTo>
                  <a:lnTo>
                    <a:pt x="1048845" y="617529"/>
                  </a:lnTo>
                  <a:lnTo>
                    <a:pt x="1014454" y="640719"/>
                  </a:lnTo>
                  <a:lnTo>
                    <a:pt x="972311" y="649224"/>
                  </a:lnTo>
                  <a:lnTo>
                    <a:pt x="108203" y="649224"/>
                  </a:lnTo>
                  <a:lnTo>
                    <a:pt x="66061" y="640719"/>
                  </a:lnTo>
                  <a:lnTo>
                    <a:pt x="31670" y="617529"/>
                  </a:lnTo>
                  <a:lnTo>
                    <a:pt x="8495" y="583135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83423" y="5394960"/>
              <a:ext cx="711707" cy="403859"/>
            </a:xfrm>
            <a:prstGeom prst="rect">
              <a:avLst/>
            </a:prstGeom>
          </p:spPr>
        </p:pic>
      </p:grpSp>
      <p:sp>
        <p:nvSpPr>
          <p:cNvPr id="148" name="object 148"/>
          <p:cNvSpPr txBox="1"/>
          <p:nvPr/>
        </p:nvSpPr>
        <p:spPr>
          <a:xfrm>
            <a:off x="7685278" y="5436819"/>
            <a:ext cx="493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2</a:t>
            </a:r>
            <a:r>
              <a:rPr sz="1400" spc="-10" dirty="0">
                <a:latin typeface="Trebuchet MS"/>
                <a:cs typeface="Trebuchet MS"/>
              </a:rPr>
              <a:t>5</a:t>
            </a:r>
            <a:r>
              <a:rPr sz="1400" spc="-5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6551676" y="5376671"/>
            <a:ext cx="668020" cy="513715"/>
            <a:chOff x="6551676" y="5376671"/>
            <a:chExt cx="668020" cy="513715"/>
          </a:xfrm>
        </p:grpSpPr>
        <p:sp>
          <p:nvSpPr>
            <p:cNvPr id="150" name="object 150"/>
            <p:cNvSpPr/>
            <p:nvPr/>
          </p:nvSpPr>
          <p:spPr>
            <a:xfrm>
              <a:off x="6561582" y="5409437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4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61582" y="5409437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4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73596" y="5376671"/>
              <a:ext cx="441959" cy="513588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6805930" y="543377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06576" y="4680965"/>
            <a:ext cx="6510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Administrar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10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mg.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ketorolaco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D.U.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presentación: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ámpula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30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mg.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4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2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ml.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2359" y="0"/>
            <a:ext cx="1691639" cy="6857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7766" y="796092"/>
            <a:ext cx="4544137" cy="1902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7260" y="719709"/>
            <a:ext cx="457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0" algn="l"/>
              </a:tabLst>
            </a:pPr>
            <a:r>
              <a:rPr sz="1800" spc="-5" dirty="0">
                <a:latin typeface="Trebuchet MS"/>
                <a:cs typeface="Trebuchet MS"/>
              </a:rPr>
              <a:t>FORMULA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PARA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EL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CALCULO	DE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SOLUCIONES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6759" y="2220467"/>
            <a:ext cx="1129665" cy="830580"/>
            <a:chOff x="746759" y="2220467"/>
            <a:chExt cx="1129665" cy="830580"/>
          </a:xfrm>
        </p:grpSpPr>
        <p:sp>
          <p:nvSpPr>
            <p:cNvPr id="10" name="object 10"/>
            <p:cNvSpPr/>
            <p:nvPr/>
          </p:nvSpPr>
          <p:spPr>
            <a:xfrm>
              <a:off x="756665" y="227761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972566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6" y="539750"/>
                  </a:lnTo>
                  <a:lnTo>
                    <a:pt x="1080516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6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665" y="2277617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972566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6" y="107950"/>
                  </a:lnTo>
                  <a:lnTo>
                    <a:pt x="1080516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6" y="647700"/>
                  </a:lnTo>
                  <a:lnTo>
                    <a:pt x="107950" y="647700"/>
                  </a:lnTo>
                  <a:lnTo>
                    <a:pt x="65933" y="639208"/>
                  </a:lnTo>
                  <a:lnTo>
                    <a:pt x="31619" y="616061"/>
                  </a:lnTo>
                  <a:lnTo>
                    <a:pt x="8483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763" y="2220467"/>
              <a:ext cx="1097280" cy="403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8991" y="2433827"/>
              <a:ext cx="502920" cy="403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287" y="2647187"/>
              <a:ext cx="1046988" cy="4038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80059" y="2262632"/>
            <a:ext cx="829944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CA</a:t>
            </a:r>
            <a:r>
              <a:rPr sz="1400" dirty="0">
                <a:latin typeface="Trebuchet MS"/>
                <a:cs typeface="Trebuchet MS"/>
              </a:rPr>
              <a:t>NTI</a:t>
            </a:r>
            <a:r>
              <a:rPr sz="1400" spc="-5" dirty="0">
                <a:latin typeface="Trebuchet MS"/>
                <a:cs typeface="Trebuchet MS"/>
              </a:rPr>
              <a:t>DAD  </a:t>
            </a:r>
            <a:r>
              <a:rPr sz="1400" dirty="0">
                <a:latin typeface="Trebuchet MS"/>
                <a:cs typeface="Trebuchet MS"/>
              </a:rPr>
              <a:t>DE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SOLUCION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70532" y="2339339"/>
            <a:ext cx="741045" cy="527685"/>
            <a:chOff x="1970532" y="2339339"/>
            <a:chExt cx="741045" cy="527685"/>
          </a:xfrm>
        </p:grpSpPr>
        <p:sp>
          <p:nvSpPr>
            <p:cNvPr id="17" name="object 17"/>
            <p:cNvSpPr/>
            <p:nvPr/>
          </p:nvSpPr>
          <p:spPr>
            <a:xfrm>
              <a:off x="1980438" y="2349245"/>
              <a:ext cx="721360" cy="433070"/>
            </a:xfrm>
            <a:custGeom>
              <a:avLst/>
              <a:gdLst/>
              <a:ahLst/>
              <a:cxnLst/>
              <a:rect l="l" t="t" r="r" b="b"/>
              <a:pathLst>
                <a:path w="721360" h="433069">
                  <a:moveTo>
                    <a:pt x="360425" y="0"/>
                  </a:moveTo>
                  <a:lnTo>
                    <a:pt x="301974" y="2832"/>
                  </a:lnTo>
                  <a:lnTo>
                    <a:pt x="246522" y="11033"/>
                  </a:lnTo>
                  <a:lnTo>
                    <a:pt x="194811" y="24157"/>
                  </a:lnTo>
                  <a:lnTo>
                    <a:pt x="147584" y="41757"/>
                  </a:lnTo>
                  <a:lnTo>
                    <a:pt x="105584" y="63388"/>
                  </a:lnTo>
                  <a:lnTo>
                    <a:pt x="69555" y="88605"/>
                  </a:lnTo>
                  <a:lnTo>
                    <a:pt x="40239" y="116961"/>
                  </a:lnTo>
                  <a:lnTo>
                    <a:pt x="4718" y="181308"/>
                  </a:lnTo>
                  <a:lnTo>
                    <a:pt x="0" y="216407"/>
                  </a:lnTo>
                  <a:lnTo>
                    <a:pt x="4718" y="251507"/>
                  </a:lnTo>
                  <a:lnTo>
                    <a:pt x="40239" y="315854"/>
                  </a:lnTo>
                  <a:lnTo>
                    <a:pt x="69555" y="344210"/>
                  </a:lnTo>
                  <a:lnTo>
                    <a:pt x="105584" y="369427"/>
                  </a:lnTo>
                  <a:lnTo>
                    <a:pt x="147584" y="391058"/>
                  </a:lnTo>
                  <a:lnTo>
                    <a:pt x="194811" y="408658"/>
                  </a:lnTo>
                  <a:lnTo>
                    <a:pt x="246522" y="421782"/>
                  </a:lnTo>
                  <a:lnTo>
                    <a:pt x="301974" y="429983"/>
                  </a:lnTo>
                  <a:lnTo>
                    <a:pt x="360425" y="432815"/>
                  </a:lnTo>
                  <a:lnTo>
                    <a:pt x="418877" y="429983"/>
                  </a:lnTo>
                  <a:lnTo>
                    <a:pt x="474329" y="421782"/>
                  </a:lnTo>
                  <a:lnTo>
                    <a:pt x="526040" y="408658"/>
                  </a:lnTo>
                  <a:lnTo>
                    <a:pt x="573267" y="391058"/>
                  </a:lnTo>
                  <a:lnTo>
                    <a:pt x="615267" y="369427"/>
                  </a:lnTo>
                  <a:lnTo>
                    <a:pt x="651296" y="344210"/>
                  </a:lnTo>
                  <a:lnTo>
                    <a:pt x="680612" y="315854"/>
                  </a:lnTo>
                  <a:lnTo>
                    <a:pt x="716133" y="251507"/>
                  </a:lnTo>
                  <a:lnTo>
                    <a:pt x="720851" y="216407"/>
                  </a:lnTo>
                  <a:lnTo>
                    <a:pt x="716133" y="181308"/>
                  </a:lnTo>
                  <a:lnTo>
                    <a:pt x="680612" y="116961"/>
                  </a:lnTo>
                  <a:lnTo>
                    <a:pt x="651296" y="88605"/>
                  </a:lnTo>
                  <a:lnTo>
                    <a:pt x="615267" y="63388"/>
                  </a:lnTo>
                  <a:lnTo>
                    <a:pt x="573267" y="41757"/>
                  </a:lnTo>
                  <a:lnTo>
                    <a:pt x="526040" y="24157"/>
                  </a:lnTo>
                  <a:lnTo>
                    <a:pt x="474329" y="11033"/>
                  </a:lnTo>
                  <a:lnTo>
                    <a:pt x="418877" y="2832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80438" y="2349245"/>
              <a:ext cx="721360" cy="433070"/>
            </a:xfrm>
            <a:custGeom>
              <a:avLst/>
              <a:gdLst/>
              <a:ahLst/>
              <a:cxnLst/>
              <a:rect l="l" t="t" r="r" b="b"/>
              <a:pathLst>
                <a:path w="721360" h="433069">
                  <a:moveTo>
                    <a:pt x="0" y="216407"/>
                  </a:moveTo>
                  <a:lnTo>
                    <a:pt x="18379" y="148010"/>
                  </a:lnTo>
                  <a:lnTo>
                    <a:pt x="69555" y="88605"/>
                  </a:lnTo>
                  <a:lnTo>
                    <a:pt x="105584" y="63388"/>
                  </a:lnTo>
                  <a:lnTo>
                    <a:pt x="147584" y="41757"/>
                  </a:lnTo>
                  <a:lnTo>
                    <a:pt x="194811" y="24157"/>
                  </a:lnTo>
                  <a:lnTo>
                    <a:pt x="246522" y="11033"/>
                  </a:lnTo>
                  <a:lnTo>
                    <a:pt x="301974" y="2832"/>
                  </a:lnTo>
                  <a:lnTo>
                    <a:pt x="360425" y="0"/>
                  </a:lnTo>
                  <a:lnTo>
                    <a:pt x="418877" y="2832"/>
                  </a:lnTo>
                  <a:lnTo>
                    <a:pt x="474329" y="11033"/>
                  </a:lnTo>
                  <a:lnTo>
                    <a:pt x="526040" y="24157"/>
                  </a:lnTo>
                  <a:lnTo>
                    <a:pt x="573267" y="41757"/>
                  </a:lnTo>
                  <a:lnTo>
                    <a:pt x="615267" y="63388"/>
                  </a:lnTo>
                  <a:lnTo>
                    <a:pt x="651296" y="88605"/>
                  </a:lnTo>
                  <a:lnTo>
                    <a:pt x="680612" y="116961"/>
                  </a:lnTo>
                  <a:lnTo>
                    <a:pt x="716133" y="181308"/>
                  </a:lnTo>
                  <a:lnTo>
                    <a:pt x="720851" y="216407"/>
                  </a:lnTo>
                  <a:lnTo>
                    <a:pt x="716133" y="251507"/>
                  </a:lnTo>
                  <a:lnTo>
                    <a:pt x="680612" y="315854"/>
                  </a:lnTo>
                  <a:lnTo>
                    <a:pt x="651296" y="344210"/>
                  </a:lnTo>
                  <a:lnTo>
                    <a:pt x="615267" y="369427"/>
                  </a:lnTo>
                  <a:lnTo>
                    <a:pt x="573267" y="391058"/>
                  </a:lnTo>
                  <a:lnTo>
                    <a:pt x="526040" y="408658"/>
                  </a:lnTo>
                  <a:lnTo>
                    <a:pt x="474329" y="421782"/>
                  </a:lnTo>
                  <a:lnTo>
                    <a:pt x="418877" y="429983"/>
                  </a:lnTo>
                  <a:lnTo>
                    <a:pt x="360425" y="432815"/>
                  </a:lnTo>
                  <a:lnTo>
                    <a:pt x="301974" y="429983"/>
                  </a:lnTo>
                  <a:lnTo>
                    <a:pt x="246522" y="421782"/>
                  </a:lnTo>
                  <a:lnTo>
                    <a:pt x="194811" y="408658"/>
                  </a:lnTo>
                  <a:lnTo>
                    <a:pt x="147584" y="391058"/>
                  </a:lnTo>
                  <a:lnTo>
                    <a:pt x="105584" y="369427"/>
                  </a:lnTo>
                  <a:lnTo>
                    <a:pt x="69555" y="344210"/>
                  </a:lnTo>
                  <a:lnTo>
                    <a:pt x="40239" y="315854"/>
                  </a:lnTo>
                  <a:lnTo>
                    <a:pt x="4718" y="251507"/>
                  </a:lnTo>
                  <a:lnTo>
                    <a:pt x="0" y="21640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0364" y="2353055"/>
              <a:ext cx="397763" cy="51358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282189" y="2409571"/>
            <a:ext cx="11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34639" y="2267711"/>
            <a:ext cx="1316990" cy="676910"/>
            <a:chOff x="2834639" y="2267711"/>
            <a:chExt cx="1316990" cy="676910"/>
          </a:xfrm>
        </p:grpSpPr>
        <p:sp>
          <p:nvSpPr>
            <p:cNvPr id="22" name="object 22"/>
            <p:cNvSpPr/>
            <p:nvPr/>
          </p:nvSpPr>
          <p:spPr>
            <a:xfrm>
              <a:off x="2844545" y="2277617"/>
              <a:ext cx="1297305" cy="647700"/>
            </a:xfrm>
            <a:custGeom>
              <a:avLst/>
              <a:gdLst/>
              <a:ahLst/>
              <a:cxnLst/>
              <a:rect l="l" t="t" r="r" b="b"/>
              <a:pathLst>
                <a:path w="1297304" h="647700">
                  <a:moveTo>
                    <a:pt x="118897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1188974" y="647700"/>
                  </a:lnTo>
                  <a:lnTo>
                    <a:pt x="1230969" y="639208"/>
                  </a:lnTo>
                  <a:lnTo>
                    <a:pt x="1265285" y="616061"/>
                  </a:lnTo>
                  <a:lnTo>
                    <a:pt x="1288432" y="581745"/>
                  </a:lnTo>
                  <a:lnTo>
                    <a:pt x="1296924" y="539750"/>
                  </a:lnTo>
                  <a:lnTo>
                    <a:pt x="1296924" y="107950"/>
                  </a:lnTo>
                  <a:lnTo>
                    <a:pt x="1288432" y="65954"/>
                  </a:lnTo>
                  <a:lnTo>
                    <a:pt x="1265285" y="31638"/>
                  </a:lnTo>
                  <a:lnTo>
                    <a:pt x="1230969" y="8491"/>
                  </a:lnTo>
                  <a:lnTo>
                    <a:pt x="1188974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44545" y="2277617"/>
              <a:ext cx="1297305" cy="647700"/>
            </a:xfrm>
            <a:custGeom>
              <a:avLst/>
              <a:gdLst/>
              <a:ahLst/>
              <a:cxnLst/>
              <a:rect l="l" t="t" r="r" b="b"/>
              <a:pathLst>
                <a:path w="129730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188974" y="0"/>
                  </a:lnTo>
                  <a:lnTo>
                    <a:pt x="1230969" y="8491"/>
                  </a:lnTo>
                  <a:lnTo>
                    <a:pt x="1265285" y="31638"/>
                  </a:lnTo>
                  <a:lnTo>
                    <a:pt x="1288432" y="65954"/>
                  </a:lnTo>
                  <a:lnTo>
                    <a:pt x="1296924" y="107950"/>
                  </a:lnTo>
                  <a:lnTo>
                    <a:pt x="1296924" y="539750"/>
                  </a:lnTo>
                  <a:lnTo>
                    <a:pt x="1288432" y="581745"/>
                  </a:lnTo>
                  <a:lnTo>
                    <a:pt x="1265285" y="616061"/>
                  </a:lnTo>
                  <a:lnTo>
                    <a:pt x="1230969" y="639208"/>
                  </a:lnTo>
                  <a:lnTo>
                    <a:pt x="1188974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3887" y="2327147"/>
              <a:ext cx="1228343" cy="4038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3531" y="2540507"/>
              <a:ext cx="826007" cy="40386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014598" y="2369312"/>
            <a:ext cx="9550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N</a:t>
            </a:r>
            <a:r>
              <a:rPr sz="1400" spc="-5" dirty="0">
                <a:latin typeface="Trebuchet MS"/>
                <a:cs typeface="Trebuchet MS"/>
              </a:rPr>
              <a:t>UM</a:t>
            </a:r>
            <a:r>
              <a:rPr sz="1400" dirty="0">
                <a:latin typeface="Trebuchet MS"/>
                <a:cs typeface="Trebuchet MS"/>
              </a:rPr>
              <a:t>E</a:t>
            </a:r>
            <a:r>
              <a:rPr sz="1400" spc="-5" dirty="0">
                <a:latin typeface="Trebuchet MS"/>
                <a:cs typeface="Trebuchet MS"/>
              </a:rPr>
              <a:t>R</a:t>
            </a:r>
            <a:r>
              <a:rPr sz="1400" dirty="0">
                <a:latin typeface="Trebuchet MS"/>
                <a:cs typeface="Trebuchet MS"/>
              </a:rPr>
              <a:t>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  </a:t>
            </a:r>
            <a:r>
              <a:rPr sz="1400" dirty="0">
                <a:latin typeface="Trebuchet MS"/>
                <a:cs typeface="Trebuchet MS"/>
              </a:rPr>
              <a:t>HORAS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03191" y="2388107"/>
            <a:ext cx="668020" cy="513715"/>
            <a:chOff x="4203191" y="2388107"/>
            <a:chExt cx="668020" cy="513715"/>
          </a:xfrm>
        </p:grpSpPr>
        <p:sp>
          <p:nvSpPr>
            <p:cNvPr id="28" name="object 28"/>
            <p:cNvSpPr/>
            <p:nvPr/>
          </p:nvSpPr>
          <p:spPr>
            <a:xfrm>
              <a:off x="4213097" y="2422397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13097" y="2422397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6447" y="2388107"/>
              <a:ext cx="397763" cy="51358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478273" y="2445511"/>
            <a:ext cx="11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922520" y="2339339"/>
            <a:ext cx="1316990" cy="596265"/>
            <a:chOff x="4922520" y="2339339"/>
            <a:chExt cx="1316990" cy="596265"/>
          </a:xfrm>
        </p:grpSpPr>
        <p:sp>
          <p:nvSpPr>
            <p:cNvPr id="33" name="object 33"/>
            <p:cNvSpPr/>
            <p:nvPr/>
          </p:nvSpPr>
          <p:spPr>
            <a:xfrm>
              <a:off x="4932426" y="2349245"/>
              <a:ext cx="1297305" cy="576580"/>
            </a:xfrm>
            <a:custGeom>
              <a:avLst/>
              <a:gdLst/>
              <a:ahLst/>
              <a:cxnLst/>
              <a:rect l="l" t="t" r="r" b="b"/>
              <a:pathLst>
                <a:path w="1297304" h="576580">
                  <a:moveTo>
                    <a:pt x="1200912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1"/>
                  </a:lnTo>
                  <a:lnTo>
                    <a:pt x="1200912" y="576071"/>
                  </a:lnTo>
                  <a:lnTo>
                    <a:pt x="1238309" y="568535"/>
                  </a:lnTo>
                  <a:lnTo>
                    <a:pt x="1268825" y="547973"/>
                  </a:lnTo>
                  <a:lnTo>
                    <a:pt x="1289387" y="517457"/>
                  </a:lnTo>
                  <a:lnTo>
                    <a:pt x="1296924" y="480059"/>
                  </a:lnTo>
                  <a:lnTo>
                    <a:pt x="1296924" y="96012"/>
                  </a:lnTo>
                  <a:lnTo>
                    <a:pt x="1289387" y="58614"/>
                  </a:lnTo>
                  <a:lnTo>
                    <a:pt x="1268825" y="28098"/>
                  </a:lnTo>
                  <a:lnTo>
                    <a:pt x="1238309" y="7536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32426" y="2349245"/>
              <a:ext cx="1297305" cy="576580"/>
            </a:xfrm>
            <a:custGeom>
              <a:avLst/>
              <a:gdLst/>
              <a:ahLst/>
              <a:cxnLst/>
              <a:rect l="l" t="t" r="r" b="b"/>
              <a:pathLst>
                <a:path w="1297304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1200912" y="0"/>
                  </a:lnTo>
                  <a:lnTo>
                    <a:pt x="1238309" y="7536"/>
                  </a:lnTo>
                  <a:lnTo>
                    <a:pt x="1268825" y="28098"/>
                  </a:lnTo>
                  <a:lnTo>
                    <a:pt x="1289387" y="58614"/>
                  </a:lnTo>
                  <a:lnTo>
                    <a:pt x="1296924" y="96012"/>
                  </a:lnTo>
                  <a:lnTo>
                    <a:pt x="1296924" y="480059"/>
                  </a:lnTo>
                  <a:lnTo>
                    <a:pt x="1289387" y="517457"/>
                  </a:lnTo>
                  <a:lnTo>
                    <a:pt x="1268825" y="547973"/>
                  </a:lnTo>
                  <a:lnTo>
                    <a:pt x="1238309" y="568535"/>
                  </a:lnTo>
                  <a:lnTo>
                    <a:pt x="1200912" y="576071"/>
                  </a:lnTo>
                  <a:lnTo>
                    <a:pt x="96012" y="576071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1768" y="2470403"/>
              <a:ext cx="1226819" cy="4038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102733" y="2511932"/>
            <a:ext cx="956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CO</a:t>
            </a:r>
            <a:r>
              <a:rPr sz="1400" spc="5" dirty="0">
                <a:latin typeface="Trebuchet MS"/>
                <a:cs typeface="Trebuchet MS"/>
              </a:rPr>
              <a:t>N</a:t>
            </a:r>
            <a:r>
              <a:rPr sz="1400" dirty="0">
                <a:latin typeface="Trebuchet MS"/>
                <a:cs typeface="Trebuchet MS"/>
              </a:rPr>
              <a:t>S</a:t>
            </a:r>
            <a:r>
              <a:rPr sz="1400" spc="-135" dirty="0">
                <a:latin typeface="Trebuchet MS"/>
                <a:cs typeface="Trebuchet MS"/>
              </a:rPr>
              <a:t>T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10" dirty="0">
                <a:latin typeface="Trebuchet MS"/>
                <a:cs typeface="Trebuchet MS"/>
              </a:rPr>
              <a:t>N</a:t>
            </a:r>
            <a:r>
              <a:rPr sz="1400" dirty="0">
                <a:latin typeface="Trebuchet MS"/>
                <a:cs typeface="Trebuchet MS"/>
              </a:rPr>
              <a:t>TE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291071" y="2388107"/>
            <a:ext cx="668020" cy="513715"/>
            <a:chOff x="6291071" y="2388107"/>
            <a:chExt cx="668020" cy="513715"/>
          </a:xfrm>
        </p:grpSpPr>
        <p:sp>
          <p:nvSpPr>
            <p:cNvPr id="38" name="object 38"/>
            <p:cNvSpPr/>
            <p:nvPr/>
          </p:nvSpPr>
          <p:spPr>
            <a:xfrm>
              <a:off x="6300977" y="2422397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0977" y="2422397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2991" y="2388107"/>
              <a:ext cx="441960" cy="51358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545326" y="244551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083552" y="2267711"/>
            <a:ext cx="1460500" cy="741045"/>
            <a:chOff x="7083552" y="2267711"/>
            <a:chExt cx="1460500" cy="741045"/>
          </a:xfrm>
        </p:grpSpPr>
        <p:sp>
          <p:nvSpPr>
            <p:cNvPr id="43" name="object 43"/>
            <p:cNvSpPr/>
            <p:nvPr/>
          </p:nvSpPr>
          <p:spPr>
            <a:xfrm>
              <a:off x="7093458" y="2277617"/>
              <a:ext cx="1440180" cy="721360"/>
            </a:xfrm>
            <a:custGeom>
              <a:avLst/>
              <a:gdLst/>
              <a:ahLst/>
              <a:cxnLst/>
              <a:rect l="l" t="t" r="r" b="b"/>
              <a:pathLst>
                <a:path w="1440179" h="721360">
                  <a:moveTo>
                    <a:pt x="1320038" y="0"/>
                  </a:moveTo>
                  <a:lnTo>
                    <a:pt x="120142" y="0"/>
                  </a:lnTo>
                  <a:lnTo>
                    <a:pt x="73402" y="9449"/>
                  </a:lnTo>
                  <a:lnTo>
                    <a:pt x="35210" y="35210"/>
                  </a:lnTo>
                  <a:lnTo>
                    <a:pt x="9449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9" y="647449"/>
                  </a:lnTo>
                  <a:lnTo>
                    <a:pt x="35210" y="685641"/>
                  </a:lnTo>
                  <a:lnTo>
                    <a:pt x="73402" y="711402"/>
                  </a:lnTo>
                  <a:lnTo>
                    <a:pt x="120142" y="720852"/>
                  </a:lnTo>
                  <a:lnTo>
                    <a:pt x="1320038" y="720852"/>
                  </a:lnTo>
                  <a:lnTo>
                    <a:pt x="1366777" y="711402"/>
                  </a:lnTo>
                  <a:lnTo>
                    <a:pt x="1404969" y="685641"/>
                  </a:lnTo>
                  <a:lnTo>
                    <a:pt x="1430730" y="647449"/>
                  </a:lnTo>
                  <a:lnTo>
                    <a:pt x="1440180" y="600710"/>
                  </a:lnTo>
                  <a:lnTo>
                    <a:pt x="1440180" y="120142"/>
                  </a:lnTo>
                  <a:lnTo>
                    <a:pt x="1430730" y="73402"/>
                  </a:lnTo>
                  <a:lnTo>
                    <a:pt x="1404969" y="35210"/>
                  </a:lnTo>
                  <a:lnTo>
                    <a:pt x="1366777" y="9449"/>
                  </a:lnTo>
                  <a:lnTo>
                    <a:pt x="1320038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93458" y="2277617"/>
              <a:ext cx="1440180" cy="721360"/>
            </a:xfrm>
            <a:custGeom>
              <a:avLst/>
              <a:gdLst/>
              <a:ahLst/>
              <a:cxnLst/>
              <a:rect l="l" t="t" r="r" b="b"/>
              <a:pathLst>
                <a:path w="1440179" h="721360">
                  <a:moveTo>
                    <a:pt x="0" y="120142"/>
                  </a:moveTo>
                  <a:lnTo>
                    <a:pt x="9449" y="73402"/>
                  </a:lnTo>
                  <a:lnTo>
                    <a:pt x="35210" y="35210"/>
                  </a:lnTo>
                  <a:lnTo>
                    <a:pt x="73402" y="9449"/>
                  </a:lnTo>
                  <a:lnTo>
                    <a:pt x="120142" y="0"/>
                  </a:lnTo>
                  <a:lnTo>
                    <a:pt x="1320038" y="0"/>
                  </a:lnTo>
                  <a:lnTo>
                    <a:pt x="1366777" y="9449"/>
                  </a:lnTo>
                  <a:lnTo>
                    <a:pt x="1404969" y="35210"/>
                  </a:lnTo>
                  <a:lnTo>
                    <a:pt x="1430730" y="73402"/>
                  </a:lnTo>
                  <a:lnTo>
                    <a:pt x="1440180" y="120142"/>
                  </a:lnTo>
                  <a:lnTo>
                    <a:pt x="1440180" y="600710"/>
                  </a:lnTo>
                  <a:lnTo>
                    <a:pt x="1430730" y="647449"/>
                  </a:lnTo>
                  <a:lnTo>
                    <a:pt x="1404969" y="685641"/>
                  </a:lnTo>
                  <a:lnTo>
                    <a:pt x="1366777" y="711402"/>
                  </a:lnTo>
                  <a:lnTo>
                    <a:pt x="1320038" y="720852"/>
                  </a:lnTo>
                  <a:lnTo>
                    <a:pt x="120142" y="720852"/>
                  </a:lnTo>
                  <a:lnTo>
                    <a:pt x="73402" y="711402"/>
                  </a:lnTo>
                  <a:lnTo>
                    <a:pt x="35210" y="685641"/>
                  </a:lnTo>
                  <a:lnTo>
                    <a:pt x="9449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29856" y="2493263"/>
              <a:ext cx="1178052" cy="34747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315961" y="2528696"/>
            <a:ext cx="9918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Dosis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correcta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66571" y="1439926"/>
            <a:ext cx="6704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2230" algn="l"/>
                <a:tab pos="6113780" algn="l"/>
              </a:tabLst>
            </a:pPr>
            <a:r>
              <a:rPr sz="1800" spc="-5" dirty="0">
                <a:latin typeface="Trebuchet MS"/>
                <a:cs typeface="Trebuchet MS"/>
              </a:rPr>
              <a:t>Administrar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1000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ml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	sol.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fisiológica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(SAF)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al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9.0%</a:t>
            </a:r>
            <a:r>
              <a:rPr sz="1800" dirty="0">
                <a:latin typeface="Trebuchet MS"/>
                <a:cs typeface="Trebuchet MS"/>
              </a:rPr>
              <a:t> para	6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hrs.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¿Cuántas</a:t>
            </a:r>
            <a:r>
              <a:rPr sz="1800" spc="-10" dirty="0">
                <a:latin typeface="Trebuchet MS"/>
                <a:cs typeface="Trebuchet MS"/>
              </a:rPr>
              <a:t> gotas </a:t>
            </a:r>
            <a:r>
              <a:rPr sz="1800" spc="-5" dirty="0">
                <a:latin typeface="Trebuchet MS"/>
                <a:cs typeface="Trebuchet MS"/>
              </a:rPr>
              <a:t>por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minuto deben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pasar?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226807" y="3203448"/>
            <a:ext cx="1460500" cy="668020"/>
            <a:chOff x="7226807" y="3203448"/>
            <a:chExt cx="1460500" cy="668020"/>
          </a:xfrm>
        </p:grpSpPr>
        <p:sp>
          <p:nvSpPr>
            <p:cNvPr id="49" name="object 49"/>
            <p:cNvSpPr/>
            <p:nvPr/>
          </p:nvSpPr>
          <p:spPr>
            <a:xfrm>
              <a:off x="7236713" y="3213354"/>
              <a:ext cx="1440180" cy="647700"/>
            </a:xfrm>
            <a:custGeom>
              <a:avLst/>
              <a:gdLst/>
              <a:ahLst/>
              <a:cxnLst/>
              <a:rect l="l" t="t" r="r" b="b"/>
              <a:pathLst>
                <a:path w="1440179" h="647700">
                  <a:moveTo>
                    <a:pt x="1332229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1332229" y="647700"/>
                  </a:lnTo>
                  <a:lnTo>
                    <a:pt x="1374225" y="639208"/>
                  </a:lnTo>
                  <a:lnTo>
                    <a:pt x="1408541" y="616061"/>
                  </a:lnTo>
                  <a:lnTo>
                    <a:pt x="1431688" y="581745"/>
                  </a:lnTo>
                  <a:lnTo>
                    <a:pt x="1440179" y="539750"/>
                  </a:lnTo>
                  <a:lnTo>
                    <a:pt x="1440179" y="107950"/>
                  </a:lnTo>
                  <a:lnTo>
                    <a:pt x="1431688" y="65954"/>
                  </a:lnTo>
                  <a:lnTo>
                    <a:pt x="1408541" y="31638"/>
                  </a:lnTo>
                  <a:lnTo>
                    <a:pt x="1374225" y="8491"/>
                  </a:lnTo>
                  <a:lnTo>
                    <a:pt x="1332229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36713" y="3213354"/>
              <a:ext cx="1440180" cy="647700"/>
            </a:xfrm>
            <a:custGeom>
              <a:avLst/>
              <a:gdLst/>
              <a:ahLst/>
              <a:cxnLst/>
              <a:rect l="l" t="t" r="r" b="b"/>
              <a:pathLst>
                <a:path w="1440179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332229" y="0"/>
                  </a:lnTo>
                  <a:lnTo>
                    <a:pt x="1374225" y="8491"/>
                  </a:lnTo>
                  <a:lnTo>
                    <a:pt x="1408541" y="31638"/>
                  </a:lnTo>
                  <a:lnTo>
                    <a:pt x="1431688" y="65954"/>
                  </a:lnTo>
                  <a:lnTo>
                    <a:pt x="1440179" y="107950"/>
                  </a:lnTo>
                  <a:lnTo>
                    <a:pt x="1440179" y="539750"/>
                  </a:lnTo>
                  <a:lnTo>
                    <a:pt x="1431688" y="581745"/>
                  </a:lnTo>
                  <a:lnTo>
                    <a:pt x="1408541" y="616061"/>
                  </a:lnTo>
                  <a:lnTo>
                    <a:pt x="1374225" y="639208"/>
                  </a:lnTo>
                  <a:lnTo>
                    <a:pt x="1332229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47203" y="3371088"/>
              <a:ext cx="643127" cy="4038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76971" y="3435096"/>
              <a:ext cx="775716" cy="29717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448550" y="3412363"/>
            <a:ext cx="10172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55.5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GOTAS</a:t>
            </a:r>
            <a:r>
              <a:rPr sz="1000" spc="26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X`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18388" y="3203448"/>
            <a:ext cx="1100455" cy="668020"/>
            <a:chOff x="818388" y="3203448"/>
            <a:chExt cx="1100455" cy="668020"/>
          </a:xfrm>
        </p:grpSpPr>
        <p:sp>
          <p:nvSpPr>
            <p:cNvPr id="55" name="object 55"/>
            <p:cNvSpPr/>
            <p:nvPr/>
          </p:nvSpPr>
          <p:spPr>
            <a:xfrm>
              <a:off x="828294" y="3213354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97256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972566" y="647700"/>
                  </a:lnTo>
                  <a:lnTo>
                    <a:pt x="1014561" y="639208"/>
                  </a:lnTo>
                  <a:lnTo>
                    <a:pt x="1048877" y="616061"/>
                  </a:lnTo>
                  <a:lnTo>
                    <a:pt x="1072024" y="581745"/>
                  </a:lnTo>
                  <a:lnTo>
                    <a:pt x="1080516" y="539750"/>
                  </a:lnTo>
                  <a:lnTo>
                    <a:pt x="1080516" y="107950"/>
                  </a:lnTo>
                  <a:lnTo>
                    <a:pt x="1072024" y="65954"/>
                  </a:lnTo>
                  <a:lnTo>
                    <a:pt x="1048877" y="31638"/>
                  </a:lnTo>
                  <a:lnTo>
                    <a:pt x="1014561" y="8491"/>
                  </a:lnTo>
                  <a:lnTo>
                    <a:pt x="972566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8294" y="3213354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107950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972566" y="0"/>
                  </a:lnTo>
                  <a:lnTo>
                    <a:pt x="1014561" y="8491"/>
                  </a:lnTo>
                  <a:lnTo>
                    <a:pt x="1048877" y="31638"/>
                  </a:lnTo>
                  <a:lnTo>
                    <a:pt x="1072024" y="65954"/>
                  </a:lnTo>
                  <a:lnTo>
                    <a:pt x="1080516" y="107950"/>
                  </a:lnTo>
                  <a:lnTo>
                    <a:pt x="1080516" y="539750"/>
                  </a:lnTo>
                  <a:lnTo>
                    <a:pt x="1072024" y="581745"/>
                  </a:lnTo>
                  <a:lnTo>
                    <a:pt x="1048877" y="616061"/>
                  </a:lnTo>
                  <a:lnTo>
                    <a:pt x="1014561" y="639208"/>
                  </a:lnTo>
                  <a:lnTo>
                    <a:pt x="972566" y="647700"/>
                  </a:lnTo>
                  <a:lnTo>
                    <a:pt x="107950" y="647700"/>
                  </a:lnTo>
                  <a:lnTo>
                    <a:pt x="65933" y="639208"/>
                  </a:lnTo>
                  <a:lnTo>
                    <a:pt x="31619" y="616061"/>
                  </a:lnTo>
                  <a:lnTo>
                    <a:pt x="8483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5568" y="3371088"/>
              <a:ext cx="522731" cy="40386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215644" y="3412363"/>
            <a:ext cx="305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100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994147" y="3203448"/>
            <a:ext cx="1316990" cy="668020"/>
            <a:chOff x="4994147" y="3203448"/>
            <a:chExt cx="1316990" cy="668020"/>
          </a:xfrm>
        </p:grpSpPr>
        <p:sp>
          <p:nvSpPr>
            <p:cNvPr id="60" name="object 60"/>
            <p:cNvSpPr/>
            <p:nvPr/>
          </p:nvSpPr>
          <p:spPr>
            <a:xfrm>
              <a:off x="5004053" y="3213354"/>
              <a:ext cx="1297305" cy="647700"/>
            </a:xfrm>
            <a:custGeom>
              <a:avLst/>
              <a:gdLst/>
              <a:ahLst/>
              <a:cxnLst/>
              <a:rect l="l" t="t" r="r" b="b"/>
              <a:pathLst>
                <a:path w="1297304" h="647700">
                  <a:moveTo>
                    <a:pt x="118897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1188974" y="647700"/>
                  </a:lnTo>
                  <a:lnTo>
                    <a:pt x="1230969" y="639208"/>
                  </a:lnTo>
                  <a:lnTo>
                    <a:pt x="1265285" y="616061"/>
                  </a:lnTo>
                  <a:lnTo>
                    <a:pt x="1288432" y="581745"/>
                  </a:lnTo>
                  <a:lnTo>
                    <a:pt x="1296924" y="539750"/>
                  </a:lnTo>
                  <a:lnTo>
                    <a:pt x="1296924" y="107950"/>
                  </a:lnTo>
                  <a:lnTo>
                    <a:pt x="1288432" y="65954"/>
                  </a:lnTo>
                  <a:lnTo>
                    <a:pt x="1265285" y="31638"/>
                  </a:lnTo>
                  <a:lnTo>
                    <a:pt x="1230969" y="8491"/>
                  </a:lnTo>
                  <a:lnTo>
                    <a:pt x="1188974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04053" y="3213354"/>
              <a:ext cx="1297305" cy="647700"/>
            </a:xfrm>
            <a:custGeom>
              <a:avLst/>
              <a:gdLst/>
              <a:ahLst/>
              <a:cxnLst/>
              <a:rect l="l" t="t" r="r" b="b"/>
              <a:pathLst>
                <a:path w="129730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188974" y="0"/>
                  </a:lnTo>
                  <a:lnTo>
                    <a:pt x="1230969" y="8491"/>
                  </a:lnTo>
                  <a:lnTo>
                    <a:pt x="1265285" y="31638"/>
                  </a:lnTo>
                  <a:lnTo>
                    <a:pt x="1288432" y="65954"/>
                  </a:lnTo>
                  <a:lnTo>
                    <a:pt x="1296924" y="107950"/>
                  </a:lnTo>
                  <a:lnTo>
                    <a:pt x="1296924" y="539750"/>
                  </a:lnTo>
                  <a:lnTo>
                    <a:pt x="1288432" y="581745"/>
                  </a:lnTo>
                  <a:lnTo>
                    <a:pt x="1265285" y="616061"/>
                  </a:lnTo>
                  <a:lnTo>
                    <a:pt x="1230969" y="639208"/>
                  </a:lnTo>
                  <a:lnTo>
                    <a:pt x="1188974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92495" y="3371088"/>
              <a:ext cx="336803" cy="403860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5594096" y="3412363"/>
            <a:ext cx="119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979420" y="3203448"/>
            <a:ext cx="1099185" cy="668020"/>
            <a:chOff x="2979420" y="3203448"/>
            <a:chExt cx="1099185" cy="668020"/>
          </a:xfrm>
        </p:grpSpPr>
        <p:sp>
          <p:nvSpPr>
            <p:cNvPr id="65" name="object 65"/>
            <p:cNvSpPr/>
            <p:nvPr/>
          </p:nvSpPr>
          <p:spPr>
            <a:xfrm>
              <a:off x="2989326" y="3213354"/>
              <a:ext cx="1079500" cy="647700"/>
            </a:xfrm>
            <a:custGeom>
              <a:avLst/>
              <a:gdLst/>
              <a:ahLst/>
              <a:cxnLst/>
              <a:rect l="l" t="t" r="r" b="b"/>
              <a:pathLst>
                <a:path w="1079500" h="647700">
                  <a:moveTo>
                    <a:pt x="971041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71041" y="647700"/>
                  </a:lnTo>
                  <a:lnTo>
                    <a:pt x="1013037" y="639208"/>
                  </a:lnTo>
                  <a:lnTo>
                    <a:pt x="1047353" y="616061"/>
                  </a:lnTo>
                  <a:lnTo>
                    <a:pt x="1070500" y="581745"/>
                  </a:lnTo>
                  <a:lnTo>
                    <a:pt x="1078991" y="539750"/>
                  </a:lnTo>
                  <a:lnTo>
                    <a:pt x="1078991" y="107950"/>
                  </a:lnTo>
                  <a:lnTo>
                    <a:pt x="1070500" y="65954"/>
                  </a:lnTo>
                  <a:lnTo>
                    <a:pt x="1047353" y="31638"/>
                  </a:lnTo>
                  <a:lnTo>
                    <a:pt x="1013037" y="8491"/>
                  </a:lnTo>
                  <a:lnTo>
                    <a:pt x="971041" y="0"/>
                  </a:lnTo>
                  <a:close/>
                </a:path>
              </a:pathLst>
            </a:custGeom>
            <a:solidFill>
              <a:srgbClr val="90C225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89326" y="3213354"/>
              <a:ext cx="1079500" cy="647700"/>
            </a:xfrm>
            <a:custGeom>
              <a:avLst/>
              <a:gdLst/>
              <a:ahLst/>
              <a:cxnLst/>
              <a:rect l="l" t="t" r="r" b="b"/>
              <a:pathLst>
                <a:path w="107950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71041" y="0"/>
                  </a:lnTo>
                  <a:lnTo>
                    <a:pt x="1013037" y="8491"/>
                  </a:lnTo>
                  <a:lnTo>
                    <a:pt x="1047353" y="31638"/>
                  </a:lnTo>
                  <a:lnTo>
                    <a:pt x="1070500" y="65954"/>
                  </a:lnTo>
                  <a:lnTo>
                    <a:pt x="1078991" y="107950"/>
                  </a:lnTo>
                  <a:lnTo>
                    <a:pt x="1078991" y="539750"/>
                  </a:lnTo>
                  <a:lnTo>
                    <a:pt x="1070500" y="581745"/>
                  </a:lnTo>
                  <a:lnTo>
                    <a:pt x="1047353" y="616061"/>
                  </a:lnTo>
                  <a:lnTo>
                    <a:pt x="1013037" y="639208"/>
                  </a:lnTo>
                  <a:lnTo>
                    <a:pt x="971041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68040" y="3371088"/>
              <a:ext cx="336803" cy="40386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3469385" y="3412363"/>
            <a:ext cx="119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042160" y="3276600"/>
            <a:ext cx="741045" cy="525780"/>
            <a:chOff x="2042160" y="3276600"/>
            <a:chExt cx="741045" cy="525780"/>
          </a:xfrm>
        </p:grpSpPr>
        <p:sp>
          <p:nvSpPr>
            <p:cNvPr id="70" name="object 70"/>
            <p:cNvSpPr/>
            <p:nvPr/>
          </p:nvSpPr>
          <p:spPr>
            <a:xfrm>
              <a:off x="2052066" y="3286505"/>
              <a:ext cx="721360" cy="431800"/>
            </a:xfrm>
            <a:custGeom>
              <a:avLst/>
              <a:gdLst/>
              <a:ahLst/>
              <a:cxnLst/>
              <a:rect l="l" t="t" r="r" b="b"/>
              <a:pathLst>
                <a:path w="721360" h="431800">
                  <a:moveTo>
                    <a:pt x="360425" y="0"/>
                  </a:moveTo>
                  <a:lnTo>
                    <a:pt x="301974" y="2821"/>
                  </a:lnTo>
                  <a:lnTo>
                    <a:pt x="246522" y="10991"/>
                  </a:lnTo>
                  <a:lnTo>
                    <a:pt x="194811" y="24064"/>
                  </a:lnTo>
                  <a:lnTo>
                    <a:pt x="147584" y="41599"/>
                  </a:lnTo>
                  <a:lnTo>
                    <a:pt x="105584" y="63150"/>
                  </a:lnTo>
                  <a:lnTo>
                    <a:pt x="69555" y="88276"/>
                  </a:lnTo>
                  <a:lnTo>
                    <a:pt x="40239" y="116531"/>
                  </a:lnTo>
                  <a:lnTo>
                    <a:pt x="4718" y="180660"/>
                  </a:lnTo>
                  <a:lnTo>
                    <a:pt x="0" y="215646"/>
                  </a:lnTo>
                  <a:lnTo>
                    <a:pt x="4718" y="250631"/>
                  </a:lnTo>
                  <a:lnTo>
                    <a:pt x="40239" y="314760"/>
                  </a:lnTo>
                  <a:lnTo>
                    <a:pt x="69555" y="343015"/>
                  </a:lnTo>
                  <a:lnTo>
                    <a:pt x="105584" y="368141"/>
                  </a:lnTo>
                  <a:lnTo>
                    <a:pt x="147584" y="389692"/>
                  </a:lnTo>
                  <a:lnTo>
                    <a:pt x="194811" y="407227"/>
                  </a:lnTo>
                  <a:lnTo>
                    <a:pt x="246522" y="420300"/>
                  </a:lnTo>
                  <a:lnTo>
                    <a:pt x="301974" y="428470"/>
                  </a:lnTo>
                  <a:lnTo>
                    <a:pt x="360425" y="431292"/>
                  </a:lnTo>
                  <a:lnTo>
                    <a:pt x="418877" y="428470"/>
                  </a:lnTo>
                  <a:lnTo>
                    <a:pt x="474329" y="420300"/>
                  </a:lnTo>
                  <a:lnTo>
                    <a:pt x="526040" y="407227"/>
                  </a:lnTo>
                  <a:lnTo>
                    <a:pt x="573267" y="389692"/>
                  </a:lnTo>
                  <a:lnTo>
                    <a:pt x="615267" y="368141"/>
                  </a:lnTo>
                  <a:lnTo>
                    <a:pt x="651296" y="343015"/>
                  </a:lnTo>
                  <a:lnTo>
                    <a:pt x="680612" y="314760"/>
                  </a:lnTo>
                  <a:lnTo>
                    <a:pt x="716133" y="250631"/>
                  </a:lnTo>
                  <a:lnTo>
                    <a:pt x="720851" y="215646"/>
                  </a:lnTo>
                  <a:lnTo>
                    <a:pt x="716133" y="180660"/>
                  </a:lnTo>
                  <a:lnTo>
                    <a:pt x="680612" y="116531"/>
                  </a:lnTo>
                  <a:lnTo>
                    <a:pt x="651296" y="88276"/>
                  </a:lnTo>
                  <a:lnTo>
                    <a:pt x="615267" y="63150"/>
                  </a:lnTo>
                  <a:lnTo>
                    <a:pt x="573267" y="41599"/>
                  </a:lnTo>
                  <a:lnTo>
                    <a:pt x="526040" y="24064"/>
                  </a:lnTo>
                  <a:lnTo>
                    <a:pt x="474329" y="10991"/>
                  </a:lnTo>
                  <a:lnTo>
                    <a:pt x="418877" y="282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52066" y="3286505"/>
              <a:ext cx="721360" cy="431800"/>
            </a:xfrm>
            <a:custGeom>
              <a:avLst/>
              <a:gdLst/>
              <a:ahLst/>
              <a:cxnLst/>
              <a:rect l="l" t="t" r="r" b="b"/>
              <a:pathLst>
                <a:path w="721360" h="431800">
                  <a:moveTo>
                    <a:pt x="0" y="215646"/>
                  </a:moveTo>
                  <a:lnTo>
                    <a:pt x="18379" y="147474"/>
                  </a:lnTo>
                  <a:lnTo>
                    <a:pt x="69555" y="88276"/>
                  </a:lnTo>
                  <a:lnTo>
                    <a:pt x="105584" y="63150"/>
                  </a:lnTo>
                  <a:lnTo>
                    <a:pt x="147584" y="41599"/>
                  </a:lnTo>
                  <a:lnTo>
                    <a:pt x="194811" y="24064"/>
                  </a:lnTo>
                  <a:lnTo>
                    <a:pt x="246522" y="10991"/>
                  </a:lnTo>
                  <a:lnTo>
                    <a:pt x="301974" y="2821"/>
                  </a:lnTo>
                  <a:lnTo>
                    <a:pt x="360425" y="0"/>
                  </a:lnTo>
                  <a:lnTo>
                    <a:pt x="418877" y="2821"/>
                  </a:lnTo>
                  <a:lnTo>
                    <a:pt x="474329" y="10991"/>
                  </a:lnTo>
                  <a:lnTo>
                    <a:pt x="526040" y="24064"/>
                  </a:lnTo>
                  <a:lnTo>
                    <a:pt x="573267" y="41599"/>
                  </a:lnTo>
                  <a:lnTo>
                    <a:pt x="615267" y="63150"/>
                  </a:lnTo>
                  <a:lnTo>
                    <a:pt x="651296" y="88276"/>
                  </a:lnTo>
                  <a:lnTo>
                    <a:pt x="680612" y="116531"/>
                  </a:lnTo>
                  <a:lnTo>
                    <a:pt x="716133" y="180660"/>
                  </a:lnTo>
                  <a:lnTo>
                    <a:pt x="720851" y="215646"/>
                  </a:lnTo>
                  <a:lnTo>
                    <a:pt x="716133" y="250631"/>
                  </a:lnTo>
                  <a:lnTo>
                    <a:pt x="680612" y="314760"/>
                  </a:lnTo>
                  <a:lnTo>
                    <a:pt x="651296" y="343015"/>
                  </a:lnTo>
                  <a:lnTo>
                    <a:pt x="615267" y="368141"/>
                  </a:lnTo>
                  <a:lnTo>
                    <a:pt x="573267" y="389692"/>
                  </a:lnTo>
                  <a:lnTo>
                    <a:pt x="526040" y="407227"/>
                  </a:lnTo>
                  <a:lnTo>
                    <a:pt x="474329" y="420300"/>
                  </a:lnTo>
                  <a:lnTo>
                    <a:pt x="418877" y="428470"/>
                  </a:lnTo>
                  <a:lnTo>
                    <a:pt x="360425" y="431292"/>
                  </a:lnTo>
                  <a:lnTo>
                    <a:pt x="301974" y="428470"/>
                  </a:lnTo>
                  <a:lnTo>
                    <a:pt x="246522" y="420300"/>
                  </a:lnTo>
                  <a:lnTo>
                    <a:pt x="194811" y="407227"/>
                  </a:lnTo>
                  <a:lnTo>
                    <a:pt x="147584" y="389692"/>
                  </a:lnTo>
                  <a:lnTo>
                    <a:pt x="105584" y="368141"/>
                  </a:lnTo>
                  <a:lnTo>
                    <a:pt x="69555" y="343015"/>
                  </a:lnTo>
                  <a:lnTo>
                    <a:pt x="40239" y="314760"/>
                  </a:lnTo>
                  <a:lnTo>
                    <a:pt x="4718" y="250631"/>
                  </a:lnTo>
                  <a:lnTo>
                    <a:pt x="0" y="21564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23516" y="3288791"/>
              <a:ext cx="397763" cy="513587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2354072" y="3345941"/>
            <a:ext cx="11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203191" y="3396996"/>
            <a:ext cx="668020" cy="513715"/>
            <a:chOff x="4203191" y="3396996"/>
            <a:chExt cx="668020" cy="513715"/>
          </a:xfrm>
        </p:grpSpPr>
        <p:sp>
          <p:nvSpPr>
            <p:cNvPr id="75" name="object 75"/>
            <p:cNvSpPr/>
            <p:nvPr/>
          </p:nvSpPr>
          <p:spPr>
            <a:xfrm>
              <a:off x="4213097" y="342976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323850" y="0"/>
                  </a:moveTo>
                  <a:lnTo>
                    <a:pt x="265648" y="2897"/>
                  </a:lnTo>
                  <a:lnTo>
                    <a:pt x="210864" y="11251"/>
                  </a:lnTo>
                  <a:lnTo>
                    <a:pt x="160415" y="24553"/>
                  </a:lnTo>
                  <a:lnTo>
                    <a:pt x="115214" y="42295"/>
                  </a:lnTo>
                  <a:lnTo>
                    <a:pt x="76179" y="63970"/>
                  </a:lnTo>
                  <a:lnTo>
                    <a:pt x="44224" y="89069"/>
                  </a:lnTo>
                  <a:lnTo>
                    <a:pt x="5219" y="147508"/>
                  </a:lnTo>
                  <a:lnTo>
                    <a:pt x="0" y="179831"/>
                  </a:lnTo>
                  <a:lnTo>
                    <a:pt x="5219" y="212155"/>
                  </a:lnTo>
                  <a:lnTo>
                    <a:pt x="44224" y="270594"/>
                  </a:lnTo>
                  <a:lnTo>
                    <a:pt x="76179" y="295693"/>
                  </a:lnTo>
                  <a:lnTo>
                    <a:pt x="115214" y="317368"/>
                  </a:lnTo>
                  <a:lnTo>
                    <a:pt x="160415" y="335110"/>
                  </a:lnTo>
                  <a:lnTo>
                    <a:pt x="210864" y="348412"/>
                  </a:lnTo>
                  <a:lnTo>
                    <a:pt x="265648" y="356766"/>
                  </a:lnTo>
                  <a:lnTo>
                    <a:pt x="323850" y="359663"/>
                  </a:lnTo>
                  <a:lnTo>
                    <a:pt x="382051" y="356766"/>
                  </a:lnTo>
                  <a:lnTo>
                    <a:pt x="436835" y="348412"/>
                  </a:lnTo>
                  <a:lnTo>
                    <a:pt x="487284" y="335110"/>
                  </a:lnTo>
                  <a:lnTo>
                    <a:pt x="532485" y="317368"/>
                  </a:lnTo>
                  <a:lnTo>
                    <a:pt x="571520" y="295693"/>
                  </a:lnTo>
                  <a:lnTo>
                    <a:pt x="603475" y="270594"/>
                  </a:lnTo>
                  <a:lnTo>
                    <a:pt x="642480" y="212155"/>
                  </a:lnTo>
                  <a:lnTo>
                    <a:pt x="647700" y="179831"/>
                  </a:lnTo>
                  <a:lnTo>
                    <a:pt x="642480" y="147508"/>
                  </a:lnTo>
                  <a:lnTo>
                    <a:pt x="603475" y="89069"/>
                  </a:lnTo>
                  <a:lnTo>
                    <a:pt x="571520" y="63970"/>
                  </a:lnTo>
                  <a:lnTo>
                    <a:pt x="532485" y="42295"/>
                  </a:lnTo>
                  <a:lnTo>
                    <a:pt x="487284" y="24553"/>
                  </a:lnTo>
                  <a:lnTo>
                    <a:pt x="436835" y="11251"/>
                  </a:lnTo>
                  <a:lnTo>
                    <a:pt x="382051" y="28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13097" y="342976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5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46447" y="3396996"/>
              <a:ext cx="397763" cy="513587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4478273" y="3453765"/>
            <a:ext cx="11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/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434328" y="3325367"/>
            <a:ext cx="669290" cy="513715"/>
            <a:chOff x="6434328" y="3325367"/>
            <a:chExt cx="669290" cy="513715"/>
          </a:xfrm>
        </p:grpSpPr>
        <p:sp>
          <p:nvSpPr>
            <p:cNvPr id="80" name="object 80"/>
            <p:cNvSpPr/>
            <p:nvPr/>
          </p:nvSpPr>
          <p:spPr>
            <a:xfrm>
              <a:off x="6444234" y="3358133"/>
              <a:ext cx="649605" cy="360045"/>
            </a:xfrm>
            <a:custGeom>
              <a:avLst/>
              <a:gdLst/>
              <a:ahLst/>
              <a:cxnLst/>
              <a:rect l="l" t="t" r="r" b="b"/>
              <a:pathLst>
                <a:path w="649604" h="360045">
                  <a:moveTo>
                    <a:pt x="324612" y="0"/>
                  </a:moveTo>
                  <a:lnTo>
                    <a:pt x="266250" y="2897"/>
                  </a:lnTo>
                  <a:lnTo>
                    <a:pt x="211325" y="11251"/>
                  </a:lnTo>
                  <a:lnTo>
                    <a:pt x="160753" y="24553"/>
                  </a:lnTo>
                  <a:lnTo>
                    <a:pt x="115449" y="42295"/>
                  </a:lnTo>
                  <a:lnTo>
                    <a:pt x="76329" y="63970"/>
                  </a:lnTo>
                  <a:lnTo>
                    <a:pt x="44308" y="89069"/>
                  </a:lnTo>
                  <a:lnTo>
                    <a:pt x="5228" y="147508"/>
                  </a:lnTo>
                  <a:lnTo>
                    <a:pt x="0" y="179831"/>
                  </a:lnTo>
                  <a:lnTo>
                    <a:pt x="5228" y="212155"/>
                  </a:lnTo>
                  <a:lnTo>
                    <a:pt x="44308" y="270594"/>
                  </a:lnTo>
                  <a:lnTo>
                    <a:pt x="76329" y="295693"/>
                  </a:lnTo>
                  <a:lnTo>
                    <a:pt x="115449" y="317368"/>
                  </a:lnTo>
                  <a:lnTo>
                    <a:pt x="160753" y="335110"/>
                  </a:lnTo>
                  <a:lnTo>
                    <a:pt x="211325" y="348412"/>
                  </a:lnTo>
                  <a:lnTo>
                    <a:pt x="266250" y="356766"/>
                  </a:lnTo>
                  <a:lnTo>
                    <a:pt x="324612" y="359663"/>
                  </a:lnTo>
                  <a:lnTo>
                    <a:pt x="382973" y="356766"/>
                  </a:lnTo>
                  <a:lnTo>
                    <a:pt x="437898" y="348412"/>
                  </a:lnTo>
                  <a:lnTo>
                    <a:pt x="488470" y="335110"/>
                  </a:lnTo>
                  <a:lnTo>
                    <a:pt x="533774" y="317368"/>
                  </a:lnTo>
                  <a:lnTo>
                    <a:pt x="572894" y="295693"/>
                  </a:lnTo>
                  <a:lnTo>
                    <a:pt x="604915" y="270594"/>
                  </a:lnTo>
                  <a:lnTo>
                    <a:pt x="643995" y="212155"/>
                  </a:lnTo>
                  <a:lnTo>
                    <a:pt x="649223" y="179831"/>
                  </a:lnTo>
                  <a:lnTo>
                    <a:pt x="643995" y="147508"/>
                  </a:lnTo>
                  <a:lnTo>
                    <a:pt x="604915" y="89069"/>
                  </a:lnTo>
                  <a:lnTo>
                    <a:pt x="572894" y="63970"/>
                  </a:lnTo>
                  <a:lnTo>
                    <a:pt x="533774" y="42295"/>
                  </a:lnTo>
                  <a:lnTo>
                    <a:pt x="488470" y="24553"/>
                  </a:lnTo>
                  <a:lnTo>
                    <a:pt x="437898" y="11251"/>
                  </a:lnTo>
                  <a:lnTo>
                    <a:pt x="382973" y="2897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E76617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44234" y="3358133"/>
              <a:ext cx="649605" cy="360045"/>
            </a:xfrm>
            <a:custGeom>
              <a:avLst/>
              <a:gdLst/>
              <a:ahLst/>
              <a:cxnLst/>
              <a:rect l="l" t="t" r="r" b="b"/>
              <a:pathLst>
                <a:path w="649604" h="360045">
                  <a:moveTo>
                    <a:pt x="0" y="179831"/>
                  </a:moveTo>
                  <a:lnTo>
                    <a:pt x="20303" y="117084"/>
                  </a:lnTo>
                  <a:lnTo>
                    <a:pt x="76329" y="63970"/>
                  </a:lnTo>
                  <a:lnTo>
                    <a:pt x="115449" y="42295"/>
                  </a:lnTo>
                  <a:lnTo>
                    <a:pt x="160753" y="24553"/>
                  </a:lnTo>
                  <a:lnTo>
                    <a:pt x="211325" y="11251"/>
                  </a:lnTo>
                  <a:lnTo>
                    <a:pt x="266250" y="2897"/>
                  </a:lnTo>
                  <a:lnTo>
                    <a:pt x="324612" y="0"/>
                  </a:lnTo>
                  <a:lnTo>
                    <a:pt x="382973" y="2897"/>
                  </a:lnTo>
                  <a:lnTo>
                    <a:pt x="437898" y="11251"/>
                  </a:lnTo>
                  <a:lnTo>
                    <a:pt x="488470" y="24553"/>
                  </a:lnTo>
                  <a:lnTo>
                    <a:pt x="533774" y="42295"/>
                  </a:lnTo>
                  <a:lnTo>
                    <a:pt x="572894" y="63970"/>
                  </a:lnTo>
                  <a:lnTo>
                    <a:pt x="604915" y="89069"/>
                  </a:lnTo>
                  <a:lnTo>
                    <a:pt x="643995" y="147508"/>
                  </a:lnTo>
                  <a:lnTo>
                    <a:pt x="649223" y="179831"/>
                  </a:lnTo>
                  <a:lnTo>
                    <a:pt x="643995" y="212155"/>
                  </a:lnTo>
                  <a:lnTo>
                    <a:pt x="604915" y="270594"/>
                  </a:lnTo>
                  <a:lnTo>
                    <a:pt x="572894" y="295693"/>
                  </a:lnTo>
                  <a:lnTo>
                    <a:pt x="533774" y="317368"/>
                  </a:lnTo>
                  <a:lnTo>
                    <a:pt x="488470" y="335110"/>
                  </a:lnTo>
                  <a:lnTo>
                    <a:pt x="437898" y="348412"/>
                  </a:lnTo>
                  <a:lnTo>
                    <a:pt x="382973" y="356766"/>
                  </a:lnTo>
                  <a:lnTo>
                    <a:pt x="324612" y="359663"/>
                  </a:lnTo>
                  <a:lnTo>
                    <a:pt x="266250" y="356766"/>
                  </a:lnTo>
                  <a:lnTo>
                    <a:pt x="211325" y="348412"/>
                  </a:lnTo>
                  <a:lnTo>
                    <a:pt x="160753" y="335110"/>
                  </a:lnTo>
                  <a:lnTo>
                    <a:pt x="115449" y="317368"/>
                  </a:lnTo>
                  <a:lnTo>
                    <a:pt x="76329" y="295693"/>
                  </a:lnTo>
                  <a:lnTo>
                    <a:pt x="44308" y="270594"/>
                  </a:lnTo>
                  <a:lnTo>
                    <a:pt x="5228" y="212155"/>
                  </a:lnTo>
                  <a:lnTo>
                    <a:pt x="0" y="1798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57772" y="3325367"/>
              <a:ext cx="441959" cy="513587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6689217" y="338188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2799588" y="3976115"/>
            <a:ext cx="1975485" cy="1062355"/>
            <a:chOff x="2799588" y="3976115"/>
            <a:chExt cx="1975485" cy="1062355"/>
          </a:xfrm>
        </p:grpSpPr>
        <p:pic>
          <p:nvPicPr>
            <p:cNvPr id="85" name="object 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51988" y="3976115"/>
              <a:ext cx="1822704" cy="51358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89148" y="4296155"/>
              <a:ext cx="1548384" cy="563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9588" y="4524755"/>
              <a:ext cx="1866900" cy="51358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36748" y="4844795"/>
              <a:ext cx="1592579" cy="56387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1338452" y="4032884"/>
            <a:ext cx="34728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rebuchet MS"/>
                <a:cs typeface="Trebuchet MS"/>
              </a:rPr>
              <a:t>CONSTANTE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NORMOGOTERO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rebuchet MS"/>
                <a:cs typeface="Trebuchet MS"/>
              </a:rPr>
              <a:t>CONSTANTE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MICROGOTERO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5677" y="427100"/>
            <a:ext cx="4717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rebuchet MS"/>
                <a:cs typeface="Trebuchet MS"/>
              </a:rPr>
              <a:t>ERRORES EN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LA</a:t>
            </a:r>
            <a:r>
              <a:rPr sz="2800" b="1" spc="-16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MEDICACIÓN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375" y="1651507"/>
            <a:ext cx="553402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se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define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como</a:t>
            </a:r>
            <a:r>
              <a:rPr sz="2800" spc="-5" dirty="0">
                <a:latin typeface="Trebuchet MS"/>
                <a:cs typeface="Trebuchet MS"/>
              </a:rPr>
              <a:t> cualquier 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acontecimiento evitable </a:t>
            </a:r>
            <a:r>
              <a:rPr sz="2800" dirty="0">
                <a:latin typeface="Trebuchet MS"/>
                <a:cs typeface="Trebuchet MS"/>
              </a:rPr>
              <a:t>en </a:t>
            </a:r>
            <a:r>
              <a:rPr sz="2800" spc="-5" dirty="0">
                <a:latin typeface="Trebuchet MS"/>
                <a:cs typeface="Trebuchet MS"/>
              </a:rPr>
              <a:t>el </a:t>
            </a:r>
            <a:r>
              <a:rPr sz="2800" spc="-10" dirty="0">
                <a:latin typeface="Trebuchet MS"/>
                <a:cs typeface="Trebuchet MS"/>
              </a:rPr>
              <a:t>que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la</a:t>
            </a:r>
            <a:r>
              <a:rPr sz="2800" spc="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dosis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de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medicamento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que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recibe el paciente, </a:t>
            </a:r>
            <a:r>
              <a:rPr sz="2800" spc="-10" dirty="0">
                <a:latin typeface="Trebuchet MS"/>
                <a:cs typeface="Trebuchet MS"/>
              </a:rPr>
              <a:t>difiere </a:t>
            </a:r>
            <a:r>
              <a:rPr sz="2800" spc="-5" dirty="0">
                <a:latin typeface="Trebuchet MS"/>
                <a:cs typeface="Trebuchet MS"/>
              </a:rPr>
              <a:t>de </a:t>
            </a:r>
            <a:r>
              <a:rPr sz="2800" spc="10" dirty="0">
                <a:latin typeface="Trebuchet MS"/>
                <a:cs typeface="Trebuchet MS"/>
              </a:rPr>
              <a:t>la 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recetada </a:t>
            </a:r>
            <a:r>
              <a:rPr sz="2800" spc="-5" dirty="0">
                <a:latin typeface="Trebuchet MS"/>
                <a:cs typeface="Trebuchet MS"/>
              </a:rPr>
              <a:t>por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el</a:t>
            </a:r>
            <a:r>
              <a:rPr sz="2800" spc="83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prescriptor</a:t>
            </a:r>
            <a:r>
              <a:rPr sz="2800" spc="83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 de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la </a:t>
            </a:r>
            <a:r>
              <a:rPr sz="2800" spc="-10" dirty="0">
                <a:latin typeface="Trebuchet MS"/>
                <a:cs typeface="Trebuchet MS"/>
              </a:rPr>
              <a:t>que </a:t>
            </a:r>
            <a:r>
              <a:rPr sz="2800" spc="-5" dirty="0">
                <a:latin typeface="Trebuchet MS"/>
                <a:cs typeface="Trebuchet MS"/>
              </a:rPr>
              <a:t>establecen las políticas y 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procedimientos </a:t>
            </a:r>
            <a:r>
              <a:rPr sz="2800" spc="-10" dirty="0">
                <a:latin typeface="Trebuchet MS"/>
                <a:cs typeface="Trebuchet MS"/>
              </a:rPr>
              <a:t>del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hospital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66002"/>
            <a:ext cx="5684520" cy="1492250"/>
            <a:chOff x="0" y="5366002"/>
            <a:chExt cx="5684520" cy="1492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04914"/>
              <a:ext cx="1946147" cy="105308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4323" y="0"/>
            <a:ext cx="1979675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4423" y="359790"/>
            <a:ext cx="7366000" cy="555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ERRORES</a:t>
            </a:r>
            <a:r>
              <a:rPr sz="1800" dirty="0">
                <a:latin typeface="Arial"/>
                <a:cs typeface="Arial"/>
              </a:rPr>
              <a:t> QUE </a:t>
            </a:r>
            <a:r>
              <a:rPr sz="1800" spc="-5" dirty="0">
                <a:latin typeface="Arial"/>
                <a:cs typeface="Arial"/>
              </a:rPr>
              <a:t>PUEDEN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PRODUCIRSE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DURANTE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 PROCESOS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PRESCRIPCIÓN,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DISPENSACIÓN</a:t>
            </a:r>
            <a:r>
              <a:rPr sz="1800" dirty="0">
                <a:latin typeface="Arial"/>
                <a:cs typeface="Arial"/>
              </a:rPr>
              <a:t> 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ADMINISTRACIÓN</a:t>
            </a:r>
          </a:p>
          <a:p>
            <a:pPr marL="480059" indent="-90170">
              <a:lnSpc>
                <a:spcPct val="100000"/>
              </a:lnSpc>
              <a:spcBef>
                <a:spcPts val="775"/>
              </a:spcBef>
              <a:buSzPct val="95000"/>
              <a:buFont typeface="Arial"/>
              <a:buChar char="•"/>
              <a:tabLst>
                <a:tab pos="480695" algn="l"/>
              </a:tabLst>
            </a:pPr>
            <a:r>
              <a:rPr sz="2000" dirty="0">
                <a:latin typeface="Trebuchet MS"/>
                <a:cs typeface="Trebuchet MS"/>
              </a:rPr>
              <a:t>No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administra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el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medicamento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recetado.</a:t>
            </a:r>
          </a:p>
          <a:p>
            <a:pPr marL="599440" indent="-20955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medicamento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no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recetado.</a:t>
            </a:r>
          </a:p>
          <a:p>
            <a:pPr marL="599440" indent="-20955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Se administra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el </a:t>
            </a:r>
            <a:r>
              <a:rPr sz="2000" dirty="0">
                <a:latin typeface="Trebuchet MS"/>
                <a:cs typeface="Trebuchet MS"/>
              </a:rPr>
              <a:t>medicamento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 </a:t>
            </a:r>
            <a:r>
              <a:rPr sz="2000" spc="-5" dirty="0">
                <a:latin typeface="Trebuchet MS"/>
                <a:cs typeface="Trebuchet MS"/>
              </a:rPr>
              <a:t>un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paciente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equivocado.</a:t>
            </a:r>
            <a:endParaRPr sz="2000" dirty="0">
              <a:latin typeface="Trebuchet MS"/>
              <a:cs typeface="Trebuchet MS"/>
            </a:endParaRPr>
          </a:p>
          <a:p>
            <a:pPr marL="390525" marR="763905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Se administra </a:t>
            </a:r>
            <a:r>
              <a:rPr sz="2000" spc="-5" dirty="0">
                <a:latin typeface="Trebuchet MS"/>
                <a:cs typeface="Trebuchet MS"/>
              </a:rPr>
              <a:t>un </a:t>
            </a:r>
            <a:r>
              <a:rPr sz="2000" dirty="0">
                <a:latin typeface="Trebuchet MS"/>
                <a:cs typeface="Trebuchet MS"/>
              </a:rPr>
              <a:t>medicamento o líquido </a:t>
            </a:r>
            <a:r>
              <a:rPr sz="2000" spc="-5" dirty="0">
                <a:latin typeface="Trebuchet MS"/>
                <a:cs typeface="Trebuchet MS"/>
              </a:rPr>
              <a:t>intravenoso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equivocado.</a:t>
            </a:r>
            <a:endParaRPr sz="2000" dirty="0">
              <a:latin typeface="Trebuchet MS"/>
              <a:cs typeface="Trebuchet MS"/>
            </a:endParaRPr>
          </a:p>
          <a:p>
            <a:pPr marL="599440" indent="-20955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dosis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potencia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equivocada.</a:t>
            </a:r>
          </a:p>
          <a:p>
            <a:pPr marL="599440" indent="-209550">
              <a:lnSpc>
                <a:spcPct val="100000"/>
              </a:lnSpc>
              <a:spcBef>
                <a:spcPts val="5"/>
              </a:spcBef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una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forma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farmacéutica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equivocada</a:t>
            </a:r>
          </a:p>
          <a:p>
            <a:pPr marL="599440" indent="-20955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Vía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administración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equivocada.</a:t>
            </a:r>
          </a:p>
          <a:p>
            <a:pPr marL="599440" indent="-20955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Duración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equivocada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del tratamiento.</a:t>
            </a:r>
            <a:endParaRPr sz="2000" dirty="0">
              <a:latin typeface="Trebuchet MS"/>
              <a:cs typeface="Trebuchet MS"/>
            </a:endParaRPr>
          </a:p>
          <a:p>
            <a:pPr marL="599440" indent="-20955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spc="-10" dirty="0">
                <a:latin typeface="Trebuchet MS"/>
                <a:cs typeface="Trebuchet MS"/>
              </a:rPr>
              <a:t>Preparación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errónea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una</a:t>
            </a:r>
            <a:r>
              <a:rPr sz="2000" dirty="0">
                <a:latin typeface="Trebuchet MS"/>
                <a:cs typeface="Trebuchet MS"/>
              </a:rPr>
              <a:t> dosis</a:t>
            </a:r>
          </a:p>
          <a:p>
            <a:pPr marL="594995" indent="-205104">
              <a:lnSpc>
                <a:spcPct val="100000"/>
              </a:lnSpc>
              <a:buChar char="•"/>
              <a:tabLst>
                <a:tab pos="595630" algn="l"/>
              </a:tabLst>
            </a:pPr>
            <a:r>
              <a:rPr sz="2000" dirty="0">
                <a:latin typeface="Trebuchet MS"/>
                <a:cs typeface="Trebuchet MS"/>
              </a:rPr>
              <a:t>Técnica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administración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incorrecta</a:t>
            </a:r>
          </a:p>
          <a:p>
            <a:pPr marL="390525" marR="39370">
              <a:lnSpc>
                <a:spcPct val="100000"/>
              </a:lnSpc>
              <a:buChar char="•"/>
              <a:tabLst>
                <a:tab pos="600075" algn="l"/>
              </a:tabLst>
            </a:pPr>
            <a:r>
              <a:rPr sz="2000" dirty="0">
                <a:latin typeface="Trebuchet MS"/>
                <a:cs typeface="Trebuchet MS"/>
              </a:rPr>
              <a:t>Se administra </a:t>
            </a:r>
            <a:r>
              <a:rPr sz="2000" spc="-5" dirty="0">
                <a:latin typeface="Trebuchet MS"/>
                <a:cs typeface="Trebuchet MS"/>
              </a:rPr>
              <a:t>un </a:t>
            </a:r>
            <a:r>
              <a:rPr sz="2000" dirty="0">
                <a:latin typeface="Trebuchet MS"/>
                <a:cs typeface="Trebuchet MS"/>
              </a:rPr>
              <a:t>medicamento a </a:t>
            </a:r>
            <a:r>
              <a:rPr sz="2000" spc="-5" dirty="0">
                <a:latin typeface="Trebuchet MS"/>
                <a:cs typeface="Trebuchet MS"/>
              </a:rPr>
              <a:t>un </a:t>
            </a:r>
            <a:r>
              <a:rPr sz="2000" dirty="0">
                <a:latin typeface="Trebuchet MS"/>
                <a:cs typeface="Trebuchet MS"/>
              </a:rPr>
              <a:t>paciente </a:t>
            </a:r>
            <a:r>
              <a:rPr sz="2000" spc="-5" dirty="0">
                <a:latin typeface="Trebuchet MS"/>
                <a:cs typeface="Trebuchet MS"/>
              </a:rPr>
              <a:t>que presenta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una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alergia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conocida.</a:t>
            </a:r>
          </a:p>
          <a:p>
            <a:pPr marL="480059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480695" algn="l"/>
              </a:tabLst>
            </a:pP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un </a:t>
            </a:r>
            <a:r>
              <a:rPr sz="2000" dirty="0">
                <a:latin typeface="Trebuchet MS"/>
                <a:cs typeface="Trebuchet MS"/>
              </a:rPr>
              <a:t>fármaco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horas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incorrectas</a:t>
            </a:r>
            <a:endParaRPr sz="2000" dirty="0">
              <a:latin typeface="Trebuchet MS"/>
              <a:cs typeface="Trebuchet MS"/>
            </a:endParaRPr>
          </a:p>
          <a:p>
            <a:pPr marL="480059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480695" algn="l"/>
              </a:tabLst>
            </a:pP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utiliza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material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equivocado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durante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la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administración</a:t>
            </a:r>
          </a:p>
          <a:p>
            <a:pPr marL="390525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del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fármaco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76542"/>
            <a:ext cx="5684520" cy="981710"/>
            <a:chOff x="0" y="5876542"/>
            <a:chExt cx="5684520" cy="981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6092950"/>
              <a:ext cx="2193036" cy="658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6092950"/>
              <a:ext cx="1839468" cy="729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76542"/>
              <a:ext cx="1946147" cy="981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62250" y="35979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FASE </a:t>
            </a:r>
            <a:r>
              <a:rPr sz="1800" spc="-20" dirty="0">
                <a:latin typeface="Trebuchet MS"/>
                <a:cs typeface="Trebuchet MS"/>
              </a:rPr>
              <a:t>BIOFARMACEUTICA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836422"/>
            <a:ext cx="8155305" cy="5340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rebuchet MS"/>
                <a:cs typeface="Trebuchet MS"/>
              </a:rPr>
              <a:t>AEROSOLES</a:t>
            </a:r>
            <a:endParaRPr sz="1600">
              <a:latin typeface="Trebuchet MS"/>
              <a:cs typeface="Trebuchet MS"/>
            </a:endParaRPr>
          </a:p>
          <a:p>
            <a:pPr marL="191770" marR="4953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Dispersión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sustancias medicamentosas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(antibióticos,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espasmolíticos,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mucolíticos, </a:t>
            </a:r>
            <a:r>
              <a:rPr sz="1600" spc="-5" dirty="0">
                <a:latin typeface="Trebuchet MS"/>
                <a:cs typeface="Trebuchet MS"/>
              </a:rPr>
              <a:t> etc...)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que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administran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aparatos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especiales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(nebulizadores),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para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el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tratamiento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las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afecciones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respiratorias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(asma,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bronquitis,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bronquiectasia,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etc...).</a:t>
            </a:r>
            <a:endParaRPr sz="1600">
              <a:latin typeface="Trebuchet MS"/>
              <a:cs typeface="Trebuchet MS"/>
            </a:endParaRPr>
          </a:p>
          <a:p>
            <a:pPr marL="191770">
              <a:lnSpc>
                <a:spcPct val="100000"/>
              </a:lnSpc>
              <a:spcBef>
                <a:spcPts val="1245"/>
              </a:spcBef>
            </a:pPr>
            <a:r>
              <a:rPr sz="1600" b="1" spc="-5" dirty="0">
                <a:latin typeface="Trebuchet MS"/>
                <a:cs typeface="Trebuchet MS"/>
              </a:rPr>
              <a:t>CÁPSULAS</a:t>
            </a:r>
            <a:endParaRPr sz="1600">
              <a:latin typeface="Trebuchet MS"/>
              <a:cs typeface="Trebuchet MS"/>
            </a:endParaRPr>
          </a:p>
          <a:p>
            <a:pPr marL="191770" marR="413384" algn="just">
              <a:lnSpc>
                <a:spcPct val="100000"/>
              </a:lnSpc>
            </a:pPr>
            <a:r>
              <a:rPr sz="1600" spc="-15" dirty="0">
                <a:latin typeface="Trebuchet MS"/>
                <a:cs typeface="Trebuchet MS"/>
              </a:rPr>
              <a:t>Preparados </a:t>
            </a:r>
            <a:r>
              <a:rPr sz="1600" spc="-10" dirty="0">
                <a:latin typeface="Trebuchet MS"/>
                <a:cs typeface="Trebuchet MS"/>
              </a:rPr>
              <a:t>medicamentosos, </a:t>
            </a:r>
            <a:r>
              <a:rPr sz="1600" spc="-5" dirty="0">
                <a:latin typeface="Trebuchet MS"/>
                <a:cs typeface="Trebuchet MS"/>
              </a:rPr>
              <a:t>presentados en envolturas de gelatina; </a:t>
            </a:r>
            <a:r>
              <a:rPr sz="1600" spc="-10" dirty="0">
                <a:latin typeface="Trebuchet MS"/>
                <a:cs typeface="Trebuchet MS"/>
              </a:rPr>
              <a:t>por </a:t>
            </a:r>
            <a:r>
              <a:rPr sz="1600" spc="-5" dirty="0">
                <a:latin typeface="Trebuchet MS"/>
                <a:cs typeface="Trebuchet MS"/>
              </a:rPr>
              <a:t>ejemplo, 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cápsula de extracto de helecho </a:t>
            </a:r>
            <a:r>
              <a:rPr sz="1600" spc="-10" dirty="0">
                <a:latin typeface="Trebuchet MS"/>
                <a:cs typeface="Trebuchet MS"/>
              </a:rPr>
              <a:t>macho </a:t>
            </a:r>
            <a:r>
              <a:rPr sz="1600" spc="-5" dirty="0">
                <a:latin typeface="Trebuchet MS"/>
                <a:cs typeface="Trebuchet MS"/>
              </a:rPr>
              <a:t>o de aceite de hígado de </a:t>
            </a:r>
            <a:r>
              <a:rPr sz="1600" spc="-10" dirty="0">
                <a:latin typeface="Trebuchet MS"/>
                <a:cs typeface="Trebuchet MS"/>
              </a:rPr>
              <a:t>bacalao.boca; por </a:t>
            </a:r>
            <a:r>
              <a:rPr sz="1600" spc="-5" dirty="0">
                <a:latin typeface="Trebuchet MS"/>
                <a:cs typeface="Trebuchet MS"/>
              </a:rPr>
              <a:t> ejemplo,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timol.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rebuchet MS"/>
              <a:cs typeface="Trebuchet MS"/>
            </a:endParaRPr>
          </a:p>
          <a:p>
            <a:pPr marL="19177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COMPRIMIDOS</a:t>
            </a:r>
            <a:r>
              <a:rPr sz="1600" b="1" spc="43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TABLETAS</a:t>
            </a:r>
            <a:endParaRPr sz="1600">
              <a:latin typeface="Trebuchet MS"/>
              <a:cs typeface="Trebuchet MS"/>
            </a:endParaRPr>
          </a:p>
          <a:p>
            <a:pPr marL="191770" marR="64389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Sustancias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medicamentosas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en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forma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discos,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pequeño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volumen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por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fuerte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compresión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sustancia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b="1" spc="-40" dirty="0">
                <a:latin typeface="Trebuchet MS"/>
                <a:cs typeface="Trebuchet MS"/>
              </a:rPr>
              <a:t>GOTAS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NASALES,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OTICAS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OFTALMICAS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Trebuchet MS"/>
                <a:cs typeface="Trebuchet MS"/>
              </a:rPr>
              <a:t>Preparados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sustancias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medicamentosas,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parafina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líquida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ensoluciones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isotónicas,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para su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aplicación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local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fosas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nasales,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oticas,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ocular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GRAGEAS</a:t>
            </a:r>
            <a:endParaRPr sz="1600">
              <a:latin typeface="Trebuchet MS"/>
              <a:cs typeface="Trebuchet MS"/>
            </a:endParaRPr>
          </a:p>
          <a:p>
            <a:pPr marL="12700" marR="16510">
              <a:lnSpc>
                <a:spcPct val="100000"/>
              </a:lnSpc>
            </a:pPr>
            <a:r>
              <a:rPr sz="1600" spc="-15" dirty="0">
                <a:latin typeface="Trebuchet MS"/>
                <a:cs typeface="Trebuchet MS"/>
              </a:rPr>
              <a:t>Pastillas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contienen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un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medicamento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cualquiera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están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recubiertas, 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generalmente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una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capa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azúcar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otras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sustancias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capaz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resistir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acción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del </a:t>
            </a: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jugo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gástrico,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para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pasar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al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intestino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evitar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las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posibles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intolerancias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pudiera 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provocar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el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medicamento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al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ponerse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contacto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con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mucosa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gástrica.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4370" y="644778"/>
            <a:ext cx="676020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errores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por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etiquetado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embazado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, similar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inapropiado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Error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por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uso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abreviaturas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68475" algn="l"/>
              </a:tabLst>
            </a:pPr>
            <a:r>
              <a:rPr sz="2400" dirty="0">
                <a:latin typeface="Trebuchet MS"/>
                <a:cs typeface="Trebuchet MS"/>
              </a:rPr>
              <a:t>Error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por	interpretación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</a:t>
            </a:r>
            <a:r>
              <a:rPr sz="2400" spc="-5" dirty="0">
                <a:latin typeface="Trebuchet MS"/>
                <a:cs typeface="Trebuchet MS"/>
              </a:rPr>
              <a:t> prescripción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Error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por omisión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Error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imprudencia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Administración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medicamentos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no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prescritos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Dosis </a:t>
            </a:r>
            <a:r>
              <a:rPr sz="2400" spc="-10" dirty="0">
                <a:latin typeface="Trebuchet MS"/>
                <a:cs typeface="Trebuchet MS"/>
              </a:rPr>
              <a:t>equivocada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mayor 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menor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Error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por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ortografía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fonética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9694"/>
            <a:ext cx="5684520" cy="908685"/>
            <a:chOff x="0" y="5949694"/>
            <a:chExt cx="5684520" cy="908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6164579"/>
              <a:ext cx="2193036" cy="693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6092950"/>
              <a:ext cx="1839468" cy="729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49694"/>
              <a:ext cx="1946147" cy="90830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9398" y="0"/>
            <a:ext cx="9153525" cy="6858000"/>
            <a:chOff x="-9398" y="0"/>
            <a:chExt cx="9153525" cy="68580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0"/>
              <a:ext cx="1548383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074" y="1485138"/>
              <a:ext cx="6768465" cy="1801495"/>
            </a:xfrm>
            <a:custGeom>
              <a:avLst/>
              <a:gdLst/>
              <a:ahLst/>
              <a:cxnLst/>
              <a:rect l="l" t="t" r="r" b="b"/>
              <a:pathLst>
                <a:path w="6768465" h="1801495">
                  <a:moveTo>
                    <a:pt x="6467856" y="0"/>
                  </a:moveTo>
                  <a:lnTo>
                    <a:pt x="300228" y="0"/>
                  </a:lnTo>
                  <a:lnTo>
                    <a:pt x="251529" y="3928"/>
                  </a:lnTo>
                  <a:lnTo>
                    <a:pt x="205332" y="15300"/>
                  </a:lnTo>
                  <a:lnTo>
                    <a:pt x="162256" y="33501"/>
                  </a:lnTo>
                  <a:lnTo>
                    <a:pt x="122917" y="57911"/>
                  </a:lnTo>
                  <a:lnTo>
                    <a:pt x="87934" y="87915"/>
                  </a:lnTo>
                  <a:lnTo>
                    <a:pt x="57926" y="122895"/>
                  </a:lnTo>
                  <a:lnTo>
                    <a:pt x="33510" y="162233"/>
                  </a:lnTo>
                  <a:lnTo>
                    <a:pt x="15305" y="205313"/>
                  </a:lnTo>
                  <a:lnTo>
                    <a:pt x="3929" y="251517"/>
                  </a:lnTo>
                  <a:lnTo>
                    <a:pt x="0" y="300227"/>
                  </a:lnTo>
                  <a:lnTo>
                    <a:pt x="0" y="1501139"/>
                  </a:lnTo>
                  <a:lnTo>
                    <a:pt x="3929" y="1549850"/>
                  </a:lnTo>
                  <a:lnTo>
                    <a:pt x="15305" y="1596054"/>
                  </a:lnTo>
                  <a:lnTo>
                    <a:pt x="33510" y="1639134"/>
                  </a:lnTo>
                  <a:lnTo>
                    <a:pt x="57926" y="1678472"/>
                  </a:lnTo>
                  <a:lnTo>
                    <a:pt x="87934" y="1713452"/>
                  </a:lnTo>
                  <a:lnTo>
                    <a:pt x="122917" y="1743455"/>
                  </a:lnTo>
                  <a:lnTo>
                    <a:pt x="162256" y="1767866"/>
                  </a:lnTo>
                  <a:lnTo>
                    <a:pt x="205332" y="1786067"/>
                  </a:lnTo>
                  <a:lnTo>
                    <a:pt x="251529" y="1797439"/>
                  </a:lnTo>
                  <a:lnTo>
                    <a:pt x="300228" y="1801367"/>
                  </a:lnTo>
                  <a:lnTo>
                    <a:pt x="6467856" y="1801367"/>
                  </a:lnTo>
                  <a:lnTo>
                    <a:pt x="6516566" y="1797439"/>
                  </a:lnTo>
                  <a:lnTo>
                    <a:pt x="6562770" y="1786067"/>
                  </a:lnTo>
                  <a:lnTo>
                    <a:pt x="6605850" y="1767866"/>
                  </a:lnTo>
                  <a:lnTo>
                    <a:pt x="6645188" y="1743456"/>
                  </a:lnTo>
                  <a:lnTo>
                    <a:pt x="6680168" y="1713452"/>
                  </a:lnTo>
                  <a:lnTo>
                    <a:pt x="6710172" y="1678472"/>
                  </a:lnTo>
                  <a:lnTo>
                    <a:pt x="6734582" y="1639134"/>
                  </a:lnTo>
                  <a:lnTo>
                    <a:pt x="6752783" y="1596054"/>
                  </a:lnTo>
                  <a:lnTo>
                    <a:pt x="6764155" y="1549850"/>
                  </a:lnTo>
                  <a:lnTo>
                    <a:pt x="6768083" y="1501139"/>
                  </a:lnTo>
                  <a:lnTo>
                    <a:pt x="6768083" y="300227"/>
                  </a:lnTo>
                  <a:lnTo>
                    <a:pt x="6764155" y="251517"/>
                  </a:lnTo>
                  <a:lnTo>
                    <a:pt x="6752783" y="205313"/>
                  </a:lnTo>
                  <a:lnTo>
                    <a:pt x="6734582" y="162233"/>
                  </a:lnTo>
                  <a:lnTo>
                    <a:pt x="6710171" y="122895"/>
                  </a:lnTo>
                  <a:lnTo>
                    <a:pt x="6680168" y="87915"/>
                  </a:lnTo>
                  <a:lnTo>
                    <a:pt x="6645188" y="57912"/>
                  </a:lnTo>
                  <a:lnTo>
                    <a:pt x="6605850" y="33501"/>
                  </a:lnTo>
                  <a:lnTo>
                    <a:pt x="6562770" y="15300"/>
                  </a:lnTo>
                  <a:lnTo>
                    <a:pt x="6516566" y="3928"/>
                  </a:lnTo>
                  <a:lnTo>
                    <a:pt x="6467856" y="0"/>
                  </a:lnTo>
                  <a:close/>
                </a:path>
              </a:pathLst>
            </a:custGeom>
            <a:solidFill>
              <a:srgbClr val="FFC000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3074" y="1485138"/>
              <a:ext cx="6768465" cy="1801495"/>
            </a:xfrm>
            <a:custGeom>
              <a:avLst/>
              <a:gdLst/>
              <a:ahLst/>
              <a:cxnLst/>
              <a:rect l="l" t="t" r="r" b="b"/>
              <a:pathLst>
                <a:path w="6768465" h="1801495">
                  <a:moveTo>
                    <a:pt x="0" y="300227"/>
                  </a:moveTo>
                  <a:lnTo>
                    <a:pt x="3929" y="251517"/>
                  </a:lnTo>
                  <a:lnTo>
                    <a:pt x="15305" y="205313"/>
                  </a:lnTo>
                  <a:lnTo>
                    <a:pt x="33510" y="162233"/>
                  </a:lnTo>
                  <a:lnTo>
                    <a:pt x="57926" y="122895"/>
                  </a:lnTo>
                  <a:lnTo>
                    <a:pt x="87934" y="87915"/>
                  </a:lnTo>
                  <a:lnTo>
                    <a:pt x="122917" y="57911"/>
                  </a:lnTo>
                  <a:lnTo>
                    <a:pt x="162256" y="33501"/>
                  </a:lnTo>
                  <a:lnTo>
                    <a:pt x="205332" y="15300"/>
                  </a:lnTo>
                  <a:lnTo>
                    <a:pt x="251529" y="3928"/>
                  </a:lnTo>
                  <a:lnTo>
                    <a:pt x="300228" y="0"/>
                  </a:lnTo>
                  <a:lnTo>
                    <a:pt x="6467856" y="0"/>
                  </a:lnTo>
                  <a:lnTo>
                    <a:pt x="6516566" y="3928"/>
                  </a:lnTo>
                  <a:lnTo>
                    <a:pt x="6562770" y="15300"/>
                  </a:lnTo>
                  <a:lnTo>
                    <a:pt x="6605850" y="33501"/>
                  </a:lnTo>
                  <a:lnTo>
                    <a:pt x="6645188" y="57912"/>
                  </a:lnTo>
                  <a:lnTo>
                    <a:pt x="6680168" y="87915"/>
                  </a:lnTo>
                  <a:lnTo>
                    <a:pt x="6710171" y="122895"/>
                  </a:lnTo>
                  <a:lnTo>
                    <a:pt x="6734582" y="162233"/>
                  </a:lnTo>
                  <a:lnTo>
                    <a:pt x="6752783" y="205313"/>
                  </a:lnTo>
                  <a:lnTo>
                    <a:pt x="6764155" y="251517"/>
                  </a:lnTo>
                  <a:lnTo>
                    <a:pt x="6768083" y="300227"/>
                  </a:lnTo>
                  <a:lnTo>
                    <a:pt x="6768083" y="1501139"/>
                  </a:lnTo>
                  <a:lnTo>
                    <a:pt x="6764155" y="1549850"/>
                  </a:lnTo>
                  <a:lnTo>
                    <a:pt x="6752783" y="1596054"/>
                  </a:lnTo>
                  <a:lnTo>
                    <a:pt x="6734582" y="1639134"/>
                  </a:lnTo>
                  <a:lnTo>
                    <a:pt x="6710172" y="1678472"/>
                  </a:lnTo>
                  <a:lnTo>
                    <a:pt x="6680168" y="1713452"/>
                  </a:lnTo>
                  <a:lnTo>
                    <a:pt x="6645188" y="1743456"/>
                  </a:lnTo>
                  <a:lnTo>
                    <a:pt x="6605850" y="1767866"/>
                  </a:lnTo>
                  <a:lnTo>
                    <a:pt x="6562770" y="1786067"/>
                  </a:lnTo>
                  <a:lnTo>
                    <a:pt x="6516566" y="1797439"/>
                  </a:lnTo>
                  <a:lnTo>
                    <a:pt x="6467856" y="1801367"/>
                  </a:lnTo>
                  <a:lnTo>
                    <a:pt x="300228" y="1801367"/>
                  </a:lnTo>
                  <a:lnTo>
                    <a:pt x="251529" y="1797439"/>
                  </a:lnTo>
                  <a:lnTo>
                    <a:pt x="205332" y="1786067"/>
                  </a:lnTo>
                  <a:lnTo>
                    <a:pt x="162256" y="1767866"/>
                  </a:lnTo>
                  <a:lnTo>
                    <a:pt x="122917" y="1743455"/>
                  </a:lnTo>
                  <a:lnTo>
                    <a:pt x="87934" y="1713452"/>
                  </a:lnTo>
                  <a:lnTo>
                    <a:pt x="57926" y="1678472"/>
                  </a:lnTo>
                  <a:lnTo>
                    <a:pt x="33510" y="1639134"/>
                  </a:lnTo>
                  <a:lnTo>
                    <a:pt x="15305" y="1596054"/>
                  </a:lnTo>
                  <a:lnTo>
                    <a:pt x="3929" y="1549850"/>
                  </a:lnTo>
                  <a:lnTo>
                    <a:pt x="0" y="1501139"/>
                  </a:lnTo>
                  <a:lnTo>
                    <a:pt x="0" y="30022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3861053"/>
              <a:ext cx="2700655" cy="2304415"/>
            </a:xfrm>
            <a:custGeom>
              <a:avLst/>
              <a:gdLst/>
              <a:ahLst/>
              <a:cxnLst/>
              <a:rect l="l" t="t" r="r" b="b"/>
              <a:pathLst>
                <a:path w="2700655" h="2304415">
                  <a:moveTo>
                    <a:pt x="2316480" y="0"/>
                  </a:moveTo>
                  <a:lnTo>
                    <a:pt x="384060" y="0"/>
                  </a:lnTo>
                  <a:lnTo>
                    <a:pt x="335884" y="2992"/>
                  </a:lnTo>
                  <a:lnTo>
                    <a:pt x="289493" y="11730"/>
                  </a:lnTo>
                  <a:lnTo>
                    <a:pt x="245248" y="25852"/>
                  </a:lnTo>
                  <a:lnTo>
                    <a:pt x="203509" y="44999"/>
                  </a:lnTo>
                  <a:lnTo>
                    <a:pt x="164636" y="68812"/>
                  </a:lnTo>
                  <a:lnTo>
                    <a:pt x="128988" y="96929"/>
                  </a:lnTo>
                  <a:lnTo>
                    <a:pt x="96926" y="128991"/>
                  </a:lnTo>
                  <a:lnTo>
                    <a:pt x="68809" y="164639"/>
                  </a:lnTo>
                  <a:lnTo>
                    <a:pt x="44997" y="203511"/>
                  </a:lnTo>
                  <a:lnTo>
                    <a:pt x="25851" y="245248"/>
                  </a:lnTo>
                  <a:lnTo>
                    <a:pt x="11729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0" y="1920227"/>
                  </a:lnTo>
                  <a:lnTo>
                    <a:pt x="2992" y="1968403"/>
                  </a:lnTo>
                  <a:lnTo>
                    <a:pt x="11729" y="2014794"/>
                  </a:lnTo>
                  <a:lnTo>
                    <a:pt x="25851" y="2059039"/>
                  </a:lnTo>
                  <a:lnTo>
                    <a:pt x="44997" y="2100778"/>
                  </a:lnTo>
                  <a:lnTo>
                    <a:pt x="68809" y="2139651"/>
                  </a:lnTo>
                  <a:lnTo>
                    <a:pt x="96926" y="2175299"/>
                  </a:lnTo>
                  <a:lnTo>
                    <a:pt x="128988" y="2207361"/>
                  </a:lnTo>
                  <a:lnTo>
                    <a:pt x="164636" y="2235478"/>
                  </a:lnTo>
                  <a:lnTo>
                    <a:pt x="203509" y="2259290"/>
                  </a:lnTo>
                  <a:lnTo>
                    <a:pt x="245248" y="2278436"/>
                  </a:lnTo>
                  <a:lnTo>
                    <a:pt x="289493" y="2292558"/>
                  </a:lnTo>
                  <a:lnTo>
                    <a:pt x="335884" y="2301295"/>
                  </a:lnTo>
                  <a:lnTo>
                    <a:pt x="384060" y="2304288"/>
                  </a:lnTo>
                  <a:lnTo>
                    <a:pt x="2316480" y="2304288"/>
                  </a:lnTo>
                  <a:lnTo>
                    <a:pt x="2364651" y="2301295"/>
                  </a:lnTo>
                  <a:lnTo>
                    <a:pt x="2411038" y="2292558"/>
                  </a:lnTo>
                  <a:lnTo>
                    <a:pt x="2455279" y="2278436"/>
                  </a:lnTo>
                  <a:lnTo>
                    <a:pt x="2497016" y="2259290"/>
                  </a:lnTo>
                  <a:lnTo>
                    <a:pt x="2535888" y="2235478"/>
                  </a:lnTo>
                  <a:lnTo>
                    <a:pt x="2571536" y="2207361"/>
                  </a:lnTo>
                  <a:lnTo>
                    <a:pt x="2603598" y="2175299"/>
                  </a:lnTo>
                  <a:lnTo>
                    <a:pt x="2631715" y="2139651"/>
                  </a:lnTo>
                  <a:lnTo>
                    <a:pt x="2655528" y="2100778"/>
                  </a:lnTo>
                  <a:lnTo>
                    <a:pt x="2674675" y="2059039"/>
                  </a:lnTo>
                  <a:lnTo>
                    <a:pt x="2688797" y="2014794"/>
                  </a:lnTo>
                  <a:lnTo>
                    <a:pt x="2697535" y="1968403"/>
                  </a:lnTo>
                  <a:lnTo>
                    <a:pt x="2700528" y="1920227"/>
                  </a:lnTo>
                  <a:lnTo>
                    <a:pt x="2700528" y="384048"/>
                  </a:lnTo>
                  <a:lnTo>
                    <a:pt x="2697535" y="335876"/>
                  </a:lnTo>
                  <a:lnTo>
                    <a:pt x="2688797" y="289489"/>
                  </a:lnTo>
                  <a:lnTo>
                    <a:pt x="2674675" y="245248"/>
                  </a:lnTo>
                  <a:lnTo>
                    <a:pt x="2655528" y="203511"/>
                  </a:lnTo>
                  <a:lnTo>
                    <a:pt x="2631715" y="164639"/>
                  </a:lnTo>
                  <a:lnTo>
                    <a:pt x="2603598" y="128991"/>
                  </a:lnTo>
                  <a:lnTo>
                    <a:pt x="2571536" y="96929"/>
                  </a:lnTo>
                  <a:lnTo>
                    <a:pt x="2535888" y="68812"/>
                  </a:lnTo>
                  <a:lnTo>
                    <a:pt x="2497016" y="44999"/>
                  </a:lnTo>
                  <a:lnTo>
                    <a:pt x="2455279" y="25852"/>
                  </a:lnTo>
                  <a:lnTo>
                    <a:pt x="2411038" y="11730"/>
                  </a:lnTo>
                  <a:lnTo>
                    <a:pt x="2364651" y="2992"/>
                  </a:lnTo>
                  <a:lnTo>
                    <a:pt x="2316480" y="0"/>
                  </a:lnTo>
                  <a:close/>
                </a:path>
              </a:pathLst>
            </a:custGeom>
            <a:solidFill>
              <a:srgbClr val="C0E3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" y="3861053"/>
              <a:ext cx="2700655" cy="2304415"/>
            </a:xfrm>
            <a:custGeom>
              <a:avLst/>
              <a:gdLst/>
              <a:ahLst/>
              <a:cxnLst/>
              <a:rect l="l" t="t" r="r" b="b"/>
              <a:pathLst>
                <a:path w="2700655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29" y="289489"/>
                  </a:lnTo>
                  <a:lnTo>
                    <a:pt x="25851" y="245248"/>
                  </a:lnTo>
                  <a:lnTo>
                    <a:pt x="44997" y="203511"/>
                  </a:lnTo>
                  <a:lnTo>
                    <a:pt x="68809" y="164639"/>
                  </a:lnTo>
                  <a:lnTo>
                    <a:pt x="96926" y="128991"/>
                  </a:lnTo>
                  <a:lnTo>
                    <a:pt x="128988" y="96929"/>
                  </a:lnTo>
                  <a:lnTo>
                    <a:pt x="164636" y="68812"/>
                  </a:lnTo>
                  <a:lnTo>
                    <a:pt x="203509" y="44999"/>
                  </a:lnTo>
                  <a:lnTo>
                    <a:pt x="245248" y="25852"/>
                  </a:lnTo>
                  <a:lnTo>
                    <a:pt x="289493" y="11730"/>
                  </a:lnTo>
                  <a:lnTo>
                    <a:pt x="335884" y="2992"/>
                  </a:lnTo>
                  <a:lnTo>
                    <a:pt x="384060" y="0"/>
                  </a:lnTo>
                  <a:lnTo>
                    <a:pt x="2316480" y="0"/>
                  </a:lnTo>
                  <a:lnTo>
                    <a:pt x="2364651" y="2992"/>
                  </a:lnTo>
                  <a:lnTo>
                    <a:pt x="2411038" y="11730"/>
                  </a:lnTo>
                  <a:lnTo>
                    <a:pt x="2455279" y="25852"/>
                  </a:lnTo>
                  <a:lnTo>
                    <a:pt x="2497016" y="44999"/>
                  </a:lnTo>
                  <a:lnTo>
                    <a:pt x="2535888" y="68812"/>
                  </a:lnTo>
                  <a:lnTo>
                    <a:pt x="2571536" y="96929"/>
                  </a:lnTo>
                  <a:lnTo>
                    <a:pt x="2603598" y="128991"/>
                  </a:lnTo>
                  <a:lnTo>
                    <a:pt x="2631715" y="164639"/>
                  </a:lnTo>
                  <a:lnTo>
                    <a:pt x="2655528" y="203511"/>
                  </a:lnTo>
                  <a:lnTo>
                    <a:pt x="2674675" y="245248"/>
                  </a:lnTo>
                  <a:lnTo>
                    <a:pt x="2688797" y="289489"/>
                  </a:lnTo>
                  <a:lnTo>
                    <a:pt x="2697535" y="335876"/>
                  </a:lnTo>
                  <a:lnTo>
                    <a:pt x="2700528" y="384048"/>
                  </a:lnTo>
                  <a:lnTo>
                    <a:pt x="2700528" y="1920227"/>
                  </a:lnTo>
                  <a:lnTo>
                    <a:pt x="2697535" y="1968403"/>
                  </a:lnTo>
                  <a:lnTo>
                    <a:pt x="2688797" y="2014794"/>
                  </a:lnTo>
                  <a:lnTo>
                    <a:pt x="2674675" y="2059039"/>
                  </a:lnTo>
                  <a:lnTo>
                    <a:pt x="2655528" y="2100778"/>
                  </a:lnTo>
                  <a:lnTo>
                    <a:pt x="2631715" y="2139651"/>
                  </a:lnTo>
                  <a:lnTo>
                    <a:pt x="2603598" y="2175299"/>
                  </a:lnTo>
                  <a:lnTo>
                    <a:pt x="2571536" y="2207361"/>
                  </a:lnTo>
                  <a:lnTo>
                    <a:pt x="2535888" y="2235478"/>
                  </a:lnTo>
                  <a:lnTo>
                    <a:pt x="2497016" y="2259290"/>
                  </a:lnTo>
                  <a:lnTo>
                    <a:pt x="2455279" y="2278436"/>
                  </a:lnTo>
                  <a:lnTo>
                    <a:pt x="2411038" y="2292558"/>
                  </a:lnTo>
                  <a:lnTo>
                    <a:pt x="2364651" y="2301295"/>
                  </a:lnTo>
                  <a:lnTo>
                    <a:pt x="2316480" y="2304288"/>
                  </a:lnTo>
                  <a:lnTo>
                    <a:pt x="384060" y="2304288"/>
                  </a:lnTo>
                  <a:lnTo>
                    <a:pt x="335884" y="2301295"/>
                  </a:lnTo>
                  <a:lnTo>
                    <a:pt x="289493" y="2292558"/>
                  </a:lnTo>
                  <a:lnTo>
                    <a:pt x="245248" y="2278436"/>
                  </a:lnTo>
                  <a:lnTo>
                    <a:pt x="203509" y="2259290"/>
                  </a:lnTo>
                  <a:lnTo>
                    <a:pt x="164636" y="2235478"/>
                  </a:lnTo>
                  <a:lnTo>
                    <a:pt x="128988" y="2207361"/>
                  </a:lnTo>
                  <a:lnTo>
                    <a:pt x="96926" y="2175299"/>
                  </a:lnTo>
                  <a:lnTo>
                    <a:pt x="68809" y="2139651"/>
                  </a:lnTo>
                  <a:lnTo>
                    <a:pt x="44997" y="2100778"/>
                  </a:lnTo>
                  <a:lnTo>
                    <a:pt x="25851" y="2059039"/>
                  </a:lnTo>
                  <a:lnTo>
                    <a:pt x="11729" y="2014794"/>
                  </a:lnTo>
                  <a:lnTo>
                    <a:pt x="2992" y="1968403"/>
                  </a:lnTo>
                  <a:lnTo>
                    <a:pt x="0" y="1920227"/>
                  </a:lnTo>
                  <a:lnTo>
                    <a:pt x="0" y="384048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4883" y="4172204"/>
            <a:ext cx="146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NEGLIGENCIA: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211" y="4721097"/>
            <a:ext cx="23177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Incumplimiento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los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elementales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principios</a:t>
            </a:r>
            <a:r>
              <a:rPr sz="1800" spc="15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inherente</a:t>
            </a:r>
            <a:r>
              <a:rPr sz="1800" spc="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profesión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34385" y="3707638"/>
            <a:ext cx="2541270" cy="2755900"/>
            <a:chOff x="2834385" y="3707638"/>
            <a:chExt cx="2541270" cy="2755900"/>
          </a:xfrm>
        </p:grpSpPr>
        <p:sp>
          <p:nvSpPr>
            <p:cNvPr id="15" name="object 15"/>
            <p:cNvSpPr/>
            <p:nvPr/>
          </p:nvSpPr>
          <p:spPr>
            <a:xfrm>
              <a:off x="2844545" y="3717798"/>
              <a:ext cx="2520950" cy="2735580"/>
            </a:xfrm>
            <a:custGeom>
              <a:avLst/>
              <a:gdLst/>
              <a:ahLst/>
              <a:cxnLst/>
              <a:rect l="l" t="t" r="r" b="b"/>
              <a:pathLst>
                <a:path w="2520950" h="2735579">
                  <a:moveTo>
                    <a:pt x="2100580" y="0"/>
                  </a:moveTo>
                  <a:lnTo>
                    <a:pt x="420116" y="0"/>
                  </a:lnTo>
                  <a:lnTo>
                    <a:pt x="371120" y="2826"/>
                  </a:lnTo>
                  <a:lnTo>
                    <a:pt x="323785" y="11095"/>
                  </a:lnTo>
                  <a:lnTo>
                    <a:pt x="278426" y="24491"/>
                  </a:lnTo>
                  <a:lnTo>
                    <a:pt x="235357" y="42700"/>
                  </a:lnTo>
                  <a:lnTo>
                    <a:pt x="194894" y="65405"/>
                  </a:lnTo>
                  <a:lnTo>
                    <a:pt x="157352" y="92293"/>
                  </a:lnTo>
                  <a:lnTo>
                    <a:pt x="123047" y="123047"/>
                  </a:lnTo>
                  <a:lnTo>
                    <a:pt x="92293" y="157352"/>
                  </a:lnTo>
                  <a:lnTo>
                    <a:pt x="65405" y="194894"/>
                  </a:lnTo>
                  <a:lnTo>
                    <a:pt x="42700" y="235357"/>
                  </a:lnTo>
                  <a:lnTo>
                    <a:pt x="24491" y="278426"/>
                  </a:lnTo>
                  <a:lnTo>
                    <a:pt x="11095" y="323785"/>
                  </a:lnTo>
                  <a:lnTo>
                    <a:pt x="2826" y="371120"/>
                  </a:lnTo>
                  <a:lnTo>
                    <a:pt x="0" y="420115"/>
                  </a:lnTo>
                  <a:lnTo>
                    <a:pt x="0" y="2315451"/>
                  </a:lnTo>
                  <a:lnTo>
                    <a:pt x="2826" y="2364446"/>
                  </a:lnTo>
                  <a:lnTo>
                    <a:pt x="11095" y="2411782"/>
                  </a:lnTo>
                  <a:lnTo>
                    <a:pt x="24491" y="2457142"/>
                  </a:lnTo>
                  <a:lnTo>
                    <a:pt x="42700" y="2500212"/>
                  </a:lnTo>
                  <a:lnTo>
                    <a:pt x="65405" y="2540676"/>
                  </a:lnTo>
                  <a:lnTo>
                    <a:pt x="92293" y="2578219"/>
                  </a:lnTo>
                  <a:lnTo>
                    <a:pt x="123047" y="2612526"/>
                  </a:lnTo>
                  <a:lnTo>
                    <a:pt x="157352" y="2643281"/>
                  </a:lnTo>
                  <a:lnTo>
                    <a:pt x="194894" y="2670170"/>
                  </a:lnTo>
                  <a:lnTo>
                    <a:pt x="235357" y="2692877"/>
                  </a:lnTo>
                  <a:lnTo>
                    <a:pt x="278426" y="2711086"/>
                  </a:lnTo>
                  <a:lnTo>
                    <a:pt x="323785" y="2724484"/>
                  </a:lnTo>
                  <a:lnTo>
                    <a:pt x="371120" y="2732753"/>
                  </a:lnTo>
                  <a:lnTo>
                    <a:pt x="420116" y="2735579"/>
                  </a:lnTo>
                  <a:lnTo>
                    <a:pt x="2100580" y="2735579"/>
                  </a:lnTo>
                  <a:lnTo>
                    <a:pt x="2149575" y="2732753"/>
                  </a:lnTo>
                  <a:lnTo>
                    <a:pt x="2196910" y="2724484"/>
                  </a:lnTo>
                  <a:lnTo>
                    <a:pt x="2242269" y="2711086"/>
                  </a:lnTo>
                  <a:lnTo>
                    <a:pt x="2285338" y="2692877"/>
                  </a:lnTo>
                  <a:lnTo>
                    <a:pt x="2325801" y="2670170"/>
                  </a:lnTo>
                  <a:lnTo>
                    <a:pt x="2363343" y="2643281"/>
                  </a:lnTo>
                  <a:lnTo>
                    <a:pt x="2397648" y="2612526"/>
                  </a:lnTo>
                  <a:lnTo>
                    <a:pt x="2428402" y="2578219"/>
                  </a:lnTo>
                  <a:lnTo>
                    <a:pt x="2455290" y="2540676"/>
                  </a:lnTo>
                  <a:lnTo>
                    <a:pt x="2477995" y="2500212"/>
                  </a:lnTo>
                  <a:lnTo>
                    <a:pt x="2496204" y="2457142"/>
                  </a:lnTo>
                  <a:lnTo>
                    <a:pt x="2509600" y="2411782"/>
                  </a:lnTo>
                  <a:lnTo>
                    <a:pt x="2517869" y="2364446"/>
                  </a:lnTo>
                  <a:lnTo>
                    <a:pt x="2520696" y="2315451"/>
                  </a:lnTo>
                  <a:lnTo>
                    <a:pt x="2520696" y="420115"/>
                  </a:lnTo>
                  <a:lnTo>
                    <a:pt x="2517869" y="371120"/>
                  </a:lnTo>
                  <a:lnTo>
                    <a:pt x="2509600" y="323785"/>
                  </a:lnTo>
                  <a:lnTo>
                    <a:pt x="2496204" y="278426"/>
                  </a:lnTo>
                  <a:lnTo>
                    <a:pt x="2477995" y="235357"/>
                  </a:lnTo>
                  <a:lnTo>
                    <a:pt x="2455290" y="194894"/>
                  </a:lnTo>
                  <a:lnTo>
                    <a:pt x="2428402" y="157352"/>
                  </a:lnTo>
                  <a:lnTo>
                    <a:pt x="2397648" y="123047"/>
                  </a:lnTo>
                  <a:lnTo>
                    <a:pt x="2363343" y="92293"/>
                  </a:lnTo>
                  <a:lnTo>
                    <a:pt x="2325801" y="65405"/>
                  </a:lnTo>
                  <a:lnTo>
                    <a:pt x="2285338" y="42700"/>
                  </a:lnTo>
                  <a:lnTo>
                    <a:pt x="2242269" y="24491"/>
                  </a:lnTo>
                  <a:lnTo>
                    <a:pt x="2196910" y="11095"/>
                  </a:lnTo>
                  <a:lnTo>
                    <a:pt x="2149575" y="2826"/>
                  </a:lnTo>
                  <a:lnTo>
                    <a:pt x="2100580" y="0"/>
                  </a:lnTo>
                  <a:close/>
                </a:path>
              </a:pathLst>
            </a:custGeom>
            <a:solidFill>
              <a:srgbClr val="F0A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4545" y="3717798"/>
              <a:ext cx="2520950" cy="2735580"/>
            </a:xfrm>
            <a:custGeom>
              <a:avLst/>
              <a:gdLst/>
              <a:ahLst/>
              <a:cxnLst/>
              <a:rect l="l" t="t" r="r" b="b"/>
              <a:pathLst>
                <a:path w="2520950" h="2735579">
                  <a:moveTo>
                    <a:pt x="0" y="420115"/>
                  </a:moveTo>
                  <a:lnTo>
                    <a:pt x="2826" y="371120"/>
                  </a:lnTo>
                  <a:lnTo>
                    <a:pt x="11095" y="323785"/>
                  </a:lnTo>
                  <a:lnTo>
                    <a:pt x="24491" y="278426"/>
                  </a:lnTo>
                  <a:lnTo>
                    <a:pt x="42700" y="235357"/>
                  </a:lnTo>
                  <a:lnTo>
                    <a:pt x="65405" y="194894"/>
                  </a:lnTo>
                  <a:lnTo>
                    <a:pt x="92293" y="157352"/>
                  </a:lnTo>
                  <a:lnTo>
                    <a:pt x="123047" y="123047"/>
                  </a:lnTo>
                  <a:lnTo>
                    <a:pt x="157352" y="92293"/>
                  </a:lnTo>
                  <a:lnTo>
                    <a:pt x="194894" y="65405"/>
                  </a:lnTo>
                  <a:lnTo>
                    <a:pt x="235357" y="42700"/>
                  </a:lnTo>
                  <a:lnTo>
                    <a:pt x="278426" y="24491"/>
                  </a:lnTo>
                  <a:lnTo>
                    <a:pt x="323785" y="11095"/>
                  </a:lnTo>
                  <a:lnTo>
                    <a:pt x="371120" y="2826"/>
                  </a:lnTo>
                  <a:lnTo>
                    <a:pt x="420116" y="0"/>
                  </a:lnTo>
                  <a:lnTo>
                    <a:pt x="2100580" y="0"/>
                  </a:lnTo>
                  <a:lnTo>
                    <a:pt x="2149575" y="2826"/>
                  </a:lnTo>
                  <a:lnTo>
                    <a:pt x="2196910" y="11095"/>
                  </a:lnTo>
                  <a:lnTo>
                    <a:pt x="2242269" y="24491"/>
                  </a:lnTo>
                  <a:lnTo>
                    <a:pt x="2285338" y="42700"/>
                  </a:lnTo>
                  <a:lnTo>
                    <a:pt x="2325801" y="65405"/>
                  </a:lnTo>
                  <a:lnTo>
                    <a:pt x="2363343" y="92293"/>
                  </a:lnTo>
                  <a:lnTo>
                    <a:pt x="2397648" y="123047"/>
                  </a:lnTo>
                  <a:lnTo>
                    <a:pt x="2428402" y="157352"/>
                  </a:lnTo>
                  <a:lnTo>
                    <a:pt x="2455290" y="194894"/>
                  </a:lnTo>
                  <a:lnTo>
                    <a:pt x="2477995" y="235357"/>
                  </a:lnTo>
                  <a:lnTo>
                    <a:pt x="2496204" y="278426"/>
                  </a:lnTo>
                  <a:lnTo>
                    <a:pt x="2509600" y="323785"/>
                  </a:lnTo>
                  <a:lnTo>
                    <a:pt x="2517869" y="371120"/>
                  </a:lnTo>
                  <a:lnTo>
                    <a:pt x="2520696" y="420115"/>
                  </a:lnTo>
                  <a:lnTo>
                    <a:pt x="2520696" y="2315451"/>
                  </a:lnTo>
                  <a:lnTo>
                    <a:pt x="2517869" y="2364446"/>
                  </a:lnTo>
                  <a:lnTo>
                    <a:pt x="2509600" y="2411782"/>
                  </a:lnTo>
                  <a:lnTo>
                    <a:pt x="2496204" y="2457142"/>
                  </a:lnTo>
                  <a:lnTo>
                    <a:pt x="2477995" y="2500212"/>
                  </a:lnTo>
                  <a:lnTo>
                    <a:pt x="2455290" y="2540676"/>
                  </a:lnTo>
                  <a:lnTo>
                    <a:pt x="2428402" y="2578219"/>
                  </a:lnTo>
                  <a:lnTo>
                    <a:pt x="2397648" y="2612526"/>
                  </a:lnTo>
                  <a:lnTo>
                    <a:pt x="2363343" y="2643281"/>
                  </a:lnTo>
                  <a:lnTo>
                    <a:pt x="2325801" y="2670170"/>
                  </a:lnTo>
                  <a:lnTo>
                    <a:pt x="2285338" y="2692877"/>
                  </a:lnTo>
                  <a:lnTo>
                    <a:pt x="2242269" y="2711086"/>
                  </a:lnTo>
                  <a:lnTo>
                    <a:pt x="2196910" y="2724484"/>
                  </a:lnTo>
                  <a:lnTo>
                    <a:pt x="2149575" y="2732753"/>
                  </a:lnTo>
                  <a:lnTo>
                    <a:pt x="2100580" y="2735579"/>
                  </a:lnTo>
                  <a:lnTo>
                    <a:pt x="420116" y="2735579"/>
                  </a:lnTo>
                  <a:lnTo>
                    <a:pt x="371120" y="2732753"/>
                  </a:lnTo>
                  <a:lnTo>
                    <a:pt x="323785" y="2724484"/>
                  </a:lnTo>
                  <a:lnTo>
                    <a:pt x="278426" y="2711086"/>
                  </a:lnTo>
                  <a:lnTo>
                    <a:pt x="235357" y="2692877"/>
                  </a:lnTo>
                  <a:lnTo>
                    <a:pt x="194894" y="2670170"/>
                  </a:lnTo>
                  <a:lnTo>
                    <a:pt x="157352" y="2643281"/>
                  </a:lnTo>
                  <a:lnTo>
                    <a:pt x="123047" y="2612526"/>
                  </a:lnTo>
                  <a:lnTo>
                    <a:pt x="92293" y="2578219"/>
                  </a:lnTo>
                  <a:lnTo>
                    <a:pt x="65405" y="2540676"/>
                  </a:lnTo>
                  <a:lnTo>
                    <a:pt x="42700" y="2500212"/>
                  </a:lnTo>
                  <a:lnTo>
                    <a:pt x="24491" y="2457142"/>
                  </a:lnTo>
                  <a:lnTo>
                    <a:pt x="11095" y="2411782"/>
                  </a:lnTo>
                  <a:lnTo>
                    <a:pt x="2826" y="2364446"/>
                  </a:lnTo>
                  <a:lnTo>
                    <a:pt x="0" y="2315451"/>
                  </a:lnTo>
                  <a:lnTo>
                    <a:pt x="0" y="420115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24483" y="719709"/>
            <a:ext cx="6259830" cy="328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230" algn="ctr">
              <a:lnSpc>
                <a:spcPct val="100000"/>
              </a:lnSpc>
              <a:spcBef>
                <a:spcPts val="100"/>
              </a:spcBef>
              <a:tabLst>
                <a:tab pos="1800860" algn="l"/>
              </a:tabLst>
            </a:pPr>
            <a:r>
              <a:rPr sz="1800" dirty="0">
                <a:latin typeface="Trebuchet MS"/>
                <a:cs typeface="Trebuchet MS"/>
              </a:rPr>
              <a:t>TIPOS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FALTAS	</a:t>
            </a:r>
            <a:r>
              <a:rPr sz="1800" dirty="0">
                <a:latin typeface="Trebuchet MS"/>
                <a:cs typeface="Trebuchet MS"/>
              </a:rPr>
              <a:t>EN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QUE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PUEDEN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INCURRIR</a:t>
            </a:r>
            <a:endParaRPr sz="1800">
              <a:latin typeface="Trebuchet MS"/>
              <a:cs typeface="Trebuchet MS"/>
            </a:endParaRPr>
          </a:p>
          <a:p>
            <a:pPr marR="58419" algn="ctr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LEGALMENTE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  <a:tabLst>
                <a:tab pos="1452245" algn="l"/>
                <a:tab pos="2754630" algn="l"/>
                <a:tab pos="3046730" algn="l"/>
                <a:tab pos="4069079" algn="l"/>
                <a:tab pos="4890135" algn="l"/>
              </a:tabLst>
            </a:pPr>
            <a:r>
              <a:rPr sz="1800" spc="-20" dirty="0">
                <a:latin typeface="Trebuchet MS"/>
                <a:cs typeface="Trebuchet MS"/>
              </a:rPr>
              <a:t>IATROGENIA:	</a:t>
            </a:r>
            <a:r>
              <a:rPr sz="1800" dirty="0">
                <a:latin typeface="Trebuchet MS"/>
                <a:cs typeface="Trebuchet MS"/>
              </a:rPr>
              <a:t>Se </a:t>
            </a:r>
            <a:r>
              <a:rPr sz="1800" spc="-5" dirty="0">
                <a:latin typeface="Trebuchet MS"/>
                <a:cs typeface="Trebuchet MS"/>
              </a:rPr>
              <a:t>refiere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los </a:t>
            </a:r>
            <a:r>
              <a:rPr sz="1800" spc="-10" dirty="0">
                <a:latin typeface="Trebuchet MS"/>
                <a:cs typeface="Trebuchet MS"/>
              </a:rPr>
              <a:t>efectos </a:t>
            </a:r>
            <a:r>
              <a:rPr sz="1800" spc="-5" dirty="0">
                <a:latin typeface="Trebuchet MS"/>
                <a:cs typeface="Trebuchet MS"/>
              </a:rPr>
              <a:t>dañinos </a:t>
            </a:r>
            <a:r>
              <a:rPr sz="1800" dirty="0">
                <a:latin typeface="Trebuchet MS"/>
                <a:cs typeface="Trebuchet MS"/>
              </a:rPr>
              <a:t>o perjudiciales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que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resulten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directa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 </a:t>
            </a:r>
            <a:r>
              <a:rPr sz="1800" spc="-5" dirty="0">
                <a:latin typeface="Trebuchet MS"/>
                <a:cs typeface="Trebuchet MS"/>
              </a:rPr>
              <a:t>indirectamente	de </a:t>
            </a:r>
            <a:r>
              <a:rPr sz="1800" dirty="0">
                <a:latin typeface="Trebuchet MS"/>
                <a:cs typeface="Trebuchet MS"/>
              </a:rPr>
              <a:t>la </a:t>
            </a:r>
            <a:r>
              <a:rPr sz="1800" spc="-5" dirty="0">
                <a:latin typeface="Trebuchet MS"/>
                <a:cs typeface="Trebuchet MS"/>
              </a:rPr>
              <a:t>actividad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diagnostica </a:t>
            </a:r>
            <a:r>
              <a:rPr sz="1800" dirty="0">
                <a:latin typeface="Trebuchet MS"/>
                <a:cs typeface="Trebuchet MS"/>
              </a:rPr>
              <a:t>o </a:t>
            </a:r>
            <a:r>
              <a:rPr sz="1800" spc="-5" dirty="0">
                <a:latin typeface="Trebuchet MS"/>
                <a:cs typeface="Trebuchet MS"/>
              </a:rPr>
              <a:t>terapéutica	</a:t>
            </a:r>
            <a:r>
              <a:rPr sz="1800" dirty="0">
                <a:latin typeface="Trebuchet MS"/>
                <a:cs typeface="Trebuchet MS"/>
              </a:rPr>
              <a:t>del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equipo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salud	</a:t>
            </a:r>
            <a:r>
              <a:rPr sz="1800" spc="-5" dirty="0">
                <a:latin typeface="Trebuchet MS"/>
                <a:cs typeface="Trebuchet MS"/>
              </a:rPr>
              <a:t>abarcan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desde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los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efectos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colaterales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medicamentos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hasta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los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errores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por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acción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y </a:t>
            </a:r>
            <a:r>
              <a:rPr sz="1800" spc="-5" dirty="0">
                <a:latin typeface="Trebuchet MS"/>
                <a:cs typeface="Trebuchet MS"/>
              </a:rPr>
              <a:t>omisión	de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los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prestadores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servicio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rebuchet MS"/>
              <a:cs typeface="Trebuchet MS"/>
            </a:endParaRPr>
          </a:p>
          <a:p>
            <a:pPr marR="492125" algn="ctr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IMPRUDENCIA: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8885" y="4259707"/>
            <a:ext cx="612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ha</a:t>
            </a:r>
            <a:r>
              <a:rPr sz="1800" spc="5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5967" y="3984701"/>
            <a:ext cx="211518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125" algn="l"/>
                <a:tab pos="1852295" algn="l"/>
              </a:tabLst>
            </a:pP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s	</a:t>
            </a:r>
            <a:r>
              <a:rPr sz="1800" spc="-5" dirty="0">
                <a:latin typeface="Trebuchet MS"/>
                <a:cs typeface="Trebuchet MS"/>
              </a:rPr>
              <a:t>af</a:t>
            </a:r>
            <a:r>
              <a:rPr sz="1800" spc="-15" dirty="0">
                <a:latin typeface="Trebuchet MS"/>
                <a:cs typeface="Trebuchet MS"/>
              </a:rPr>
              <a:t>r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t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r	</a:t>
            </a:r>
            <a:r>
              <a:rPr sz="1800" spc="-5" dirty="0">
                <a:latin typeface="Trebuchet MS"/>
                <a:cs typeface="Trebuchet MS"/>
              </a:rPr>
              <a:t>un</a:t>
            </a:r>
            <a:endParaRPr sz="1800">
              <a:latin typeface="Trebuchet MS"/>
              <a:cs typeface="Trebuchet MS"/>
            </a:endParaRPr>
          </a:p>
          <a:p>
            <a:pPr marL="12700" marR="895985">
              <a:lnSpc>
                <a:spcPct val="100000"/>
              </a:lnSpc>
              <a:spcBef>
                <a:spcPts val="5"/>
              </a:spcBef>
              <a:tabLst>
                <a:tab pos="927100" algn="l"/>
              </a:tabLst>
            </a:pPr>
            <a:r>
              <a:rPr sz="1800" dirty="0">
                <a:latin typeface="Trebuchet MS"/>
                <a:cs typeface="Trebuchet MS"/>
              </a:rPr>
              <a:t>riesgo	sin  </a:t>
            </a:r>
            <a:r>
              <a:rPr sz="1800" spc="-5" dirty="0">
                <a:latin typeface="Trebuchet MS"/>
                <a:cs typeface="Trebuchet MS"/>
              </a:rPr>
              <a:t>tomado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6734" y="4534027"/>
            <a:ext cx="30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las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45967" y="4808346"/>
            <a:ext cx="136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precauci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spc="-5" dirty="0">
                <a:latin typeface="Trebuchet MS"/>
                <a:cs typeface="Trebuchet MS"/>
              </a:rPr>
              <a:t>nes  necesarias,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3685" y="5082666"/>
            <a:ext cx="309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sin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5967" y="5356961"/>
            <a:ext cx="2116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6510" algn="l"/>
              </a:tabLst>
            </a:pPr>
            <a:r>
              <a:rPr sz="1800" spc="-5" dirty="0">
                <a:latin typeface="Trebuchet MS"/>
                <a:cs typeface="Trebuchet MS"/>
              </a:rPr>
              <a:t>detenerse	analizar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5967" y="5630976"/>
            <a:ext cx="2115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785" algn="l"/>
              </a:tabLst>
            </a:pPr>
            <a:r>
              <a:rPr sz="1800" spc="-5" dirty="0">
                <a:latin typeface="Trebuchet MS"/>
                <a:cs typeface="Trebuchet MS"/>
              </a:rPr>
              <a:t>los	inconvenientes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rebuchet MS"/>
                <a:cs typeface="Trebuchet MS"/>
              </a:rPr>
              <a:t>que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7261" y="5905906"/>
            <a:ext cx="141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3945" algn="l"/>
              </a:tabLst>
            </a:pPr>
            <a:r>
              <a:rPr sz="1800" dirty="0">
                <a:latin typeface="Trebuchet MS"/>
                <a:cs typeface="Trebuchet MS"/>
              </a:rPr>
              <a:t>resulen	d</a:t>
            </a:r>
            <a:r>
              <a:rPr sz="1800" spc="-5" dirty="0">
                <a:latin typeface="Trebuchet MS"/>
                <a:cs typeface="Trebuchet MS"/>
              </a:rPr>
              <a:t>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45967" y="6180226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smo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98591" y="3779520"/>
            <a:ext cx="2395855" cy="2395855"/>
            <a:chOff x="5498591" y="3779520"/>
            <a:chExt cx="2395855" cy="2395855"/>
          </a:xfrm>
        </p:grpSpPr>
        <p:sp>
          <p:nvSpPr>
            <p:cNvPr id="28" name="object 28"/>
            <p:cNvSpPr/>
            <p:nvPr/>
          </p:nvSpPr>
          <p:spPr>
            <a:xfrm>
              <a:off x="5508497" y="3789426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1979929" y="0"/>
                  </a:moveTo>
                  <a:lnTo>
                    <a:pt x="395986" y="0"/>
                  </a:lnTo>
                  <a:lnTo>
                    <a:pt x="349806" y="2664"/>
                  </a:lnTo>
                  <a:lnTo>
                    <a:pt x="305190" y="10458"/>
                  </a:lnTo>
                  <a:lnTo>
                    <a:pt x="262437" y="23085"/>
                  </a:lnTo>
                  <a:lnTo>
                    <a:pt x="221842" y="40249"/>
                  </a:lnTo>
                  <a:lnTo>
                    <a:pt x="183703" y="61651"/>
                  </a:lnTo>
                  <a:lnTo>
                    <a:pt x="148318" y="86994"/>
                  </a:lnTo>
                  <a:lnTo>
                    <a:pt x="115982" y="115982"/>
                  </a:lnTo>
                  <a:lnTo>
                    <a:pt x="86994" y="148318"/>
                  </a:lnTo>
                  <a:lnTo>
                    <a:pt x="61651" y="183703"/>
                  </a:lnTo>
                  <a:lnTo>
                    <a:pt x="40249" y="221842"/>
                  </a:lnTo>
                  <a:lnTo>
                    <a:pt x="23085" y="262437"/>
                  </a:lnTo>
                  <a:lnTo>
                    <a:pt x="10458" y="305190"/>
                  </a:lnTo>
                  <a:lnTo>
                    <a:pt x="2664" y="349806"/>
                  </a:lnTo>
                  <a:lnTo>
                    <a:pt x="0" y="395986"/>
                  </a:lnTo>
                  <a:lnTo>
                    <a:pt x="0" y="1979917"/>
                  </a:lnTo>
                  <a:lnTo>
                    <a:pt x="2664" y="2026099"/>
                  </a:lnTo>
                  <a:lnTo>
                    <a:pt x="10458" y="2070717"/>
                  </a:lnTo>
                  <a:lnTo>
                    <a:pt x="23085" y="2113472"/>
                  </a:lnTo>
                  <a:lnTo>
                    <a:pt x="40249" y="2154068"/>
                  </a:lnTo>
                  <a:lnTo>
                    <a:pt x="61651" y="2192208"/>
                  </a:lnTo>
                  <a:lnTo>
                    <a:pt x="86994" y="2227595"/>
                  </a:lnTo>
                  <a:lnTo>
                    <a:pt x="115982" y="2259931"/>
                  </a:lnTo>
                  <a:lnTo>
                    <a:pt x="148318" y="2288920"/>
                  </a:lnTo>
                  <a:lnTo>
                    <a:pt x="183703" y="2314264"/>
                  </a:lnTo>
                  <a:lnTo>
                    <a:pt x="221842" y="2335666"/>
                  </a:lnTo>
                  <a:lnTo>
                    <a:pt x="262437" y="2352830"/>
                  </a:lnTo>
                  <a:lnTo>
                    <a:pt x="305190" y="2365457"/>
                  </a:lnTo>
                  <a:lnTo>
                    <a:pt x="349806" y="2373251"/>
                  </a:lnTo>
                  <a:lnTo>
                    <a:pt x="395986" y="2375916"/>
                  </a:lnTo>
                  <a:lnTo>
                    <a:pt x="1979929" y="2375916"/>
                  </a:lnTo>
                  <a:lnTo>
                    <a:pt x="2026109" y="2373251"/>
                  </a:lnTo>
                  <a:lnTo>
                    <a:pt x="2070725" y="2365457"/>
                  </a:lnTo>
                  <a:lnTo>
                    <a:pt x="2113478" y="2352830"/>
                  </a:lnTo>
                  <a:lnTo>
                    <a:pt x="2154073" y="2335666"/>
                  </a:lnTo>
                  <a:lnTo>
                    <a:pt x="2192212" y="2314264"/>
                  </a:lnTo>
                  <a:lnTo>
                    <a:pt x="2227597" y="2288920"/>
                  </a:lnTo>
                  <a:lnTo>
                    <a:pt x="2259933" y="2259931"/>
                  </a:lnTo>
                  <a:lnTo>
                    <a:pt x="2288921" y="2227595"/>
                  </a:lnTo>
                  <a:lnTo>
                    <a:pt x="2314264" y="2192208"/>
                  </a:lnTo>
                  <a:lnTo>
                    <a:pt x="2335666" y="2154068"/>
                  </a:lnTo>
                  <a:lnTo>
                    <a:pt x="2352830" y="2113472"/>
                  </a:lnTo>
                  <a:lnTo>
                    <a:pt x="2365457" y="2070717"/>
                  </a:lnTo>
                  <a:lnTo>
                    <a:pt x="2373251" y="2026099"/>
                  </a:lnTo>
                  <a:lnTo>
                    <a:pt x="2375916" y="1979917"/>
                  </a:lnTo>
                  <a:lnTo>
                    <a:pt x="2375916" y="395986"/>
                  </a:lnTo>
                  <a:lnTo>
                    <a:pt x="2373251" y="349806"/>
                  </a:lnTo>
                  <a:lnTo>
                    <a:pt x="2365457" y="305190"/>
                  </a:lnTo>
                  <a:lnTo>
                    <a:pt x="2352830" y="262437"/>
                  </a:lnTo>
                  <a:lnTo>
                    <a:pt x="2335666" y="221842"/>
                  </a:lnTo>
                  <a:lnTo>
                    <a:pt x="2314264" y="183703"/>
                  </a:lnTo>
                  <a:lnTo>
                    <a:pt x="2288921" y="148318"/>
                  </a:lnTo>
                  <a:lnTo>
                    <a:pt x="2259933" y="115982"/>
                  </a:lnTo>
                  <a:lnTo>
                    <a:pt x="2227597" y="86994"/>
                  </a:lnTo>
                  <a:lnTo>
                    <a:pt x="2192212" y="61651"/>
                  </a:lnTo>
                  <a:lnTo>
                    <a:pt x="2154073" y="40249"/>
                  </a:lnTo>
                  <a:lnTo>
                    <a:pt x="2113478" y="23085"/>
                  </a:lnTo>
                  <a:lnTo>
                    <a:pt x="2070725" y="10458"/>
                  </a:lnTo>
                  <a:lnTo>
                    <a:pt x="2026109" y="2664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00AFEF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08497" y="3789426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0" y="395986"/>
                  </a:moveTo>
                  <a:lnTo>
                    <a:pt x="2664" y="349806"/>
                  </a:lnTo>
                  <a:lnTo>
                    <a:pt x="10458" y="305190"/>
                  </a:lnTo>
                  <a:lnTo>
                    <a:pt x="23085" y="262437"/>
                  </a:lnTo>
                  <a:lnTo>
                    <a:pt x="40249" y="221842"/>
                  </a:lnTo>
                  <a:lnTo>
                    <a:pt x="61651" y="183703"/>
                  </a:lnTo>
                  <a:lnTo>
                    <a:pt x="86994" y="148318"/>
                  </a:lnTo>
                  <a:lnTo>
                    <a:pt x="115982" y="115982"/>
                  </a:lnTo>
                  <a:lnTo>
                    <a:pt x="148318" y="86994"/>
                  </a:lnTo>
                  <a:lnTo>
                    <a:pt x="183703" y="61651"/>
                  </a:lnTo>
                  <a:lnTo>
                    <a:pt x="221842" y="40249"/>
                  </a:lnTo>
                  <a:lnTo>
                    <a:pt x="262437" y="23085"/>
                  </a:lnTo>
                  <a:lnTo>
                    <a:pt x="305190" y="10458"/>
                  </a:lnTo>
                  <a:lnTo>
                    <a:pt x="349806" y="2664"/>
                  </a:lnTo>
                  <a:lnTo>
                    <a:pt x="395986" y="0"/>
                  </a:lnTo>
                  <a:lnTo>
                    <a:pt x="1979929" y="0"/>
                  </a:lnTo>
                  <a:lnTo>
                    <a:pt x="2026109" y="2664"/>
                  </a:lnTo>
                  <a:lnTo>
                    <a:pt x="2070725" y="10458"/>
                  </a:lnTo>
                  <a:lnTo>
                    <a:pt x="2113478" y="23085"/>
                  </a:lnTo>
                  <a:lnTo>
                    <a:pt x="2154073" y="40249"/>
                  </a:lnTo>
                  <a:lnTo>
                    <a:pt x="2192212" y="61651"/>
                  </a:lnTo>
                  <a:lnTo>
                    <a:pt x="2227597" y="86994"/>
                  </a:lnTo>
                  <a:lnTo>
                    <a:pt x="2259933" y="115982"/>
                  </a:lnTo>
                  <a:lnTo>
                    <a:pt x="2288921" y="148318"/>
                  </a:lnTo>
                  <a:lnTo>
                    <a:pt x="2314264" y="183703"/>
                  </a:lnTo>
                  <a:lnTo>
                    <a:pt x="2335666" y="221842"/>
                  </a:lnTo>
                  <a:lnTo>
                    <a:pt x="2352830" y="262437"/>
                  </a:lnTo>
                  <a:lnTo>
                    <a:pt x="2365457" y="305190"/>
                  </a:lnTo>
                  <a:lnTo>
                    <a:pt x="2373251" y="349806"/>
                  </a:lnTo>
                  <a:lnTo>
                    <a:pt x="2375916" y="395986"/>
                  </a:lnTo>
                  <a:lnTo>
                    <a:pt x="2375916" y="1979917"/>
                  </a:lnTo>
                  <a:lnTo>
                    <a:pt x="2373251" y="2026099"/>
                  </a:lnTo>
                  <a:lnTo>
                    <a:pt x="2365457" y="2070717"/>
                  </a:lnTo>
                  <a:lnTo>
                    <a:pt x="2352830" y="2113472"/>
                  </a:lnTo>
                  <a:lnTo>
                    <a:pt x="2335666" y="2154068"/>
                  </a:lnTo>
                  <a:lnTo>
                    <a:pt x="2314264" y="2192208"/>
                  </a:lnTo>
                  <a:lnTo>
                    <a:pt x="2288921" y="2227595"/>
                  </a:lnTo>
                  <a:lnTo>
                    <a:pt x="2259933" y="2259931"/>
                  </a:lnTo>
                  <a:lnTo>
                    <a:pt x="2227597" y="2288920"/>
                  </a:lnTo>
                  <a:lnTo>
                    <a:pt x="2192212" y="2314264"/>
                  </a:lnTo>
                  <a:lnTo>
                    <a:pt x="2154073" y="2335666"/>
                  </a:lnTo>
                  <a:lnTo>
                    <a:pt x="2113478" y="2352830"/>
                  </a:lnTo>
                  <a:lnTo>
                    <a:pt x="2070725" y="2365457"/>
                  </a:lnTo>
                  <a:lnTo>
                    <a:pt x="2026109" y="2373251"/>
                  </a:lnTo>
                  <a:lnTo>
                    <a:pt x="1979929" y="2375916"/>
                  </a:lnTo>
                  <a:lnTo>
                    <a:pt x="395986" y="2375916"/>
                  </a:lnTo>
                  <a:lnTo>
                    <a:pt x="349806" y="2373251"/>
                  </a:lnTo>
                  <a:lnTo>
                    <a:pt x="305190" y="2365457"/>
                  </a:lnTo>
                  <a:lnTo>
                    <a:pt x="262437" y="2352830"/>
                  </a:lnTo>
                  <a:lnTo>
                    <a:pt x="221842" y="2335666"/>
                  </a:lnTo>
                  <a:lnTo>
                    <a:pt x="183703" y="2314264"/>
                  </a:lnTo>
                  <a:lnTo>
                    <a:pt x="148318" y="2288920"/>
                  </a:lnTo>
                  <a:lnTo>
                    <a:pt x="115982" y="2259931"/>
                  </a:lnTo>
                  <a:lnTo>
                    <a:pt x="86994" y="2227595"/>
                  </a:lnTo>
                  <a:lnTo>
                    <a:pt x="61651" y="2192208"/>
                  </a:lnTo>
                  <a:lnTo>
                    <a:pt x="40249" y="2154068"/>
                  </a:lnTo>
                  <a:lnTo>
                    <a:pt x="23085" y="2113472"/>
                  </a:lnTo>
                  <a:lnTo>
                    <a:pt x="10458" y="2070717"/>
                  </a:lnTo>
                  <a:lnTo>
                    <a:pt x="2664" y="2026099"/>
                  </a:lnTo>
                  <a:lnTo>
                    <a:pt x="0" y="1979917"/>
                  </a:lnTo>
                  <a:lnTo>
                    <a:pt x="0" y="39598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412228" y="4273422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50911" y="4822317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03823" y="3999103"/>
            <a:ext cx="19856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IMPERICIA: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1053465" algn="l"/>
                <a:tab pos="1602105" algn="l"/>
              </a:tabLst>
            </a:pPr>
            <a:r>
              <a:rPr sz="1800" spc="-5" dirty="0">
                <a:latin typeface="Trebuchet MS"/>
                <a:cs typeface="Trebuchet MS"/>
              </a:rPr>
              <a:t>Falta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conocimientos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técnicos </a:t>
            </a:r>
            <a:r>
              <a:rPr sz="1800" spc="-5" dirty="0">
                <a:latin typeface="Trebuchet MS"/>
                <a:cs typeface="Trebuchet MS"/>
              </a:rPr>
              <a:t> habilidades </a:t>
            </a:r>
            <a:r>
              <a:rPr sz="1800" dirty="0">
                <a:latin typeface="Trebuchet MS"/>
                <a:cs typeface="Trebuchet MS"/>
              </a:rPr>
              <a:t> pr</a:t>
            </a:r>
            <a:r>
              <a:rPr sz="1800" spc="-15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p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s	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e	una  </a:t>
            </a:r>
            <a:r>
              <a:rPr sz="1800" spc="-5" dirty="0">
                <a:latin typeface="Trebuchet MS"/>
                <a:cs typeface="Trebuchet MS"/>
              </a:rPr>
              <a:t>profesión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8540" y="285369"/>
            <a:ext cx="7386955" cy="472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INYECCIONES</a:t>
            </a:r>
            <a:endParaRPr sz="1800">
              <a:latin typeface="Trebuchet MS"/>
              <a:cs typeface="Trebuchet MS"/>
            </a:endParaRPr>
          </a:p>
          <a:p>
            <a:pPr marL="46355" marR="240029">
              <a:lnSpc>
                <a:spcPct val="100000"/>
              </a:lnSpc>
              <a:tabLst>
                <a:tab pos="2031364" algn="l"/>
                <a:tab pos="3613150" algn="l"/>
              </a:tabLst>
            </a:pPr>
            <a:r>
              <a:rPr sz="1800" spc="-5" dirty="0">
                <a:latin typeface="Trebuchet MS"/>
                <a:cs typeface="Trebuchet MS"/>
              </a:rPr>
              <a:t>Soluciones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estériles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sustancias	medicamentosa </a:t>
            </a:r>
            <a:r>
              <a:rPr sz="1800" dirty="0">
                <a:latin typeface="Trebuchet MS"/>
                <a:cs typeface="Trebuchet MS"/>
              </a:rPr>
              <a:t>para su </a:t>
            </a:r>
            <a:r>
              <a:rPr sz="1800" spc="-5" dirty="0">
                <a:latin typeface="Trebuchet MS"/>
                <a:cs typeface="Trebuchet MS"/>
              </a:rPr>
              <a:t>aplicación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por vía parenteral. Las más comunes </a:t>
            </a:r>
            <a:r>
              <a:rPr sz="1800" dirty="0">
                <a:latin typeface="Trebuchet MS"/>
                <a:cs typeface="Trebuchet MS"/>
              </a:rPr>
              <a:t>son las </a:t>
            </a:r>
            <a:r>
              <a:rPr sz="1800" spc="-5" dirty="0">
                <a:latin typeface="Trebuchet MS"/>
                <a:cs typeface="Trebuchet MS"/>
              </a:rPr>
              <a:t>subcutánea, </a:t>
            </a:r>
            <a:r>
              <a:rPr sz="1800" dirty="0">
                <a:latin typeface="Trebuchet MS"/>
                <a:cs typeface="Trebuchet MS"/>
              </a:rPr>
              <a:t>la 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intramuscular</a:t>
            </a:r>
            <a:r>
              <a:rPr sz="1800" dirty="0">
                <a:latin typeface="Trebuchet MS"/>
                <a:cs typeface="Trebuchet MS"/>
              </a:rPr>
              <a:t> y </a:t>
            </a:r>
            <a:r>
              <a:rPr sz="1800" spc="-5" dirty="0">
                <a:latin typeface="Trebuchet MS"/>
                <a:cs typeface="Trebuchet MS"/>
              </a:rPr>
              <a:t>la	endovenosa.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rebuchet MS"/>
                <a:cs typeface="Trebuchet MS"/>
              </a:rPr>
              <a:t>JARABES</a:t>
            </a:r>
            <a:endParaRPr sz="1800">
              <a:latin typeface="Trebuchet MS"/>
              <a:cs typeface="Trebuchet MS"/>
            </a:endParaRPr>
          </a:p>
          <a:p>
            <a:pPr marL="46355" marR="5080">
              <a:lnSpc>
                <a:spcPct val="100000"/>
              </a:lnSpc>
              <a:tabLst>
                <a:tab pos="2218690" algn="l"/>
              </a:tabLst>
            </a:pPr>
            <a:r>
              <a:rPr sz="1800" spc="-10" dirty="0">
                <a:latin typeface="Trebuchet MS"/>
                <a:cs typeface="Trebuchet MS"/>
              </a:rPr>
              <a:t>Preparados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medicamentosos,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formados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por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un</a:t>
            </a:r>
            <a:r>
              <a:rPr sz="1800" dirty="0">
                <a:latin typeface="Trebuchet MS"/>
                <a:cs typeface="Trebuchet MS"/>
              </a:rPr>
              <a:t> jarabe y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otras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sustancias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5" dirty="0">
                <a:latin typeface="Trebuchet MS"/>
                <a:cs typeface="Trebuchet MS"/>
              </a:rPr>
              <a:t> sabor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agradable,	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base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azucar.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rebuchet MS"/>
                <a:cs typeface="Trebuchet MS"/>
              </a:rPr>
              <a:t>ÓVULOS</a:t>
            </a:r>
            <a:endParaRPr sz="1800">
              <a:latin typeface="Trebuchet MS"/>
              <a:cs typeface="Trebuchet MS"/>
            </a:endParaRPr>
          </a:p>
          <a:p>
            <a:pPr marL="12700" marR="1106805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Preparados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sólidos,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generalmente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con glicerina, conteniendo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sustancias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capaces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actuar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localmente en</a:t>
            </a:r>
            <a:r>
              <a:rPr sz="1800" dirty="0">
                <a:latin typeface="Trebuchet MS"/>
                <a:cs typeface="Trebuchet MS"/>
              </a:rPr>
              <a:t> la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vagina.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Trebuchet MS"/>
                <a:cs typeface="Trebuchet MS"/>
              </a:rPr>
              <a:t>PASTAS</a:t>
            </a:r>
            <a:endParaRPr sz="1800">
              <a:latin typeface="Trebuchet MS"/>
              <a:cs typeface="Trebuchet MS"/>
            </a:endParaRPr>
          </a:p>
          <a:p>
            <a:pPr marL="12700" marR="513715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Preparaciones </a:t>
            </a:r>
            <a:r>
              <a:rPr sz="1800" spc="-5" dirty="0">
                <a:latin typeface="Trebuchet MS"/>
                <a:cs typeface="Trebuchet MS"/>
              </a:rPr>
              <a:t>sólidas semejantes </a:t>
            </a:r>
            <a:r>
              <a:rPr sz="1800" dirty="0">
                <a:latin typeface="Trebuchet MS"/>
                <a:cs typeface="Trebuchet MS"/>
              </a:rPr>
              <a:t>a las </a:t>
            </a:r>
            <a:r>
              <a:rPr sz="1800" spc="-5" dirty="0">
                <a:latin typeface="Trebuchet MS"/>
                <a:cs typeface="Trebuchet MS"/>
              </a:rPr>
              <a:t>pomadas, pero contienen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sustancias pulverulentas, como almidón </a:t>
            </a:r>
            <a:r>
              <a:rPr sz="1800" dirty="0">
                <a:latin typeface="Trebuchet MS"/>
                <a:cs typeface="Trebuchet MS"/>
              </a:rPr>
              <a:t>o zinc; </a:t>
            </a:r>
            <a:r>
              <a:rPr sz="1800" spc="-5" dirty="0">
                <a:latin typeface="Trebuchet MS"/>
                <a:cs typeface="Trebuchet MS"/>
              </a:rPr>
              <a:t>por ejemplo, pasta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compuesta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óxido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zinc, </a:t>
            </a:r>
            <a:r>
              <a:rPr sz="1800" spc="-5" dirty="0">
                <a:latin typeface="Trebuchet MS"/>
                <a:cs typeface="Trebuchet MS"/>
              </a:rPr>
              <a:t>pasta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calamina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695" y="0"/>
            <a:ext cx="2051303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0200" y="287782"/>
            <a:ext cx="72282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rebuchet MS"/>
                <a:cs typeface="Trebuchet MS"/>
              </a:rPr>
              <a:t>POLVOS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Preparados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sustancias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medicamentosas,</a:t>
            </a:r>
            <a:r>
              <a:rPr sz="1800" dirty="0">
                <a:latin typeface="Trebuchet MS"/>
                <a:cs typeface="Trebuchet MS"/>
              </a:rPr>
              <a:t> en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forma</a:t>
            </a:r>
            <a:r>
              <a:rPr sz="1800" spc="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pulverulenta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para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mezclarse</a:t>
            </a:r>
            <a:r>
              <a:rPr sz="1800" dirty="0">
                <a:latin typeface="Trebuchet MS"/>
                <a:cs typeface="Trebuchet MS"/>
              </a:rPr>
              <a:t> o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ser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ingeridas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con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agua;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por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ejemplo,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polvo 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efervescente,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polvo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detrisilicato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de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magnesia.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POMADAS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rebuchet MS"/>
                <a:cs typeface="Trebuchet MS"/>
              </a:rPr>
              <a:t>Mezcla </a:t>
            </a:r>
            <a:r>
              <a:rPr sz="1800" dirty="0">
                <a:latin typeface="Trebuchet MS"/>
                <a:cs typeface="Trebuchet MS"/>
              </a:rPr>
              <a:t>de varias </a:t>
            </a:r>
            <a:r>
              <a:rPr sz="1800" spc="-5" dirty="0">
                <a:latin typeface="Trebuchet MS"/>
                <a:cs typeface="Trebuchet MS"/>
              </a:rPr>
              <a:t>sustancias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base </a:t>
            </a:r>
            <a:r>
              <a:rPr sz="1800" dirty="0">
                <a:latin typeface="Trebuchet MS"/>
                <a:cs typeface="Trebuchet MS"/>
              </a:rPr>
              <a:t>es una </a:t>
            </a:r>
            <a:r>
              <a:rPr sz="1800" spc="-5" dirty="0">
                <a:latin typeface="Trebuchet MS"/>
                <a:cs typeface="Trebuchet MS"/>
              </a:rPr>
              <a:t>grasa (vaselina, </a:t>
            </a:r>
            <a:r>
              <a:rPr sz="1800" dirty="0">
                <a:latin typeface="Trebuchet MS"/>
                <a:cs typeface="Trebuchet MS"/>
              </a:rPr>
              <a:t>lanolina) 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que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facilita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penetración</a:t>
            </a:r>
            <a:r>
              <a:rPr sz="1800" dirty="0">
                <a:latin typeface="Trebuchet MS"/>
                <a:cs typeface="Trebuchet MS"/>
              </a:rPr>
              <a:t> y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absorción</a:t>
            </a:r>
            <a:r>
              <a:rPr sz="1800" dirty="0">
                <a:latin typeface="Trebuchet MS"/>
                <a:cs typeface="Trebuchet MS"/>
              </a:rPr>
              <a:t> de</a:t>
            </a:r>
            <a:r>
              <a:rPr sz="1800" spc="5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spc="5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sustancia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medicamentosa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través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los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fondos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saco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glandulares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piel.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1800" b="1" spc="-15" dirty="0">
                <a:latin typeface="Trebuchet MS"/>
                <a:cs typeface="Trebuchet MS"/>
              </a:rPr>
              <a:t>SUPOSITORIOS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3580257"/>
            <a:ext cx="1954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315" algn="l"/>
                <a:tab pos="1283335" algn="l"/>
                <a:tab pos="1818639" algn="l"/>
              </a:tabLst>
            </a:pPr>
            <a:r>
              <a:rPr sz="1800" spc="-5" dirty="0">
                <a:latin typeface="Trebuchet MS"/>
                <a:cs typeface="Trebuchet MS"/>
              </a:rPr>
              <a:t>Mez</a:t>
            </a:r>
            <a:r>
              <a:rPr sz="1800" spc="-10" dirty="0">
                <a:latin typeface="Trebuchet MS"/>
                <a:cs typeface="Trebuchet MS"/>
              </a:rPr>
              <a:t>c</a:t>
            </a:r>
            <a:r>
              <a:rPr sz="1800" dirty="0">
                <a:latin typeface="Trebuchet MS"/>
                <a:cs typeface="Trebuchet MS"/>
              </a:rPr>
              <a:t>la	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e	</a:t>
            </a:r>
            <a:r>
              <a:rPr sz="1800" spc="-5" dirty="0">
                <a:latin typeface="Trebuchet MS"/>
                <a:cs typeface="Trebuchet MS"/>
              </a:rPr>
              <a:t>u</a:t>
            </a:r>
            <a:r>
              <a:rPr sz="1800" spc="10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o	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857" y="3580257"/>
            <a:ext cx="513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  <a:tab pos="2425700" algn="l"/>
                <a:tab pos="2946400" algn="l"/>
                <a:tab pos="3478529" algn="l"/>
                <a:tab pos="4586605" algn="l"/>
              </a:tabLst>
            </a:pPr>
            <a:r>
              <a:rPr sz="1800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ario</a:t>
            </a:r>
            <a:r>
              <a:rPr sz="1800" dirty="0">
                <a:latin typeface="Trebuchet MS"/>
                <a:cs typeface="Trebuchet MS"/>
              </a:rPr>
              <a:t>s	m</a:t>
            </a:r>
            <a:r>
              <a:rPr sz="1800" spc="-5" dirty="0">
                <a:latin typeface="Trebuchet MS"/>
                <a:cs typeface="Trebuchet MS"/>
              </a:rPr>
              <a:t>e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ica</a:t>
            </a:r>
            <a:r>
              <a:rPr sz="1800" spc="5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ent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s	</a:t>
            </a:r>
            <a:r>
              <a:rPr sz="1800" spc="-5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n	una	su</a:t>
            </a:r>
            <a:r>
              <a:rPr sz="1800" spc="5" dirty="0">
                <a:latin typeface="Trebuchet MS"/>
                <a:cs typeface="Trebuchet MS"/>
              </a:rPr>
              <a:t>s</a:t>
            </a:r>
            <a:r>
              <a:rPr sz="1800" dirty="0">
                <a:latin typeface="Trebuchet MS"/>
                <a:cs typeface="Trebuchet MS"/>
              </a:rPr>
              <a:t>t</a:t>
            </a:r>
            <a:r>
              <a:rPr sz="1800" spc="-5" dirty="0">
                <a:latin typeface="Trebuchet MS"/>
                <a:cs typeface="Trebuchet MS"/>
              </a:rPr>
              <a:t>anci</a:t>
            </a:r>
            <a:r>
              <a:rPr sz="1800" dirty="0">
                <a:latin typeface="Trebuchet MS"/>
                <a:cs typeface="Trebuchet MS"/>
              </a:rPr>
              <a:t>a	g</a:t>
            </a:r>
            <a:r>
              <a:rPr sz="1800" spc="-10" dirty="0">
                <a:latin typeface="Trebuchet MS"/>
                <a:cs typeface="Trebuchet MS"/>
              </a:rPr>
              <a:t>r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sa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3854577"/>
            <a:ext cx="7226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255" algn="l"/>
                <a:tab pos="2972435" algn="l"/>
                <a:tab pos="3999865" algn="l"/>
                <a:tab pos="4396105" algn="l"/>
                <a:tab pos="5211445" algn="l"/>
                <a:tab pos="5476875" algn="l"/>
                <a:tab pos="6600190" algn="l"/>
                <a:tab pos="6995159" algn="l"/>
              </a:tabLst>
            </a:pPr>
            <a:r>
              <a:rPr sz="1800" spc="-5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spc="-5" dirty="0">
                <a:latin typeface="Trebuchet MS"/>
                <a:cs typeface="Trebuchet MS"/>
              </a:rPr>
              <a:t>ns</a:t>
            </a:r>
            <a:r>
              <a:rPr sz="1800" dirty="0">
                <a:latin typeface="Trebuchet MS"/>
                <a:cs typeface="Trebuchet MS"/>
              </a:rPr>
              <a:t>istente,	generalm</a:t>
            </a:r>
            <a:r>
              <a:rPr sz="1800" spc="15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nt</a:t>
            </a:r>
            <a:r>
              <a:rPr sz="1800" dirty="0">
                <a:latin typeface="Trebuchet MS"/>
                <a:cs typeface="Trebuchet MS"/>
              </a:rPr>
              <a:t>e	m</a:t>
            </a:r>
            <a:r>
              <a:rPr sz="1800" spc="-5" dirty="0">
                <a:latin typeface="Trebuchet MS"/>
                <a:cs typeface="Trebuchet MS"/>
              </a:rPr>
              <a:t>antec</a:t>
            </a:r>
            <a:r>
              <a:rPr sz="1800" dirty="0">
                <a:latin typeface="Trebuchet MS"/>
                <a:cs typeface="Trebuchet MS"/>
              </a:rPr>
              <a:t>a	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e	</a:t>
            </a:r>
            <a:r>
              <a:rPr sz="1800" spc="-5" dirty="0">
                <a:latin typeface="Trebuchet MS"/>
                <a:cs typeface="Trebuchet MS"/>
              </a:rPr>
              <a:t>caca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.	o	</a:t>
            </a:r>
            <a:r>
              <a:rPr sz="1800" spc="-5" dirty="0">
                <a:latin typeface="Trebuchet MS"/>
                <a:cs typeface="Trebuchet MS"/>
              </a:rPr>
              <a:t>he</a:t>
            </a:r>
            <a:r>
              <a:rPr sz="1800" spc="5" dirty="0">
                <a:latin typeface="Trebuchet MS"/>
                <a:cs typeface="Trebuchet MS"/>
              </a:rPr>
              <a:t>p</a:t>
            </a:r>
            <a:r>
              <a:rPr sz="1800" spc="-5" dirty="0">
                <a:latin typeface="Trebuchet MS"/>
                <a:cs typeface="Trebuchet MS"/>
              </a:rPr>
              <a:t>átic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s	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e	su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4128896"/>
            <a:ext cx="216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5464" algn="l"/>
              </a:tabLst>
            </a:pP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in</a:t>
            </a:r>
            <a:r>
              <a:rPr sz="1800" spc="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st</a:t>
            </a:r>
            <a:r>
              <a:rPr sz="1800" spc="-5" dirty="0">
                <a:latin typeface="Trebuchet MS"/>
                <a:cs typeface="Trebuchet MS"/>
              </a:rPr>
              <a:t>ració</a:t>
            </a:r>
            <a:r>
              <a:rPr sz="1800" dirty="0">
                <a:latin typeface="Trebuchet MS"/>
                <a:cs typeface="Trebuchet MS"/>
              </a:rPr>
              <a:t>n	p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3139" y="4128896"/>
            <a:ext cx="479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1290955" algn="l"/>
                <a:tab pos="2261870" algn="l"/>
                <a:tab pos="3845560" algn="l"/>
                <a:tab pos="4594225" algn="l"/>
              </a:tabLst>
            </a:pPr>
            <a:r>
              <a:rPr sz="1800" spc="-5" dirty="0">
                <a:latin typeface="Trebuchet MS"/>
                <a:cs typeface="Trebuchet MS"/>
              </a:rPr>
              <a:t>ví</a:t>
            </a:r>
            <a:r>
              <a:rPr sz="1800" dirty="0">
                <a:latin typeface="Trebuchet MS"/>
                <a:cs typeface="Trebuchet MS"/>
              </a:rPr>
              <a:t>a	</a:t>
            </a:r>
            <a:r>
              <a:rPr sz="1800" spc="-5" dirty="0">
                <a:latin typeface="Trebuchet MS"/>
                <a:cs typeface="Trebuchet MS"/>
              </a:rPr>
              <a:t>Mu</a:t>
            </a:r>
            <a:r>
              <a:rPr sz="1800" dirty="0">
                <a:latin typeface="Trebuchet MS"/>
                <a:cs typeface="Trebuchet MS"/>
              </a:rPr>
              <a:t>y	</a:t>
            </a:r>
            <a:r>
              <a:rPr sz="1800" spc="-5" dirty="0">
                <a:latin typeface="Trebuchet MS"/>
                <a:cs typeface="Trebuchet MS"/>
              </a:rPr>
              <a:t>us</a:t>
            </a:r>
            <a:r>
              <a:rPr sz="1800" dirty="0">
                <a:latin typeface="Trebuchet MS"/>
                <a:cs typeface="Trebuchet MS"/>
              </a:rPr>
              <a:t>ad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s	</a:t>
            </a:r>
            <a:r>
              <a:rPr sz="1800" spc="-5" dirty="0">
                <a:latin typeface="Trebuchet MS"/>
                <a:cs typeface="Trebuchet MS"/>
              </a:rPr>
              <a:t>actualme</a:t>
            </a:r>
            <a:r>
              <a:rPr sz="1800" dirty="0">
                <a:latin typeface="Trebuchet MS"/>
                <a:cs typeface="Trebuchet MS"/>
              </a:rPr>
              <a:t>nte	</a:t>
            </a:r>
            <a:r>
              <a:rPr sz="1800" spc="5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ara	</a:t>
            </a:r>
            <a:r>
              <a:rPr sz="1800" spc="-5" dirty="0">
                <a:latin typeface="Trebuchet MS"/>
                <a:cs typeface="Trebuchet MS"/>
              </a:rPr>
              <a:t>la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" y="4403217"/>
            <a:ext cx="7228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administración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muchos medicamentos, </a:t>
            </a:r>
            <a:r>
              <a:rPr sz="1800" dirty="0">
                <a:latin typeface="Trebuchet MS"/>
                <a:cs typeface="Trebuchet MS"/>
              </a:rPr>
              <a:t>ya </a:t>
            </a:r>
            <a:r>
              <a:rPr sz="1800" spc="-5" dirty="0">
                <a:latin typeface="Trebuchet MS"/>
                <a:cs typeface="Trebuchet MS"/>
              </a:rPr>
              <a:t>que estos se </a:t>
            </a:r>
            <a:r>
              <a:rPr sz="1800" dirty="0">
                <a:latin typeface="Trebuchet MS"/>
                <a:cs typeface="Trebuchet MS"/>
              </a:rPr>
              <a:t>absorben 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fácil</a:t>
            </a:r>
            <a:r>
              <a:rPr sz="1800" dirty="0">
                <a:latin typeface="Trebuchet MS"/>
                <a:cs typeface="Trebuchet MS"/>
              </a:rPr>
              <a:t> y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rápidamente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por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mucosa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rectal,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evitándose</a:t>
            </a:r>
            <a:r>
              <a:rPr sz="1800" dirty="0">
                <a:latin typeface="Trebuchet MS"/>
                <a:cs typeface="Trebuchet MS"/>
              </a:rPr>
              <a:t> así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las 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intolerancias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trastornos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gástricos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oral.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51931"/>
              <a:ext cx="1839468" cy="13060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3169" y="278129"/>
            <a:ext cx="7973059" cy="49637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R="518795" algn="ctr">
              <a:lnSpc>
                <a:spcPct val="100000"/>
              </a:lnSpc>
              <a:spcBef>
                <a:spcPts val="740"/>
              </a:spcBef>
            </a:pPr>
            <a:r>
              <a:rPr sz="1800" spc="-50" dirty="0">
                <a:latin typeface="Trebuchet MS"/>
                <a:cs typeface="Trebuchet MS"/>
              </a:rPr>
              <a:t>FASE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FARMACOCINETICA</a:t>
            </a:r>
            <a:endParaRPr sz="1800">
              <a:latin typeface="Trebuchet MS"/>
              <a:cs typeface="Trebuchet MS"/>
            </a:endParaRPr>
          </a:p>
          <a:p>
            <a:pPr marL="828040">
              <a:lnSpc>
                <a:spcPct val="100000"/>
              </a:lnSpc>
              <a:spcBef>
                <a:spcPts val="645"/>
              </a:spcBef>
            </a:pPr>
            <a:r>
              <a:rPr sz="1800" spc="-5" dirty="0">
                <a:latin typeface="Trebuchet MS"/>
                <a:cs typeface="Trebuchet MS"/>
              </a:rPr>
              <a:t>1</a:t>
            </a:r>
            <a:r>
              <a:rPr sz="1800" spc="-5" dirty="0">
                <a:latin typeface="Arial"/>
                <a:cs typeface="Arial"/>
              </a:rPr>
              <a:t>-Liberación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principio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formulación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farmacéutica</a:t>
            </a:r>
            <a:endParaRPr sz="1800">
              <a:latin typeface="Arial"/>
              <a:cs typeface="Arial"/>
            </a:endParaRPr>
          </a:p>
          <a:p>
            <a:pPr marL="8280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«proceso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consiste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spc="-10" dirty="0">
                <a:latin typeface="Arial"/>
                <a:cs typeface="Arial"/>
              </a:rPr>
              <a:t>abandonar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envoltura»</a:t>
            </a:r>
            <a:endParaRPr sz="1800">
              <a:latin typeface="Arial"/>
              <a:cs typeface="Arial"/>
            </a:endParaRPr>
          </a:p>
          <a:p>
            <a:pPr marL="645160" marR="1413510">
              <a:lnSpc>
                <a:spcPct val="100000"/>
              </a:lnSpc>
              <a:spcBef>
                <a:spcPts val="844"/>
              </a:spcBef>
            </a:pPr>
            <a:r>
              <a:rPr sz="1800" spc="-5" dirty="0">
                <a:latin typeface="Trebuchet MS"/>
                <a:cs typeface="Trebuchet MS"/>
              </a:rPr>
              <a:t>2.-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Arial"/>
                <a:cs typeface="Arial"/>
              </a:rPr>
              <a:t>Absorción: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movimiento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un fármaco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sitio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administración</a:t>
            </a:r>
            <a:endParaRPr sz="1800">
              <a:latin typeface="Arial"/>
              <a:cs typeface="Arial"/>
            </a:endParaRPr>
          </a:p>
          <a:p>
            <a:pPr marL="645160">
              <a:lnSpc>
                <a:spcPct val="100000"/>
              </a:lnSpc>
              <a:tabLst>
                <a:tab pos="5953125" algn="l"/>
              </a:tabLst>
            </a:pPr>
            <a:r>
              <a:rPr sz="1800" spc="-5" dirty="0">
                <a:latin typeface="Arial"/>
                <a:cs typeface="Arial"/>
              </a:rPr>
              <a:t>hasta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circulación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sanguínea,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«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intestino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delgado,	estomago,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pulmón,</a:t>
            </a:r>
            <a:endParaRPr sz="1800">
              <a:latin typeface="Arial"/>
              <a:cs typeface="Arial"/>
            </a:endParaRPr>
          </a:p>
          <a:p>
            <a:pPr marL="645160">
              <a:lnSpc>
                <a:spcPts val="2080"/>
              </a:lnSpc>
            </a:pPr>
            <a:r>
              <a:rPr sz="1800" spc="-5" dirty="0">
                <a:latin typeface="Arial"/>
                <a:cs typeface="Arial"/>
              </a:rPr>
              <a:t>músculos,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tejido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adiposo,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torrente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sanguíneo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piel)</a:t>
            </a:r>
            <a:endParaRPr sz="1800">
              <a:latin typeface="Arial"/>
              <a:cs typeface="Arial"/>
            </a:endParaRPr>
          </a:p>
          <a:p>
            <a:pPr marL="530225">
              <a:lnSpc>
                <a:spcPts val="2080"/>
              </a:lnSpc>
            </a:pPr>
            <a:r>
              <a:rPr sz="1800" spc="-5" dirty="0">
                <a:latin typeface="Trebuchet MS"/>
                <a:cs typeface="Trebuchet MS"/>
              </a:rPr>
              <a:t>3.- </a:t>
            </a:r>
            <a:r>
              <a:rPr sz="1800" spc="-5" dirty="0">
                <a:latin typeface="Arial"/>
                <a:cs typeface="Arial"/>
              </a:rPr>
              <a:t>Distribución: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fármaco</a:t>
            </a:r>
            <a:r>
              <a:rPr sz="1800" spc="-5" dirty="0">
                <a:latin typeface="Arial"/>
                <a:cs typeface="Arial"/>
              </a:rPr>
              <a:t> difunde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transportado</a:t>
            </a:r>
            <a:endParaRPr sz="1800">
              <a:latin typeface="Arial"/>
              <a:cs typeface="Arial"/>
            </a:endParaRPr>
          </a:p>
          <a:p>
            <a:pPr marL="5302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desde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 espacio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intravascular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 tejidos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células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corporales</a:t>
            </a:r>
            <a:endParaRPr sz="1800">
              <a:latin typeface="Arial"/>
              <a:cs typeface="Arial"/>
            </a:endParaRPr>
          </a:p>
          <a:p>
            <a:pPr marL="530225">
              <a:lnSpc>
                <a:spcPct val="100000"/>
              </a:lnSpc>
              <a:tabLst>
                <a:tab pos="5441315" algn="l"/>
              </a:tabLst>
            </a:pPr>
            <a:r>
              <a:rPr sz="1800" spc="-5" dirty="0">
                <a:latin typeface="Arial"/>
                <a:cs typeface="Arial"/>
              </a:rPr>
              <a:t>«depende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permeabilidad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membrana	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vascularización»</a:t>
            </a:r>
            <a:endParaRPr sz="1800">
              <a:latin typeface="Arial"/>
              <a:cs typeface="Arial"/>
            </a:endParaRPr>
          </a:p>
          <a:p>
            <a:pPr marL="251460" marR="1120775">
              <a:lnSpc>
                <a:spcPct val="100000"/>
              </a:lnSpc>
              <a:spcBef>
                <a:spcPts val="1210"/>
              </a:spcBef>
              <a:tabLst>
                <a:tab pos="2625090" algn="l"/>
                <a:tab pos="2652395" algn="l"/>
                <a:tab pos="6716395" algn="l"/>
              </a:tabLst>
            </a:pPr>
            <a:r>
              <a:rPr sz="1800" spc="-5" dirty="0">
                <a:latin typeface="Trebuchet MS"/>
                <a:cs typeface="Trebuchet MS"/>
              </a:rPr>
              <a:t>4.- </a:t>
            </a:r>
            <a:r>
              <a:rPr sz="1800" spc="-5" dirty="0">
                <a:latin typeface="Arial"/>
                <a:cs typeface="Arial"/>
              </a:rPr>
              <a:t>Metabolismo: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conversión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química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transformación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fármac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s o </a:t>
            </a:r>
            <a:r>
              <a:rPr sz="1800" dirty="0">
                <a:latin typeface="Arial"/>
                <a:cs typeface="Arial"/>
              </a:rPr>
              <a:t>sust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-5" dirty="0">
                <a:latin typeface="Arial"/>
                <a:cs typeface="Arial"/>
              </a:rPr>
              <a:t>fáci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e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im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	</a:t>
            </a:r>
            <a:r>
              <a:rPr sz="1800" spc="-5" dirty="0">
                <a:latin typeface="Arial"/>
                <a:cs typeface="Arial"/>
              </a:rPr>
              <a:t>«  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metabolito»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hígado,	riñón,</a:t>
            </a:r>
            <a:endParaRPr sz="1800">
              <a:latin typeface="Arial"/>
              <a:cs typeface="Arial"/>
            </a:endParaRPr>
          </a:p>
          <a:p>
            <a:pPr marL="12700" marR="814069">
              <a:lnSpc>
                <a:spcPct val="100000"/>
              </a:lnSpc>
              <a:spcBef>
                <a:spcPts val="1140"/>
              </a:spcBef>
            </a:pPr>
            <a:r>
              <a:rPr sz="1800" spc="-5" dirty="0">
                <a:latin typeface="Trebuchet MS"/>
                <a:cs typeface="Trebuchet MS"/>
              </a:rPr>
              <a:t>5.-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Arial"/>
                <a:cs typeface="Arial"/>
              </a:rPr>
              <a:t>Eliminación: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excreción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 compuesto,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metabolito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fármaco,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cuerpo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mediante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renal,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biliar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pulmonar,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transpiración,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heces, glándulas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mamarias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5616" y="0"/>
            <a:ext cx="1548383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0977" y="431672"/>
            <a:ext cx="298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FASE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LA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FARMACODINAMIA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82340" y="2915411"/>
            <a:ext cx="1388745" cy="741045"/>
            <a:chOff x="3482340" y="2915411"/>
            <a:chExt cx="1388745" cy="741045"/>
          </a:xfrm>
        </p:grpSpPr>
        <p:sp>
          <p:nvSpPr>
            <p:cNvPr id="9" name="object 9"/>
            <p:cNvSpPr/>
            <p:nvPr/>
          </p:nvSpPr>
          <p:spPr>
            <a:xfrm>
              <a:off x="3492246" y="2925317"/>
              <a:ext cx="1369060" cy="721360"/>
            </a:xfrm>
            <a:custGeom>
              <a:avLst/>
              <a:gdLst/>
              <a:ahLst/>
              <a:cxnLst/>
              <a:rect l="l" t="t" r="r" b="b"/>
              <a:pathLst>
                <a:path w="1369060" h="721360">
                  <a:moveTo>
                    <a:pt x="684276" y="0"/>
                  </a:moveTo>
                  <a:lnTo>
                    <a:pt x="621987" y="1473"/>
                  </a:lnTo>
                  <a:lnTo>
                    <a:pt x="561266" y="5808"/>
                  </a:lnTo>
                  <a:lnTo>
                    <a:pt x="502355" y="12878"/>
                  </a:lnTo>
                  <a:lnTo>
                    <a:pt x="445495" y="22554"/>
                  </a:lnTo>
                  <a:lnTo>
                    <a:pt x="390926" y="34711"/>
                  </a:lnTo>
                  <a:lnTo>
                    <a:pt x="338892" y="49219"/>
                  </a:lnTo>
                  <a:lnTo>
                    <a:pt x="289633" y="65952"/>
                  </a:lnTo>
                  <a:lnTo>
                    <a:pt x="243390" y="84783"/>
                  </a:lnTo>
                  <a:lnTo>
                    <a:pt x="200405" y="105584"/>
                  </a:lnTo>
                  <a:lnTo>
                    <a:pt x="160921" y="128228"/>
                  </a:lnTo>
                  <a:lnTo>
                    <a:pt x="125177" y="152587"/>
                  </a:lnTo>
                  <a:lnTo>
                    <a:pt x="93415" y="178533"/>
                  </a:lnTo>
                  <a:lnTo>
                    <a:pt x="65877" y="205941"/>
                  </a:lnTo>
                  <a:lnTo>
                    <a:pt x="24440" y="264627"/>
                  </a:lnTo>
                  <a:lnTo>
                    <a:pt x="2796" y="327627"/>
                  </a:lnTo>
                  <a:lnTo>
                    <a:pt x="0" y="360426"/>
                  </a:lnTo>
                  <a:lnTo>
                    <a:pt x="2796" y="393224"/>
                  </a:lnTo>
                  <a:lnTo>
                    <a:pt x="24440" y="456224"/>
                  </a:lnTo>
                  <a:lnTo>
                    <a:pt x="65877" y="514910"/>
                  </a:lnTo>
                  <a:lnTo>
                    <a:pt x="93415" y="542318"/>
                  </a:lnTo>
                  <a:lnTo>
                    <a:pt x="125177" y="568264"/>
                  </a:lnTo>
                  <a:lnTo>
                    <a:pt x="160921" y="592623"/>
                  </a:lnTo>
                  <a:lnTo>
                    <a:pt x="200406" y="615267"/>
                  </a:lnTo>
                  <a:lnTo>
                    <a:pt x="243390" y="636068"/>
                  </a:lnTo>
                  <a:lnTo>
                    <a:pt x="289633" y="654899"/>
                  </a:lnTo>
                  <a:lnTo>
                    <a:pt x="338892" y="671632"/>
                  </a:lnTo>
                  <a:lnTo>
                    <a:pt x="390926" y="686140"/>
                  </a:lnTo>
                  <a:lnTo>
                    <a:pt x="445495" y="698297"/>
                  </a:lnTo>
                  <a:lnTo>
                    <a:pt x="502355" y="707973"/>
                  </a:lnTo>
                  <a:lnTo>
                    <a:pt x="561266" y="715043"/>
                  </a:lnTo>
                  <a:lnTo>
                    <a:pt x="621987" y="719378"/>
                  </a:lnTo>
                  <a:lnTo>
                    <a:pt x="684276" y="720852"/>
                  </a:lnTo>
                  <a:lnTo>
                    <a:pt x="746564" y="719378"/>
                  </a:lnTo>
                  <a:lnTo>
                    <a:pt x="807285" y="715043"/>
                  </a:lnTo>
                  <a:lnTo>
                    <a:pt x="866196" y="707973"/>
                  </a:lnTo>
                  <a:lnTo>
                    <a:pt x="923056" y="698297"/>
                  </a:lnTo>
                  <a:lnTo>
                    <a:pt x="977625" y="686140"/>
                  </a:lnTo>
                  <a:lnTo>
                    <a:pt x="1029659" y="671632"/>
                  </a:lnTo>
                  <a:lnTo>
                    <a:pt x="1078918" y="654899"/>
                  </a:lnTo>
                  <a:lnTo>
                    <a:pt x="1125161" y="636068"/>
                  </a:lnTo>
                  <a:lnTo>
                    <a:pt x="1168146" y="615267"/>
                  </a:lnTo>
                  <a:lnTo>
                    <a:pt x="1207630" y="592623"/>
                  </a:lnTo>
                  <a:lnTo>
                    <a:pt x="1243374" y="568264"/>
                  </a:lnTo>
                  <a:lnTo>
                    <a:pt x="1275136" y="542318"/>
                  </a:lnTo>
                  <a:lnTo>
                    <a:pt x="1302674" y="514910"/>
                  </a:lnTo>
                  <a:lnTo>
                    <a:pt x="1344111" y="456224"/>
                  </a:lnTo>
                  <a:lnTo>
                    <a:pt x="1365755" y="393224"/>
                  </a:lnTo>
                  <a:lnTo>
                    <a:pt x="1368552" y="360426"/>
                  </a:lnTo>
                  <a:lnTo>
                    <a:pt x="1365755" y="327627"/>
                  </a:lnTo>
                  <a:lnTo>
                    <a:pt x="1344111" y="264627"/>
                  </a:lnTo>
                  <a:lnTo>
                    <a:pt x="1302674" y="205941"/>
                  </a:lnTo>
                  <a:lnTo>
                    <a:pt x="1275136" y="178533"/>
                  </a:lnTo>
                  <a:lnTo>
                    <a:pt x="1243374" y="152587"/>
                  </a:lnTo>
                  <a:lnTo>
                    <a:pt x="1207630" y="128228"/>
                  </a:lnTo>
                  <a:lnTo>
                    <a:pt x="1168145" y="105584"/>
                  </a:lnTo>
                  <a:lnTo>
                    <a:pt x="1125161" y="84783"/>
                  </a:lnTo>
                  <a:lnTo>
                    <a:pt x="1078918" y="65952"/>
                  </a:lnTo>
                  <a:lnTo>
                    <a:pt x="1029659" y="49219"/>
                  </a:lnTo>
                  <a:lnTo>
                    <a:pt x="977625" y="34711"/>
                  </a:lnTo>
                  <a:lnTo>
                    <a:pt x="923056" y="22554"/>
                  </a:lnTo>
                  <a:lnTo>
                    <a:pt x="866196" y="12878"/>
                  </a:lnTo>
                  <a:lnTo>
                    <a:pt x="807285" y="5808"/>
                  </a:lnTo>
                  <a:lnTo>
                    <a:pt x="746564" y="1473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6B81E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2246" y="2925317"/>
              <a:ext cx="1369060" cy="721360"/>
            </a:xfrm>
            <a:custGeom>
              <a:avLst/>
              <a:gdLst/>
              <a:ahLst/>
              <a:cxnLst/>
              <a:rect l="l" t="t" r="r" b="b"/>
              <a:pathLst>
                <a:path w="1369060" h="721360">
                  <a:moveTo>
                    <a:pt x="0" y="360426"/>
                  </a:moveTo>
                  <a:lnTo>
                    <a:pt x="11023" y="295651"/>
                  </a:lnTo>
                  <a:lnTo>
                    <a:pt x="42805" y="234681"/>
                  </a:lnTo>
                  <a:lnTo>
                    <a:pt x="93415" y="178533"/>
                  </a:lnTo>
                  <a:lnTo>
                    <a:pt x="125177" y="152587"/>
                  </a:lnTo>
                  <a:lnTo>
                    <a:pt x="160921" y="128228"/>
                  </a:lnTo>
                  <a:lnTo>
                    <a:pt x="200405" y="105584"/>
                  </a:lnTo>
                  <a:lnTo>
                    <a:pt x="243390" y="84783"/>
                  </a:lnTo>
                  <a:lnTo>
                    <a:pt x="289633" y="65952"/>
                  </a:lnTo>
                  <a:lnTo>
                    <a:pt x="338892" y="49219"/>
                  </a:lnTo>
                  <a:lnTo>
                    <a:pt x="390926" y="34711"/>
                  </a:lnTo>
                  <a:lnTo>
                    <a:pt x="445495" y="22554"/>
                  </a:lnTo>
                  <a:lnTo>
                    <a:pt x="502355" y="12878"/>
                  </a:lnTo>
                  <a:lnTo>
                    <a:pt x="561266" y="5808"/>
                  </a:lnTo>
                  <a:lnTo>
                    <a:pt x="621987" y="1473"/>
                  </a:lnTo>
                  <a:lnTo>
                    <a:pt x="684276" y="0"/>
                  </a:lnTo>
                  <a:lnTo>
                    <a:pt x="746564" y="1473"/>
                  </a:lnTo>
                  <a:lnTo>
                    <a:pt x="807285" y="5808"/>
                  </a:lnTo>
                  <a:lnTo>
                    <a:pt x="866196" y="12878"/>
                  </a:lnTo>
                  <a:lnTo>
                    <a:pt x="923056" y="22554"/>
                  </a:lnTo>
                  <a:lnTo>
                    <a:pt x="977625" y="34711"/>
                  </a:lnTo>
                  <a:lnTo>
                    <a:pt x="1029659" y="49219"/>
                  </a:lnTo>
                  <a:lnTo>
                    <a:pt x="1078918" y="65952"/>
                  </a:lnTo>
                  <a:lnTo>
                    <a:pt x="1125161" y="84783"/>
                  </a:lnTo>
                  <a:lnTo>
                    <a:pt x="1168145" y="105584"/>
                  </a:lnTo>
                  <a:lnTo>
                    <a:pt x="1207630" y="128228"/>
                  </a:lnTo>
                  <a:lnTo>
                    <a:pt x="1243374" y="152587"/>
                  </a:lnTo>
                  <a:lnTo>
                    <a:pt x="1275136" y="178533"/>
                  </a:lnTo>
                  <a:lnTo>
                    <a:pt x="1302674" y="205941"/>
                  </a:lnTo>
                  <a:lnTo>
                    <a:pt x="1344111" y="264627"/>
                  </a:lnTo>
                  <a:lnTo>
                    <a:pt x="1365755" y="327627"/>
                  </a:lnTo>
                  <a:lnTo>
                    <a:pt x="1368552" y="360426"/>
                  </a:lnTo>
                  <a:lnTo>
                    <a:pt x="1365755" y="393224"/>
                  </a:lnTo>
                  <a:lnTo>
                    <a:pt x="1344111" y="456224"/>
                  </a:lnTo>
                  <a:lnTo>
                    <a:pt x="1302674" y="514910"/>
                  </a:lnTo>
                  <a:lnTo>
                    <a:pt x="1275136" y="542318"/>
                  </a:lnTo>
                  <a:lnTo>
                    <a:pt x="1243374" y="568264"/>
                  </a:lnTo>
                  <a:lnTo>
                    <a:pt x="1207630" y="592623"/>
                  </a:lnTo>
                  <a:lnTo>
                    <a:pt x="1168146" y="615267"/>
                  </a:lnTo>
                  <a:lnTo>
                    <a:pt x="1125161" y="636068"/>
                  </a:lnTo>
                  <a:lnTo>
                    <a:pt x="1078918" y="654899"/>
                  </a:lnTo>
                  <a:lnTo>
                    <a:pt x="1029659" y="671632"/>
                  </a:lnTo>
                  <a:lnTo>
                    <a:pt x="977625" y="686140"/>
                  </a:lnTo>
                  <a:lnTo>
                    <a:pt x="923056" y="698297"/>
                  </a:lnTo>
                  <a:lnTo>
                    <a:pt x="866196" y="707973"/>
                  </a:lnTo>
                  <a:lnTo>
                    <a:pt x="807285" y="715043"/>
                  </a:lnTo>
                  <a:lnTo>
                    <a:pt x="746564" y="719378"/>
                  </a:lnTo>
                  <a:lnTo>
                    <a:pt x="684276" y="720852"/>
                  </a:lnTo>
                  <a:lnTo>
                    <a:pt x="621987" y="719378"/>
                  </a:lnTo>
                  <a:lnTo>
                    <a:pt x="561266" y="715043"/>
                  </a:lnTo>
                  <a:lnTo>
                    <a:pt x="502355" y="707973"/>
                  </a:lnTo>
                  <a:lnTo>
                    <a:pt x="445495" y="698297"/>
                  </a:lnTo>
                  <a:lnTo>
                    <a:pt x="390926" y="686140"/>
                  </a:lnTo>
                  <a:lnTo>
                    <a:pt x="338892" y="671632"/>
                  </a:lnTo>
                  <a:lnTo>
                    <a:pt x="289633" y="654899"/>
                  </a:lnTo>
                  <a:lnTo>
                    <a:pt x="243390" y="636068"/>
                  </a:lnTo>
                  <a:lnTo>
                    <a:pt x="200406" y="615267"/>
                  </a:lnTo>
                  <a:lnTo>
                    <a:pt x="160921" y="592623"/>
                  </a:lnTo>
                  <a:lnTo>
                    <a:pt x="125177" y="568264"/>
                  </a:lnTo>
                  <a:lnTo>
                    <a:pt x="93415" y="542318"/>
                  </a:lnTo>
                  <a:lnTo>
                    <a:pt x="65877" y="514910"/>
                  </a:lnTo>
                  <a:lnTo>
                    <a:pt x="24440" y="456224"/>
                  </a:lnTo>
                  <a:lnTo>
                    <a:pt x="2796" y="393224"/>
                  </a:lnTo>
                  <a:lnTo>
                    <a:pt x="0" y="36042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03650" y="3129788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plas</a:t>
            </a:r>
            <a:r>
              <a:rPr sz="1800" spc="5" dirty="0">
                <a:latin typeface="Trebuchet MS"/>
                <a:cs typeface="Trebuchet MS"/>
              </a:rPr>
              <a:t>m</a:t>
            </a:r>
            <a:r>
              <a:rPr sz="180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3167" y="1115567"/>
            <a:ext cx="1315720" cy="379730"/>
            <a:chOff x="963167" y="1115567"/>
            <a:chExt cx="1315720" cy="379730"/>
          </a:xfrm>
        </p:grpSpPr>
        <p:sp>
          <p:nvSpPr>
            <p:cNvPr id="13" name="object 13"/>
            <p:cNvSpPr/>
            <p:nvPr/>
          </p:nvSpPr>
          <p:spPr>
            <a:xfrm>
              <a:off x="973073" y="1125473"/>
              <a:ext cx="1295400" cy="360045"/>
            </a:xfrm>
            <a:custGeom>
              <a:avLst/>
              <a:gdLst/>
              <a:ahLst/>
              <a:cxnLst/>
              <a:rect l="l" t="t" r="r" b="b"/>
              <a:pathLst>
                <a:path w="1295400" h="360044">
                  <a:moveTo>
                    <a:pt x="1235456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20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235456" y="359663"/>
                  </a:lnTo>
                  <a:lnTo>
                    <a:pt x="1258806" y="354959"/>
                  </a:lnTo>
                  <a:lnTo>
                    <a:pt x="1277858" y="342122"/>
                  </a:lnTo>
                  <a:lnTo>
                    <a:pt x="1290695" y="323070"/>
                  </a:lnTo>
                  <a:lnTo>
                    <a:pt x="1295400" y="299720"/>
                  </a:lnTo>
                  <a:lnTo>
                    <a:pt x="1295400" y="59943"/>
                  </a:lnTo>
                  <a:lnTo>
                    <a:pt x="1290695" y="36593"/>
                  </a:lnTo>
                  <a:lnTo>
                    <a:pt x="1277858" y="17541"/>
                  </a:lnTo>
                  <a:lnTo>
                    <a:pt x="1258806" y="4704"/>
                  </a:lnTo>
                  <a:lnTo>
                    <a:pt x="1235456" y="0"/>
                  </a:lnTo>
                  <a:close/>
                </a:path>
              </a:pathLst>
            </a:custGeom>
            <a:solidFill>
              <a:srgbClr val="F5C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3073" y="1125473"/>
              <a:ext cx="1295400" cy="360045"/>
            </a:xfrm>
            <a:custGeom>
              <a:avLst/>
              <a:gdLst/>
              <a:ahLst/>
              <a:cxnLst/>
              <a:rect l="l" t="t" r="r" b="b"/>
              <a:pathLst>
                <a:path w="1295400" h="360044">
                  <a:moveTo>
                    <a:pt x="0" y="59943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1235456" y="0"/>
                  </a:lnTo>
                  <a:lnTo>
                    <a:pt x="1258806" y="4704"/>
                  </a:lnTo>
                  <a:lnTo>
                    <a:pt x="1277858" y="17541"/>
                  </a:lnTo>
                  <a:lnTo>
                    <a:pt x="1290695" y="36593"/>
                  </a:lnTo>
                  <a:lnTo>
                    <a:pt x="1295400" y="59943"/>
                  </a:lnTo>
                  <a:lnTo>
                    <a:pt x="1295400" y="299720"/>
                  </a:lnTo>
                  <a:lnTo>
                    <a:pt x="1290695" y="323070"/>
                  </a:lnTo>
                  <a:lnTo>
                    <a:pt x="1277858" y="342122"/>
                  </a:lnTo>
                  <a:lnTo>
                    <a:pt x="1258806" y="354959"/>
                  </a:lnTo>
                  <a:lnTo>
                    <a:pt x="1235456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97076" y="1196466"/>
            <a:ext cx="1043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Administración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03448" y="1115567"/>
            <a:ext cx="1667510" cy="407034"/>
            <a:chOff x="3203448" y="1115567"/>
            <a:chExt cx="1667510" cy="407034"/>
          </a:xfrm>
        </p:grpSpPr>
        <p:sp>
          <p:nvSpPr>
            <p:cNvPr id="17" name="object 17"/>
            <p:cNvSpPr/>
            <p:nvPr/>
          </p:nvSpPr>
          <p:spPr>
            <a:xfrm>
              <a:off x="3213354" y="1125473"/>
              <a:ext cx="1647825" cy="387350"/>
            </a:xfrm>
            <a:custGeom>
              <a:avLst/>
              <a:gdLst/>
              <a:ahLst/>
              <a:cxnLst/>
              <a:rect l="l" t="t" r="r" b="b"/>
              <a:pathLst>
                <a:path w="1647825" h="387350">
                  <a:moveTo>
                    <a:pt x="1582928" y="0"/>
                  </a:moveTo>
                  <a:lnTo>
                    <a:pt x="64516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322579"/>
                  </a:lnTo>
                  <a:lnTo>
                    <a:pt x="5062" y="347716"/>
                  </a:lnTo>
                  <a:lnTo>
                    <a:pt x="18875" y="368220"/>
                  </a:lnTo>
                  <a:lnTo>
                    <a:pt x="39379" y="382033"/>
                  </a:lnTo>
                  <a:lnTo>
                    <a:pt x="64516" y="387096"/>
                  </a:lnTo>
                  <a:lnTo>
                    <a:pt x="1582928" y="387096"/>
                  </a:lnTo>
                  <a:lnTo>
                    <a:pt x="1608064" y="382033"/>
                  </a:lnTo>
                  <a:lnTo>
                    <a:pt x="1628568" y="368220"/>
                  </a:lnTo>
                  <a:lnTo>
                    <a:pt x="1642381" y="347716"/>
                  </a:lnTo>
                  <a:lnTo>
                    <a:pt x="1647444" y="322579"/>
                  </a:lnTo>
                  <a:lnTo>
                    <a:pt x="1647444" y="64515"/>
                  </a:lnTo>
                  <a:lnTo>
                    <a:pt x="1642381" y="39379"/>
                  </a:lnTo>
                  <a:lnTo>
                    <a:pt x="1628568" y="18875"/>
                  </a:lnTo>
                  <a:lnTo>
                    <a:pt x="1608064" y="5062"/>
                  </a:lnTo>
                  <a:lnTo>
                    <a:pt x="1582928" y="0"/>
                  </a:lnTo>
                  <a:close/>
                </a:path>
              </a:pathLst>
            </a:custGeom>
            <a:solidFill>
              <a:srgbClr val="F5C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3354" y="1125473"/>
              <a:ext cx="1647825" cy="387350"/>
            </a:xfrm>
            <a:custGeom>
              <a:avLst/>
              <a:gdLst/>
              <a:ahLst/>
              <a:cxnLst/>
              <a:rect l="l" t="t" r="r" b="b"/>
              <a:pathLst>
                <a:path w="1647825" h="387350">
                  <a:moveTo>
                    <a:pt x="0" y="64515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6" y="0"/>
                  </a:lnTo>
                  <a:lnTo>
                    <a:pt x="1582928" y="0"/>
                  </a:lnTo>
                  <a:lnTo>
                    <a:pt x="1608064" y="5062"/>
                  </a:lnTo>
                  <a:lnTo>
                    <a:pt x="1628568" y="18875"/>
                  </a:lnTo>
                  <a:lnTo>
                    <a:pt x="1642381" y="39379"/>
                  </a:lnTo>
                  <a:lnTo>
                    <a:pt x="1647444" y="64515"/>
                  </a:lnTo>
                  <a:lnTo>
                    <a:pt x="1647444" y="322579"/>
                  </a:lnTo>
                  <a:lnTo>
                    <a:pt x="1642381" y="347716"/>
                  </a:lnTo>
                  <a:lnTo>
                    <a:pt x="1628568" y="368220"/>
                  </a:lnTo>
                  <a:lnTo>
                    <a:pt x="1608064" y="382033"/>
                  </a:lnTo>
                  <a:lnTo>
                    <a:pt x="1582928" y="387096"/>
                  </a:lnTo>
                  <a:lnTo>
                    <a:pt x="64516" y="387096"/>
                  </a:lnTo>
                  <a:lnTo>
                    <a:pt x="39379" y="382033"/>
                  </a:lnTo>
                  <a:lnTo>
                    <a:pt x="18875" y="368220"/>
                  </a:lnTo>
                  <a:lnTo>
                    <a:pt x="5062" y="347716"/>
                  </a:lnTo>
                  <a:lnTo>
                    <a:pt x="0" y="322579"/>
                  </a:lnTo>
                  <a:lnTo>
                    <a:pt x="0" y="64515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32697" y="1118361"/>
            <a:ext cx="160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309245" indent="-508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Distribución</a:t>
            </a:r>
            <a:r>
              <a:rPr sz="1200" spc="2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metabolismo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98591" y="1133855"/>
            <a:ext cx="1172210" cy="434340"/>
            <a:chOff x="5498591" y="1133855"/>
            <a:chExt cx="1172210" cy="434340"/>
          </a:xfrm>
        </p:grpSpPr>
        <p:sp>
          <p:nvSpPr>
            <p:cNvPr id="21" name="object 21"/>
            <p:cNvSpPr/>
            <p:nvPr/>
          </p:nvSpPr>
          <p:spPr>
            <a:xfrm>
              <a:off x="5508497" y="1143761"/>
              <a:ext cx="1152525" cy="414655"/>
            </a:xfrm>
            <a:custGeom>
              <a:avLst/>
              <a:gdLst/>
              <a:ahLst/>
              <a:cxnLst/>
              <a:rect l="l" t="t" r="r" b="b"/>
              <a:pathLst>
                <a:path w="1152525" h="414655">
                  <a:moveTo>
                    <a:pt x="1083055" y="0"/>
                  </a:moveTo>
                  <a:lnTo>
                    <a:pt x="69087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7"/>
                  </a:lnTo>
                  <a:lnTo>
                    <a:pt x="0" y="345439"/>
                  </a:lnTo>
                  <a:lnTo>
                    <a:pt x="5437" y="372308"/>
                  </a:lnTo>
                  <a:lnTo>
                    <a:pt x="20256" y="394271"/>
                  </a:lnTo>
                  <a:lnTo>
                    <a:pt x="42219" y="409090"/>
                  </a:lnTo>
                  <a:lnTo>
                    <a:pt x="69087" y="414527"/>
                  </a:lnTo>
                  <a:lnTo>
                    <a:pt x="1083055" y="414527"/>
                  </a:lnTo>
                  <a:lnTo>
                    <a:pt x="1109924" y="409090"/>
                  </a:lnTo>
                  <a:lnTo>
                    <a:pt x="1131887" y="394271"/>
                  </a:lnTo>
                  <a:lnTo>
                    <a:pt x="1146706" y="372308"/>
                  </a:lnTo>
                  <a:lnTo>
                    <a:pt x="1152144" y="345439"/>
                  </a:lnTo>
                  <a:lnTo>
                    <a:pt x="1152144" y="69087"/>
                  </a:lnTo>
                  <a:lnTo>
                    <a:pt x="1146706" y="42219"/>
                  </a:lnTo>
                  <a:lnTo>
                    <a:pt x="1131887" y="20256"/>
                  </a:lnTo>
                  <a:lnTo>
                    <a:pt x="1109924" y="5437"/>
                  </a:lnTo>
                  <a:lnTo>
                    <a:pt x="1083055" y="0"/>
                  </a:lnTo>
                  <a:close/>
                </a:path>
              </a:pathLst>
            </a:custGeom>
            <a:solidFill>
              <a:srgbClr val="F5C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08497" y="1143761"/>
              <a:ext cx="1152525" cy="414655"/>
            </a:xfrm>
            <a:custGeom>
              <a:avLst/>
              <a:gdLst/>
              <a:ahLst/>
              <a:cxnLst/>
              <a:rect l="l" t="t" r="r" b="b"/>
              <a:pathLst>
                <a:path w="1152525" h="414655">
                  <a:moveTo>
                    <a:pt x="0" y="69087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7" y="0"/>
                  </a:lnTo>
                  <a:lnTo>
                    <a:pt x="1083055" y="0"/>
                  </a:lnTo>
                  <a:lnTo>
                    <a:pt x="1109924" y="5437"/>
                  </a:lnTo>
                  <a:lnTo>
                    <a:pt x="1131887" y="20256"/>
                  </a:lnTo>
                  <a:lnTo>
                    <a:pt x="1146706" y="42219"/>
                  </a:lnTo>
                  <a:lnTo>
                    <a:pt x="1152144" y="69087"/>
                  </a:lnTo>
                  <a:lnTo>
                    <a:pt x="1152144" y="345439"/>
                  </a:lnTo>
                  <a:lnTo>
                    <a:pt x="1146706" y="372308"/>
                  </a:lnTo>
                  <a:lnTo>
                    <a:pt x="1131887" y="394271"/>
                  </a:lnTo>
                  <a:lnTo>
                    <a:pt x="1109924" y="409090"/>
                  </a:lnTo>
                  <a:lnTo>
                    <a:pt x="1083055" y="414527"/>
                  </a:lnTo>
                  <a:lnTo>
                    <a:pt x="69087" y="414527"/>
                  </a:lnTo>
                  <a:lnTo>
                    <a:pt x="42219" y="409090"/>
                  </a:lnTo>
                  <a:lnTo>
                    <a:pt x="20256" y="394271"/>
                  </a:lnTo>
                  <a:lnTo>
                    <a:pt x="5437" y="372308"/>
                  </a:lnTo>
                  <a:lnTo>
                    <a:pt x="0" y="345439"/>
                  </a:lnTo>
                  <a:lnTo>
                    <a:pt x="0" y="69087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76646" y="1241297"/>
            <a:ext cx="813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Eliminacion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960" y="1610867"/>
            <a:ext cx="1569720" cy="596265"/>
            <a:chOff x="60960" y="1610867"/>
            <a:chExt cx="1569720" cy="596265"/>
          </a:xfrm>
        </p:grpSpPr>
        <p:sp>
          <p:nvSpPr>
            <p:cNvPr id="25" name="object 25"/>
            <p:cNvSpPr/>
            <p:nvPr/>
          </p:nvSpPr>
          <p:spPr>
            <a:xfrm>
              <a:off x="70866" y="1620773"/>
              <a:ext cx="1550035" cy="576580"/>
            </a:xfrm>
            <a:custGeom>
              <a:avLst/>
              <a:gdLst/>
              <a:ahLst/>
              <a:cxnLst/>
              <a:rect l="l" t="t" r="r" b="b"/>
              <a:pathLst>
                <a:path w="1550035" h="576580">
                  <a:moveTo>
                    <a:pt x="774954" y="0"/>
                  </a:moveTo>
                  <a:lnTo>
                    <a:pt x="708088" y="1056"/>
                  </a:lnTo>
                  <a:lnTo>
                    <a:pt x="642802" y="4169"/>
                  </a:lnTo>
                  <a:lnTo>
                    <a:pt x="579328" y="9252"/>
                  </a:lnTo>
                  <a:lnTo>
                    <a:pt x="517899" y="16218"/>
                  </a:lnTo>
                  <a:lnTo>
                    <a:pt x="458747" y="24982"/>
                  </a:lnTo>
                  <a:lnTo>
                    <a:pt x="402105" y="35456"/>
                  </a:lnTo>
                  <a:lnTo>
                    <a:pt x="348205" y="47555"/>
                  </a:lnTo>
                  <a:lnTo>
                    <a:pt x="297280" y="61192"/>
                  </a:lnTo>
                  <a:lnTo>
                    <a:pt x="249563" y="76281"/>
                  </a:lnTo>
                  <a:lnTo>
                    <a:pt x="205287" y="92736"/>
                  </a:lnTo>
                  <a:lnTo>
                    <a:pt x="164683" y="110470"/>
                  </a:lnTo>
                  <a:lnTo>
                    <a:pt x="127985" y="129397"/>
                  </a:lnTo>
                  <a:lnTo>
                    <a:pt x="95426" y="149430"/>
                  </a:lnTo>
                  <a:lnTo>
                    <a:pt x="43652" y="192471"/>
                  </a:lnTo>
                  <a:lnTo>
                    <a:pt x="11223" y="238903"/>
                  </a:lnTo>
                  <a:lnTo>
                    <a:pt x="0" y="288036"/>
                  </a:lnTo>
                  <a:lnTo>
                    <a:pt x="2844" y="312896"/>
                  </a:lnTo>
                  <a:lnTo>
                    <a:pt x="24903" y="360764"/>
                  </a:lnTo>
                  <a:lnTo>
                    <a:pt x="67237" y="405587"/>
                  </a:lnTo>
                  <a:lnTo>
                    <a:pt x="127985" y="446674"/>
                  </a:lnTo>
                  <a:lnTo>
                    <a:pt x="164683" y="465601"/>
                  </a:lnTo>
                  <a:lnTo>
                    <a:pt x="205287" y="483335"/>
                  </a:lnTo>
                  <a:lnTo>
                    <a:pt x="249563" y="499790"/>
                  </a:lnTo>
                  <a:lnTo>
                    <a:pt x="297280" y="514879"/>
                  </a:lnTo>
                  <a:lnTo>
                    <a:pt x="348205" y="528516"/>
                  </a:lnTo>
                  <a:lnTo>
                    <a:pt x="402105" y="540615"/>
                  </a:lnTo>
                  <a:lnTo>
                    <a:pt x="458747" y="551089"/>
                  </a:lnTo>
                  <a:lnTo>
                    <a:pt x="517899" y="559853"/>
                  </a:lnTo>
                  <a:lnTo>
                    <a:pt x="579328" y="566819"/>
                  </a:lnTo>
                  <a:lnTo>
                    <a:pt x="642802" y="571902"/>
                  </a:lnTo>
                  <a:lnTo>
                    <a:pt x="708088" y="575015"/>
                  </a:lnTo>
                  <a:lnTo>
                    <a:pt x="774954" y="576072"/>
                  </a:lnTo>
                  <a:lnTo>
                    <a:pt x="841819" y="575015"/>
                  </a:lnTo>
                  <a:lnTo>
                    <a:pt x="907105" y="571902"/>
                  </a:lnTo>
                  <a:lnTo>
                    <a:pt x="970579" y="566819"/>
                  </a:lnTo>
                  <a:lnTo>
                    <a:pt x="1032008" y="559853"/>
                  </a:lnTo>
                  <a:lnTo>
                    <a:pt x="1091160" y="551089"/>
                  </a:lnTo>
                  <a:lnTo>
                    <a:pt x="1147802" y="540615"/>
                  </a:lnTo>
                  <a:lnTo>
                    <a:pt x="1201702" y="528516"/>
                  </a:lnTo>
                  <a:lnTo>
                    <a:pt x="1252627" y="514879"/>
                  </a:lnTo>
                  <a:lnTo>
                    <a:pt x="1300344" y="499790"/>
                  </a:lnTo>
                  <a:lnTo>
                    <a:pt x="1344620" y="483335"/>
                  </a:lnTo>
                  <a:lnTo>
                    <a:pt x="1385224" y="465601"/>
                  </a:lnTo>
                  <a:lnTo>
                    <a:pt x="1421922" y="446674"/>
                  </a:lnTo>
                  <a:lnTo>
                    <a:pt x="1454481" y="426641"/>
                  </a:lnTo>
                  <a:lnTo>
                    <a:pt x="1506255" y="383600"/>
                  </a:lnTo>
                  <a:lnTo>
                    <a:pt x="1538684" y="337168"/>
                  </a:lnTo>
                  <a:lnTo>
                    <a:pt x="1549908" y="288036"/>
                  </a:lnTo>
                  <a:lnTo>
                    <a:pt x="1547063" y="263175"/>
                  </a:lnTo>
                  <a:lnTo>
                    <a:pt x="1525004" y="215307"/>
                  </a:lnTo>
                  <a:lnTo>
                    <a:pt x="1482670" y="170484"/>
                  </a:lnTo>
                  <a:lnTo>
                    <a:pt x="1421922" y="129397"/>
                  </a:lnTo>
                  <a:lnTo>
                    <a:pt x="1385224" y="110470"/>
                  </a:lnTo>
                  <a:lnTo>
                    <a:pt x="1344620" y="92736"/>
                  </a:lnTo>
                  <a:lnTo>
                    <a:pt x="1300344" y="76281"/>
                  </a:lnTo>
                  <a:lnTo>
                    <a:pt x="1252627" y="61192"/>
                  </a:lnTo>
                  <a:lnTo>
                    <a:pt x="1201702" y="47555"/>
                  </a:lnTo>
                  <a:lnTo>
                    <a:pt x="1147802" y="35456"/>
                  </a:lnTo>
                  <a:lnTo>
                    <a:pt x="1091160" y="24982"/>
                  </a:lnTo>
                  <a:lnTo>
                    <a:pt x="1032008" y="16218"/>
                  </a:lnTo>
                  <a:lnTo>
                    <a:pt x="970579" y="9252"/>
                  </a:lnTo>
                  <a:lnTo>
                    <a:pt x="907105" y="4169"/>
                  </a:lnTo>
                  <a:lnTo>
                    <a:pt x="841819" y="1056"/>
                  </a:lnTo>
                  <a:lnTo>
                    <a:pt x="774954" y="0"/>
                  </a:lnTo>
                  <a:close/>
                </a:path>
              </a:pathLst>
            </a:custGeom>
            <a:solidFill>
              <a:srgbClr val="00AFE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866" y="1620773"/>
              <a:ext cx="1550035" cy="576580"/>
            </a:xfrm>
            <a:custGeom>
              <a:avLst/>
              <a:gdLst/>
              <a:ahLst/>
              <a:cxnLst/>
              <a:rect l="l" t="t" r="r" b="b"/>
              <a:pathLst>
                <a:path w="1550035" h="576580">
                  <a:moveTo>
                    <a:pt x="0" y="288036"/>
                  </a:moveTo>
                  <a:lnTo>
                    <a:pt x="11223" y="238903"/>
                  </a:lnTo>
                  <a:lnTo>
                    <a:pt x="43652" y="192471"/>
                  </a:lnTo>
                  <a:lnTo>
                    <a:pt x="95426" y="149430"/>
                  </a:lnTo>
                  <a:lnTo>
                    <a:pt x="127985" y="129397"/>
                  </a:lnTo>
                  <a:lnTo>
                    <a:pt x="164683" y="110470"/>
                  </a:lnTo>
                  <a:lnTo>
                    <a:pt x="205287" y="92736"/>
                  </a:lnTo>
                  <a:lnTo>
                    <a:pt x="249563" y="76281"/>
                  </a:lnTo>
                  <a:lnTo>
                    <a:pt x="297280" y="61192"/>
                  </a:lnTo>
                  <a:lnTo>
                    <a:pt x="348205" y="47555"/>
                  </a:lnTo>
                  <a:lnTo>
                    <a:pt x="402105" y="35456"/>
                  </a:lnTo>
                  <a:lnTo>
                    <a:pt x="458747" y="24982"/>
                  </a:lnTo>
                  <a:lnTo>
                    <a:pt x="517899" y="16218"/>
                  </a:lnTo>
                  <a:lnTo>
                    <a:pt x="579328" y="9252"/>
                  </a:lnTo>
                  <a:lnTo>
                    <a:pt x="642802" y="4169"/>
                  </a:lnTo>
                  <a:lnTo>
                    <a:pt x="708088" y="1056"/>
                  </a:lnTo>
                  <a:lnTo>
                    <a:pt x="774954" y="0"/>
                  </a:lnTo>
                  <a:lnTo>
                    <a:pt x="841819" y="1056"/>
                  </a:lnTo>
                  <a:lnTo>
                    <a:pt x="907105" y="4169"/>
                  </a:lnTo>
                  <a:lnTo>
                    <a:pt x="970579" y="9252"/>
                  </a:lnTo>
                  <a:lnTo>
                    <a:pt x="1032008" y="16218"/>
                  </a:lnTo>
                  <a:lnTo>
                    <a:pt x="1091160" y="24982"/>
                  </a:lnTo>
                  <a:lnTo>
                    <a:pt x="1147802" y="35456"/>
                  </a:lnTo>
                  <a:lnTo>
                    <a:pt x="1201702" y="47555"/>
                  </a:lnTo>
                  <a:lnTo>
                    <a:pt x="1252627" y="61192"/>
                  </a:lnTo>
                  <a:lnTo>
                    <a:pt x="1300344" y="76281"/>
                  </a:lnTo>
                  <a:lnTo>
                    <a:pt x="1344620" y="92736"/>
                  </a:lnTo>
                  <a:lnTo>
                    <a:pt x="1385224" y="110470"/>
                  </a:lnTo>
                  <a:lnTo>
                    <a:pt x="1421922" y="129397"/>
                  </a:lnTo>
                  <a:lnTo>
                    <a:pt x="1454481" y="149430"/>
                  </a:lnTo>
                  <a:lnTo>
                    <a:pt x="1506255" y="192471"/>
                  </a:lnTo>
                  <a:lnTo>
                    <a:pt x="1538684" y="238903"/>
                  </a:lnTo>
                  <a:lnTo>
                    <a:pt x="1549908" y="288036"/>
                  </a:lnTo>
                  <a:lnTo>
                    <a:pt x="1547063" y="312896"/>
                  </a:lnTo>
                  <a:lnTo>
                    <a:pt x="1525004" y="360764"/>
                  </a:lnTo>
                  <a:lnTo>
                    <a:pt x="1482670" y="405587"/>
                  </a:lnTo>
                  <a:lnTo>
                    <a:pt x="1421922" y="446674"/>
                  </a:lnTo>
                  <a:lnTo>
                    <a:pt x="1385224" y="465601"/>
                  </a:lnTo>
                  <a:lnTo>
                    <a:pt x="1344620" y="483335"/>
                  </a:lnTo>
                  <a:lnTo>
                    <a:pt x="1300344" y="499790"/>
                  </a:lnTo>
                  <a:lnTo>
                    <a:pt x="1252627" y="514879"/>
                  </a:lnTo>
                  <a:lnTo>
                    <a:pt x="1201702" y="528516"/>
                  </a:lnTo>
                  <a:lnTo>
                    <a:pt x="1147802" y="540615"/>
                  </a:lnTo>
                  <a:lnTo>
                    <a:pt x="1091160" y="551089"/>
                  </a:lnTo>
                  <a:lnTo>
                    <a:pt x="1032008" y="559853"/>
                  </a:lnTo>
                  <a:lnTo>
                    <a:pt x="970579" y="566819"/>
                  </a:lnTo>
                  <a:lnTo>
                    <a:pt x="907105" y="571902"/>
                  </a:lnTo>
                  <a:lnTo>
                    <a:pt x="841819" y="575015"/>
                  </a:lnTo>
                  <a:lnTo>
                    <a:pt x="774954" y="576072"/>
                  </a:lnTo>
                  <a:lnTo>
                    <a:pt x="708088" y="575015"/>
                  </a:lnTo>
                  <a:lnTo>
                    <a:pt x="642802" y="571902"/>
                  </a:lnTo>
                  <a:lnTo>
                    <a:pt x="579328" y="566819"/>
                  </a:lnTo>
                  <a:lnTo>
                    <a:pt x="517899" y="559853"/>
                  </a:lnTo>
                  <a:lnTo>
                    <a:pt x="458747" y="551089"/>
                  </a:lnTo>
                  <a:lnTo>
                    <a:pt x="402105" y="540615"/>
                  </a:lnTo>
                  <a:lnTo>
                    <a:pt x="348205" y="528516"/>
                  </a:lnTo>
                  <a:lnTo>
                    <a:pt x="297280" y="514879"/>
                  </a:lnTo>
                  <a:lnTo>
                    <a:pt x="249563" y="499790"/>
                  </a:lnTo>
                  <a:lnTo>
                    <a:pt x="205287" y="483335"/>
                  </a:lnTo>
                  <a:lnTo>
                    <a:pt x="164683" y="465601"/>
                  </a:lnTo>
                  <a:lnTo>
                    <a:pt x="127985" y="446674"/>
                  </a:lnTo>
                  <a:lnTo>
                    <a:pt x="95426" y="426641"/>
                  </a:lnTo>
                  <a:lnTo>
                    <a:pt x="43652" y="383600"/>
                  </a:lnTo>
                  <a:lnTo>
                    <a:pt x="11223" y="337168"/>
                  </a:lnTo>
                  <a:lnTo>
                    <a:pt x="0" y="28803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31698" y="1799082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oral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rectal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-12446" y="2366517"/>
            <a:ext cx="1698625" cy="596900"/>
            <a:chOff x="-12446" y="2366517"/>
            <a:chExt cx="1698625" cy="596900"/>
          </a:xfrm>
        </p:grpSpPr>
        <p:sp>
          <p:nvSpPr>
            <p:cNvPr id="29" name="object 29"/>
            <p:cNvSpPr/>
            <p:nvPr/>
          </p:nvSpPr>
          <p:spPr>
            <a:xfrm>
              <a:off x="-2286" y="2376677"/>
              <a:ext cx="1678305" cy="576580"/>
            </a:xfrm>
            <a:custGeom>
              <a:avLst/>
              <a:gdLst/>
              <a:ahLst/>
              <a:cxnLst/>
              <a:rect l="l" t="t" r="r" b="b"/>
              <a:pathLst>
                <a:path w="1678305" h="576580">
                  <a:moveTo>
                    <a:pt x="838962" y="0"/>
                  </a:moveTo>
                  <a:lnTo>
                    <a:pt x="770153" y="954"/>
                  </a:lnTo>
                  <a:lnTo>
                    <a:pt x="702877" y="3768"/>
                  </a:lnTo>
                  <a:lnTo>
                    <a:pt x="637349" y="8368"/>
                  </a:lnTo>
                  <a:lnTo>
                    <a:pt x="573784" y="14679"/>
                  </a:lnTo>
                  <a:lnTo>
                    <a:pt x="512399" y="22627"/>
                  </a:lnTo>
                  <a:lnTo>
                    <a:pt x="453410" y="32140"/>
                  </a:lnTo>
                  <a:lnTo>
                    <a:pt x="397032" y="43141"/>
                  </a:lnTo>
                  <a:lnTo>
                    <a:pt x="343481" y="55558"/>
                  </a:lnTo>
                  <a:lnTo>
                    <a:pt x="292974" y="69317"/>
                  </a:lnTo>
                  <a:lnTo>
                    <a:pt x="245725" y="84343"/>
                  </a:lnTo>
                  <a:lnTo>
                    <a:pt x="201952" y="100563"/>
                  </a:lnTo>
                  <a:lnTo>
                    <a:pt x="161870" y="117902"/>
                  </a:lnTo>
                  <a:lnTo>
                    <a:pt x="125695" y="136287"/>
                  </a:lnTo>
                  <a:lnTo>
                    <a:pt x="65929" y="175896"/>
                  </a:lnTo>
                  <a:lnTo>
                    <a:pt x="24382" y="218800"/>
                  </a:lnTo>
                  <a:lnTo>
                    <a:pt x="2781" y="264405"/>
                  </a:lnTo>
                  <a:lnTo>
                    <a:pt x="0" y="288036"/>
                  </a:lnTo>
                  <a:lnTo>
                    <a:pt x="2781" y="311666"/>
                  </a:lnTo>
                  <a:lnTo>
                    <a:pt x="24382" y="357271"/>
                  </a:lnTo>
                  <a:lnTo>
                    <a:pt x="65929" y="400175"/>
                  </a:lnTo>
                  <a:lnTo>
                    <a:pt x="125695" y="439784"/>
                  </a:lnTo>
                  <a:lnTo>
                    <a:pt x="161870" y="458169"/>
                  </a:lnTo>
                  <a:lnTo>
                    <a:pt x="201952" y="475508"/>
                  </a:lnTo>
                  <a:lnTo>
                    <a:pt x="245725" y="491728"/>
                  </a:lnTo>
                  <a:lnTo>
                    <a:pt x="292974" y="506754"/>
                  </a:lnTo>
                  <a:lnTo>
                    <a:pt x="343481" y="520513"/>
                  </a:lnTo>
                  <a:lnTo>
                    <a:pt x="397032" y="532930"/>
                  </a:lnTo>
                  <a:lnTo>
                    <a:pt x="453410" y="543931"/>
                  </a:lnTo>
                  <a:lnTo>
                    <a:pt x="512399" y="553444"/>
                  </a:lnTo>
                  <a:lnTo>
                    <a:pt x="573784" y="561392"/>
                  </a:lnTo>
                  <a:lnTo>
                    <a:pt x="637349" y="567703"/>
                  </a:lnTo>
                  <a:lnTo>
                    <a:pt x="702877" y="572303"/>
                  </a:lnTo>
                  <a:lnTo>
                    <a:pt x="770153" y="575117"/>
                  </a:lnTo>
                  <a:lnTo>
                    <a:pt x="838962" y="576072"/>
                  </a:lnTo>
                  <a:lnTo>
                    <a:pt x="907763" y="575117"/>
                  </a:lnTo>
                  <a:lnTo>
                    <a:pt x="975033" y="572303"/>
                  </a:lnTo>
                  <a:lnTo>
                    <a:pt x="1040558" y="567703"/>
                  </a:lnTo>
                  <a:lnTo>
                    <a:pt x="1104119" y="561392"/>
                  </a:lnTo>
                  <a:lnTo>
                    <a:pt x="1165502" y="553444"/>
                  </a:lnTo>
                  <a:lnTo>
                    <a:pt x="1224491" y="543931"/>
                  </a:lnTo>
                  <a:lnTo>
                    <a:pt x="1280869" y="532930"/>
                  </a:lnTo>
                  <a:lnTo>
                    <a:pt x="1334420" y="520513"/>
                  </a:lnTo>
                  <a:lnTo>
                    <a:pt x="1384929" y="506754"/>
                  </a:lnTo>
                  <a:lnTo>
                    <a:pt x="1432178" y="491728"/>
                  </a:lnTo>
                  <a:lnTo>
                    <a:pt x="1475954" y="475508"/>
                  </a:lnTo>
                  <a:lnTo>
                    <a:pt x="1516038" y="458169"/>
                  </a:lnTo>
                  <a:lnTo>
                    <a:pt x="1552216" y="439784"/>
                  </a:lnTo>
                  <a:lnTo>
                    <a:pt x="1611987" y="400175"/>
                  </a:lnTo>
                  <a:lnTo>
                    <a:pt x="1653538" y="357271"/>
                  </a:lnTo>
                  <a:lnTo>
                    <a:pt x="1675142" y="311666"/>
                  </a:lnTo>
                  <a:lnTo>
                    <a:pt x="1677924" y="288036"/>
                  </a:lnTo>
                  <a:lnTo>
                    <a:pt x="1675142" y="264405"/>
                  </a:lnTo>
                  <a:lnTo>
                    <a:pt x="1653538" y="218800"/>
                  </a:lnTo>
                  <a:lnTo>
                    <a:pt x="1611987" y="175896"/>
                  </a:lnTo>
                  <a:lnTo>
                    <a:pt x="1552216" y="136287"/>
                  </a:lnTo>
                  <a:lnTo>
                    <a:pt x="1516038" y="117902"/>
                  </a:lnTo>
                  <a:lnTo>
                    <a:pt x="1475954" y="100563"/>
                  </a:lnTo>
                  <a:lnTo>
                    <a:pt x="1432179" y="84343"/>
                  </a:lnTo>
                  <a:lnTo>
                    <a:pt x="1384929" y="69317"/>
                  </a:lnTo>
                  <a:lnTo>
                    <a:pt x="1334420" y="55558"/>
                  </a:lnTo>
                  <a:lnTo>
                    <a:pt x="1280869" y="43141"/>
                  </a:lnTo>
                  <a:lnTo>
                    <a:pt x="1224491" y="32140"/>
                  </a:lnTo>
                  <a:lnTo>
                    <a:pt x="1165502" y="22627"/>
                  </a:lnTo>
                  <a:lnTo>
                    <a:pt x="1104119" y="14679"/>
                  </a:lnTo>
                  <a:lnTo>
                    <a:pt x="1040558" y="8368"/>
                  </a:lnTo>
                  <a:lnTo>
                    <a:pt x="975033" y="3768"/>
                  </a:lnTo>
                  <a:lnTo>
                    <a:pt x="907763" y="954"/>
                  </a:lnTo>
                  <a:lnTo>
                    <a:pt x="838962" y="0"/>
                  </a:lnTo>
                  <a:close/>
                </a:path>
              </a:pathLst>
            </a:custGeom>
            <a:solidFill>
              <a:srgbClr val="00AFE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2286" y="2376677"/>
              <a:ext cx="1678305" cy="576580"/>
            </a:xfrm>
            <a:custGeom>
              <a:avLst/>
              <a:gdLst/>
              <a:ahLst/>
              <a:cxnLst/>
              <a:rect l="l" t="t" r="r" b="b"/>
              <a:pathLst>
                <a:path w="1678305" h="576580">
                  <a:moveTo>
                    <a:pt x="0" y="288036"/>
                  </a:moveTo>
                  <a:lnTo>
                    <a:pt x="10980" y="241302"/>
                  </a:lnTo>
                  <a:lnTo>
                    <a:pt x="42770" y="196973"/>
                  </a:lnTo>
                  <a:lnTo>
                    <a:pt x="93643" y="155643"/>
                  </a:lnTo>
                  <a:lnTo>
                    <a:pt x="161870" y="117902"/>
                  </a:lnTo>
                  <a:lnTo>
                    <a:pt x="201952" y="100563"/>
                  </a:lnTo>
                  <a:lnTo>
                    <a:pt x="245725" y="84343"/>
                  </a:lnTo>
                  <a:lnTo>
                    <a:pt x="292974" y="69317"/>
                  </a:lnTo>
                  <a:lnTo>
                    <a:pt x="343481" y="55558"/>
                  </a:lnTo>
                  <a:lnTo>
                    <a:pt x="397032" y="43141"/>
                  </a:lnTo>
                  <a:lnTo>
                    <a:pt x="453410" y="32140"/>
                  </a:lnTo>
                  <a:lnTo>
                    <a:pt x="512399" y="22627"/>
                  </a:lnTo>
                  <a:lnTo>
                    <a:pt x="573784" y="14679"/>
                  </a:lnTo>
                  <a:lnTo>
                    <a:pt x="637349" y="8368"/>
                  </a:lnTo>
                  <a:lnTo>
                    <a:pt x="702877" y="3768"/>
                  </a:lnTo>
                  <a:lnTo>
                    <a:pt x="770153" y="954"/>
                  </a:lnTo>
                  <a:lnTo>
                    <a:pt x="838962" y="0"/>
                  </a:lnTo>
                  <a:lnTo>
                    <a:pt x="907763" y="954"/>
                  </a:lnTo>
                  <a:lnTo>
                    <a:pt x="975033" y="3768"/>
                  </a:lnTo>
                  <a:lnTo>
                    <a:pt x="1040558" y="8368"/>
                  </a:lnTo>
                  <a:lnTo>
                    <a:pt x="1104119" y="14679"/>
                  </a:lnTo>
                  <a:lnTo>
                    <a:pt x="1165502" y="22627"/>
                  </a:lnTo>
                  <a:lnTo>
                    <a:pt x="1224491" y="32140"/>
                  </a:lnTo>
                  <a:lnTo>
                    <a:pt x="1280869" y="43141"/>
                  </a:lnTo>
                  <a:lnTo>
                    <a:pt x="1334420" y="55558"/>
                  </a:lnTo>
                  <a:lnTo>
                    <a:pt x="1384929" y="69317"/>
                  </a:lnTo>
                  <a:lnTo>
                    <a:pt x="1432179" y="84343"/>
                  </a:lnTo>
                  <a:lnTo>
                    <a:pt x="1475954" y="100563"/>
                  </a:lnTo>
                  <a:lnTo>
                    <a:pt x="1516038" y="117902"/>
                  </a:lnTo>
                  <a:lnTo>
                    <a:pt x="1552216" y="136287"/>
                  </a:lnTo>
                  <a:lnTo>
                    <a:pt x="1611987" y="175896"/>
                  </a:lnTo>
                  <a:lnTo>
                    <a:pt x="1653538" y="218800"/>
                  </a:lnTo>
                  <a:lnTo>
                    <a:pt x="1675142" y="264405"/>
                  </a:lnTo>
                  <a:lnTo>
                    <a:pt x="1677924" y="288036"/>
                  </a:lnTo>
                  <a:lnTo>
                    <a:pt x="1675142" y="311666"/>
                  </a:lnTo>
                  <a:lnTo>
                    <a:pt x="1653538" y="357271"/>
                  </a:lnTo>
                  <a:lnTo>
                    <a:pt x="1611987" y="400175"/>
                  </a:lnTo>
                  <a:lnTo>
                    <a:pt x="1552216" y="439784"/>
                  </a:lnTo>
                  <a:lnTo>
                    <a:pt x="1516038" y="458169"/>
                  </a:lnTo>
                  <a:lnTo>
                    <a:pt x="1475954" y="475508"/>
                  </a:lnTo>
                  <a:lnTo>
                    <a:pt x="1432178" y="491728"/>
                  </a:lnTo>
                  <a:lnTo>
                    <a:pt x="1384929" y="506754"/>
                  </a:lnTo>
                  <a:lnTo>
                    <a:pt x="1334420" y="520513"/>
                  </a:lnTo>
                  <a:lnTo>
                    <a:pt x="1280869" y="532930"/>
                  </a:lnTo>
                  <a:lnTo>
                    <a:pt x="1224491" y="543931"/>
                  </a:lnTo>
                  <a:lnTo>
                    <a:pt x="1165502" y="553444"/>
                  </a:lnTo>
                  <a:lnTo>
                    <a:pt x="1104119" y="561392"/>
                  </a:lnTo>
                  <a:lnTo>
                    <a:pt x="1040558" y="567703"/>
                  </a:lnTo>
                  <a:lnTo>
                    <a:pt x="975033" y="572303"/>
                  </a:lnTo>
                  <a:lnTo>
                    <a:pt x="907763" y="575117"/>
                  </a:lnTo>
                  <a:lnTo>
                    <a:pt x="838962" y="576072"/>
                  </a:lnTo>
                  <a:lnTo>
                    <a:pt x="770153" y="575117"/>
                  </a:lnTo>
                  <a:lnTo>
                    <a:pt x="702877" y="572303"/>
                  </a:lnTo>
                  <a:lnTo>
                    <a:pt x="637349" y="567703"/>
                  </a:lnTo>
                  <a:lnTo>
                    <a:pt x="573784" y="561392"/>
                  </a:lnTo>
                  <a:lnTo>
                    <a:pt x="512399" y="553444"/>
                  </a:lnTo>
                  <a:lnTo>
                    <a:pt x="453410" y="543931"/>
                  </a:lnTo>
                  <a:lnTo>
                    <a:pt x="397032" y="532930"/>
                  </a:lnTo>
                  <a:lnTo>
                    <a:pt x="343481" y="520513"/>
                  </a:lnTo>
                  <a:lnTo>
                    <a:pt x="292974" y="506754"/>
                  </a:lnTo>
                  <a:lnTo>
                    <a:pt x="245725" y="491728"/>
                  </a:lnTo>
                  <a:lnTo>
                    <a:pt x="201952" y="475508"/>
                  </a:lnTo>
                  <a:lnTo>
                    <a:pt x="161870" y="458169"/>
                  </a:lnTo>
                  <a:lnTo>
                    <a:pt x="125695" y="439784"/>
                  </a:lnTo>
                  <a:lnTo>
                    <a:pt x="65929" y="400175"/>
                  </a:lnTo>
                  <a:lnTo>
                    <a:pt x="24382" y="357271"/>
                  </a:lnTo>
                  <a:lnTo>
                    <a:pt x="2781" y="311666"/>
                  </a:lnTo>
                  <a:lnTo>
                    <a:pt x="0" y="28803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9013" y="2555875"/>
            <a:ext cx="792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Percutánea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3923" y="3134867"/>
            <a:ext cx="1522730" cy="596265"/>
            <a:chOff x="153923" y="3134867"/>
            <a:chExt cx="1522730" cy="596265"/>
          </a:xfrm>
        </p:grpSpPr>
        <p:sp>
          <p:nvSpPr>
            <p:cNvPr id="33" name="object 33"/>
            <p:cNvSpPr/>
            <p:nvPr/>
          </p:nvSpPr>
          <p:spPr>
            <a:xfrm>
              <a:off x="163829" y="3144773"/>
              <a:ext cx="1503045" cy="576580"/>
            </a:xfrm>
            <a:custGeom>
              <a:avLst/>
              <a:gdLst/>
              <a:ahLst/>
              <a:cxnLst/>
              <a:rect l="l" t="t" r="r" b="b"/>
              <a:pathLst>
                <a:path w="1503045" h="576579">
                  <a:moveTo>
                    <a:pt x="751332" y="0"/>
                  </a:moveTo>
                  <a:lnTo>
                    <a:pt x="682945" y="1176"/>
                  </a:lnTo>
                  <a:lnTo>
                    <a:pt x="616279" y="4638"/>
                  </a:lnTo>
                  <a:lnTo>
                    <a:pt x="551598" y="10285"/>
                  </a:lnTo>
                  <a:lnTo>
                    <a:pt x="489168" y="18014"/>
                  </a:lnTo>
                  <a:lnTo>
                    <a:pt x="429254" y="27724"/>
                  </a:lnTo>
                  <a:lnTo>
                    <a:pt x="372121" y="39313"/>
                  </a:lnTo>
                  <a:lnTo>
                    <a:pt x="318034" y="52681"/>
                  </a:lnTo>
                  <a:lnTo>
                    <a:pt x="267259" y="67724"/>
                  </a:lnTo>
                  <a:lnTo>
                    <a:pt x="220060" y="84343"/>
                  </a:lnTo>
                  <a:lnTo>
                    <a:pt x="176704" y="102436"/>
                  </a:lnTo>
                  <a:lnTo>
                    <a:pt x="137455" y="121900"/>
                  </a:lnTo>
                  <a:lnTo>
                    <a:pt x="102579" y="142635"/>
                  </a:lnTo>
                  <a:lnTo>
                    <a:pt x="47005" y="187509"/>
                  </a:lnTo>
                  <a:lnTo>
                    <a:pt x="12105" y="236247"/>
                  </a:lnTo>
                  <a:lnTo>
                    <a:pt x="0" y="288036"/>
                  </a:lnTo>
                  <a:lnTo>
                    <a:pt x="3070" y="314261"/>
                  </a:lnTo>
                  <a:lnTo>
                    <a:pt x="26838" y="364625"/>
                  </a:lnTo>
                  <a:lnTo>
                    <a:pt x="72340" y="411533"/>
                  </a:lnTo>
                  <a:lnTo>
                    <a:pt x="137455" y="454171"/>
                  </a:lnTo>
                  <a:lnTo>
                    <a:pt x="176704" y="473635"/>
                  </a:lnTo>
                  <a:lnTo>
                    <a:pt x="220060" y="491728"/>
                  </a:lnTo>
                  <a:lnTo>
                    <a:pt x="267259" y="508347"/>
                  </a:lnTo>
                  <a:lnTo>
                    <a:pt x="318034" y="523390"/>
                  </a:lnTo>
                  <a:lnTo>
                    <a:pt x="372121" y="536758"/>
                  </a:lnTo>
                  <a:lnTo>
                    <a:pt x="429254" y="548347"/>
                  </a:lnTo>
                  <a:lnTo>
                    <a:pt x="489168" y="558057"/>
                  </a:lnTo>
                  <a:lnTo>
                    <a:pt x="551598" y="565786"/>
                  </a:lnTo>
                  <a:lnTo>
                    <a:pt x="616279" y="571433"/>
                  </a:lnTo>
                  <a:lnTo>
                    <a:pt x="682945" y="574895"/>
                  </a:lnTo>
                  <a:lnTo>
                    <a:pt x="751332" y="576071"/>
                  </a:lnTo>
                  <a:lnTo>
                    <a:pt x="819712" y="574895"/>
                  </a:lnTo>
                  <a:lnTo>
                    <a:pt x="886374" y="571433"/>
                  </a:lnTo>
                  <a:lnTo>
                    <a:pt x="951051" y="565786"/>
                  </a:lnTo>
                  <a:lnTo>
                    <a:pt x="1013479" y="558057"/>
                  </a:lnTo>
                  <a:lnTo>
                    <a:pt x="1073392" y="548347"/>
                  </a:lnTo>
                  <a:lnTo>
                    <a:pt x="1130525" y="536758"/>
                  </a:lnTo>
                  <a:lnTo>
                    <a:pt x="1184612" y="523390"/>
                  </a:lnTo>
                  <a:lnTo>
                    <a:pt x="1235389" y="508347"/>
                  </a:lnTo>
                  <a:lnTo>
                    <a:pt x="1282588" y="491728"/>
                  </a:lnTo>
                  <a:lnTo>
                    <a:pt x="1325946" y="473635"/>
                  </a:lnTo>
                  <a:lnTo>
                    <a:pt x="1365197" y="454171"/>
                  </a:lnTo>
                  <a:lnTo>
                    <a:pt x="1400076" y="433436"/>
                  </a:lnTo>
                  <a:lnTo>
                    <a:pt x="1455654" y="388562"/>
                  </a:lnTo>
                  <a:lnTo>
                    <a:pt x="1490557" y="339824"/>
                  </a:lnTo>
                  <a:lnTo>
                    <a:pt x="1502664" y="288036"/>
                  </a:lnTo>
                  <a:lnTo>
                    <a:pt x="1499593" y="261810"/>
                  </a:lnTo>
                  <a:lnTo>
                    <a:pt x="1475822" y="211446"/>
                  </a:lnTo>
                  <a:lnTo>
                    <a:pt x="1430316" y="164538"/>
                  </a:lnTo>
                  <a:lnTo>
                    <a:pt x="1365197" y="121900"/>
                  </a:lnTo>
                  <a:lnTo>
                    <a:pt x="1325946" y="102436"/>
                  </a:lnTo>
                  <a:lnTo>
                    <a:pt x="1282588" y="84343"/>
                  </a:lnTo>
                  <a:lnTo>
                    <a:pt x="1235389" y="67724"/>
                  </a:lnTo>
                  <a:lnTo>
                    <a:pt x="1184612" y="52681"/>
                  </a:lnTo>
                  <a:lnTo>
                    <a:pt x="1130525" y="39313"/>
                  </a:lnTo>
                  <a:lnTo>
                    <a:pt x="1073392" y="27724"/>
                  </a:lnTo>
                  <a:lnTo>
                    <a:pt x="1013479" y="18014"/>
                  </a:lnTo>
                  <a:lnTo>
                    <a:pt x="951051" y="10285"/>
                  </a:lnTo>
                  <a:lnTo>
                    <a:pt x="886374" y="4638"/>
                  </a:lnTo>
                  <a:lnTo>
                    <a:pt x="819712" y="1176"/>
                  </a:lnTo>
                  <a:lnTo>
                    <a:pt x="751332" y="0"/>
                  </a:lnTo>
                  <a:close/>
                </a:path>
              </a:pathLst>
            </a:custGeom>
            <a:solidFill>
              <a:srgbClr val="00AFE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3829" y="3144773"/>
              <a:ext cx="1503045" cy="576580"/>
            </a:xfrm>
            <a:custGeom>
              <a:avLst/>
              <a:gdLst/>
              <a:ahLst/>
              <a:cxnLst/>
              <a:rect l="l" t="t" r="r" b="b"/>
              <a:pathLst>
                <a:path w="1503045" h="576579">
                  <a:moveTo>
                    <a:pt x="0" y="288036"/>
                  </a:moveTo>
                  <a:lnTo>
                    <a:pt x="12105" y="236247"/>
                  </a:lnTo>
                  <a:lnTo>
                    <a:pt x="47005" y="187509"/>
                  </a:lnTo>
                  <a:lnTo>
                    <a:pt x="102579" y="142635"/>
                  </a:lnTo>
                  <a:lnTo>
                    <a:pt x="137455" y="121900"/>
                  </a:lnTo>
                  <a:lnTo>
                    <a:pt x="176704" y="102436"/>
                  </a:lnTo>
                  <a:lnTo>
                    <a:pt x="220060" y="84343"/>
                  </a:lnTo>
                  <a:lnTo>
                    <a:pt x="267259" y="67724"/>
                  </a:lnTo>
                  <a:lnTo>
                    <a:pt x="318034" y="52681"/>
                  </a:lnTo>
                  <a:lnTo>
                    <a:pt x="372121" y="39313"/>
                  </a:lnTo>
                  <a:lnTo>
                    <a:pt x="429254" y="27724"/>
                  </a:lnTo>
                  <a:lnTo>
                    <a:pt x="489168" y="18014"/>
                  </a:lnTo>
                  <a:lnTo>
                    <a:pt x="551598" y="10285"/>
                  </a:lnTo>
                  <a:lnTo>
                    <a:pt x="616279" y="4638"/>
                  </a:lnTo>
                  <a:lnTo>
                    <a:pt x="682945" y="1176"/>
                  </a:lnTo>
                  <a:lnTo>
                    <a:pt x="751332" y="0"/>
                  </a:lnTo>
                  <a:lnTo>
                    <a:pt x="819712" y="1176"/>
                  </a:lnTo>
                  <a:lnTo>
                    <a:pt x="886374" y="4638"/>
                  </a:lnTo>
                  <a:lnTo>
                    <a:pt x="951051" y="10285"/>
                  </a:lnTo>
                  <a:lnTo>
                    <a:pt x="1013479" y="18014"/>
                  </a:lnTo>
                  <a:lnTo>
                    <a:pt x="1073392" y="27724"/>
                  </a:lnTo>
                  <a:lnTo>
                    <a:pt x="1130525" y="39313"/>
                  </a:lnTo>
                  <a:lnTo>
                    <a:pt x="1184612" y="52681"/>
                  </a:lnTo>
                  <a:lnTo>
                    <a:pt x="1235389" y="67724"/>
                  </a:lnTo>
                  <a:lnTo>
                    <a:pt x="1282588" y="84343"/>
                  </a:lnTo>
                  <a:lnTo>
                    <a:pt x="1325946" y="102436"/>
                  </a:lnTo>
                  <a:lnTo>
                    <a:pt x="1365197" y="121900"/>
                  </a:lnTo>
                  <a:lnTo>
                    <a:pt x="1400076" y="142635"/>
                  </a:lnTo>
                  <a:lnTo>
                    <a:pt x="1455654" y="187509"/>
                  </a:lnTo>
                  <a:lnTo>
                    <a:pt x="1490557" y="236247"/>
                  </a:lnTo>
                  <a:lnTo>
                    <a:pt x="1502664" y="288036"/>
                  </a:lnTo>
                  <a:lnTo>
                    <a:pt x="1499593" y="314261"/>
                  </a:lnTo>
                  <a:lnTo>
                    <a:pt x="1475822" y="364625"/>
                  </a:lnTo>
                  <a:lnTo>
                    <a:pt x="1430316" y="411533"/>
                  </a:lnTo>
                  <a:lnTo>
                    <a:pt x="1365197" y="454171"/>
                  </a:lnTo>
                  <a:lnTo>
                    <a:pt x="1325946" y="473635"/>
                  </a:lnTo>
                  <a:lnTo>
                    <a:pt x="1282588" y="491728"/>
                  </a:lnTo>
                  <a:lnTo>
                    <a:pt x="1235389" y="508347"/>
                  </a:lnTo>
                  <a:lnTo>
                    <a:pt x="1184612" y="523390"/>
                  </a:lnTo>
                  <a:lnTo>
                    <a:pt x="1130525" y="536758"/>
                  </a:lnTo>
                  <a:lnTo>
                    <a:pt x="1073392" y="548347"/>
                  </a:lnTo>
                  <a:lnTo>
                    <a:pt x="1013479" y="558057"/>
                  </a:lnTo>
                  <a:lnTo>
                    <a:pt x="951051" y="565786"/>
                  </a:lnTo>
                  <a:lnTo>
                    <a:pt x="886374" y="571433"/>
                  </a:lnTo>
                  <a:lnTo>
                    <a:pt x="819712" y="574895"/>
                  </a:lnTo>
                  <a:lnTo>
                    <a:pt x="751332" y="576071"/>
                  </a:lnTo>
                  <a:lnTo>
                    <a:pt x="682945" y="574895"/>
                  </a:lnTo>
                  <a:lnTo>
                    <a:pt x="616279" y="571433"/>
                  </a:lnTo>
                  <a:lnTo>
                    <a:pt x="551598" y="565786"/>
                  </a:lnTo>
                  <a:lnTo>
                    <a:pt x="489168" y="558057"/>
                  </a:lnTo>
                  <a:lnTo>
                    <a:pt x="429254" y="548347"/>
                  </a:lnTo>
                  <a:lnTo>
                    <a:pt x="372121" y="536758"/>
                  </a:lnTo>
                  <a:lnTo>
                    <a:pt x="318034" y="523390"/>
                  </a:lnTo>
                  <a:lnTo>
                    <a:pt x="267259" y="508347"/>
                  </a:lnTo>
                  <a:lnTo>
                    <a:pt x="220060" y="491728"/>
                  </a:lnTo>
                  <a:lnTo>
                    <a:pt x="176704" y="473635"/>
                  </a:lnTo>
                  <a:lnTo>
                    <a:pt x="137455" y="454171"/>
                  </a:lnTo>
                  <a:lnTo>
                    <a:pt x="102579" y="433436"/>
                  </a:lnTo>
                  <a:lnTo>
                    <a:pt x="47005" y="388562"/>
                  </a:lnTo>
                  <a:lnTo>
                    <a:pt x="12105" y="339824"/>
                  </a:lnTo>
                  <a:lnTo>
                    <a:pt x="0" y="28803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8624" y="3323971"/>
            <a:ext cx="8172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Intravenosa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-9398" y="3965194"/>
            <a:ext cx="1765300" cy="596900"/>
            <a:chOff x="-9398" y="3965194"/>
            <a:chExt cx="1765300" cy="596900"/>
          </a:xfrm>
        </p:grpSpPr>
        <p:sp>
          <p:nvSpPr>
            <p:cNvPr id="37" name="object 37"/>
            <p:cNvSpPr/>
            <p:nvPr/>
          </p:nvSpPr>
          <p:spPr>
            <a:xfrm>
              <a:off x="762" y="3975354"/>
              <a:ext cx="1744980" cy="576580"/>
            </a:xfrm>
            <a:custGeom>
              <a:avLst/>
              <a:gdLst/>
              <a:ahLst/>
              <a:cxnLst/>
              <a:rect l="l" t="t" r="r" b="b"/>
              <a:pathLst>
                <a:path w="1744980" h="576579">
                  <a:moveTo>
                    <a:pt x="872490" y="0"/>
                  </a:moveTo>
                  <a:lnTo>
                    <a:pt x="804305" y="866"/>
                  </a:lnTo>
                  <a:lnTo>
                    <a:pt x="737556" y="3422"/>
                  </a:lnTo>
                  <a:lnTo>
                    <a:pt x="672435" y="7604"/>
                  </a:lnTo>
                  <a:lnTo>
                    <a:pt x="609139" y="13348"/>
                  </a:lnTo>
                  <a:lnTo>
                    <a:pt x="547859" y="20590"/>
                  </a:lnTo>
                  <a:lnTo>
                    <a:pt x="488790" y="29267"/>
                  </a:lnTo>
                  <a:lnTo>
                    <a:pt x="432127" y="39313"/>
                  </a:lnTo>
                  <a:lnTo>
                    <a:pt x="378063" y="50666"/>
                  </a:lnTo>
                  <a:lnTo>
                    <a:pt x="326791" y="63261"/>
                  </a:lnTo>
                  <a:lnTo>
                    <a:pt x="278507" y="77035"/>
                  </a:lnTo>
                  <a:lnTo>
                    <a:pt x="233404" y="91923"/>
                  </a:lnTo>
                  <a:lnTo>
                    <a:pt x="191676" y="107861"/>
                  </a:lnTo>
                  <a:lnTo>
                    <a:pt x="153516" y="124787"/>
                  </a:lnTo>
                  <a:lnTo>
                    <a:pt x="119120" y="142635"/>
                  </a:lnTo>
                  <a:lnTo>
                    <a:pt x="62392" y="180843"/>
                  </a:lnTo>
                  <a:lnTo>
                    <a:pt x="23043" y="221975"/>
                  </a:lnTo>
                  <a:lnTo>
                    <a:pt x="2624" y="265519"/>
                  </a:lnTo>
                  <a:lnTo>
                    <a:pt x="0" y="288036"/>
                  </a:lnTo>
                  <a:lnTo>
                    <a:pt x="2624" y="310552"/>
                  </a:lnTo>
                  <a:lnTo>
                    <a:pt x="23043" y="354096"/>
                  </a:lnTo>
                  <a:lnTo>
                    <a:pt x="62392" y="395228"/>
                  </a:lnTo>
                  <a:lnTo>
                    <a:pt x="119120" y="433436"/>
                  </a:lnTo>
                  <a:lnTo>
                    <a:pt x="153516" y="451284"/>
                  </a:lnTo>
                  <a:lnTo>
                    <a:pt x="191676" y="468210"/>
                  </a:lnTo>
                  <a:lnTo>
                    <a:pt x="233404" y="484148"/>
                  </a:lnTo>
                  <a:lnTo>
                    <a:pt x="278507" y="499036"/>
                  </a:lnTo>
                  <a:lnTo>
                    <a:pt x="326791" y="512810"/>
                  </a:lnTo>
                  <a:lnTo>
                    <a:pt x="378063" y="525405"/>
                  </a:lnTo>
                  <a:lnTo>
                    <a:pt x="432127" y="536758"/>
                  </a:lnTo>
                  <a:lnTo>
                    <a:pt x="488790" y="546804"/>
                  </a:lnTo>
                  <a:lnTo>
                    <a:pt x="547859" y="555481"/>
                  </a:lnTo>
                  <a:lnTo>
                    <a:pt x="609139" y="562723"/>
                  </a:lnTo>
                  <a:lnTo>
                    <a:pt x="672435" y="568467"/>
                  </a:lnTo>
                  <a:lnTo>
                    <a:pt x="737556" y="572649"/>
                  </a:lnTo>
                  <a:lnTo>
                    <a:pt x="804305" y="575205"/>
                  </a:lnTo>
                  <a:lnTo>
                    <a:pt x="872490" y="576072"/>
                  </a:lnTo>
                  <a:lnTo>
                    <a:pt x="940671" y="575205"/>
                  </a:lnTo>
                  <a:lnTo>
                    <a:pt x="1007418" y="572649"/>
                  </a:lnTo>
                  <a:lnTo>
                    <a:pt x="1072536" y="568467"/>
                  </a:lnTo>
                  <a:lnTo>
                    <a:pt x="1135831" y="562723"/>
                  </a:lnTo>
                  <a:lnTo>
                    <a:pt x="1197110" y="555481"/>
                  </a:lnTo>
                  <a:lnTo>
                    <a:pt x="1256178" y="546804"/>
                  </a:lnTo>
                  <a:lnTo>
                    <a:pt x="1312841" y="536758"/>
                  </a:lnTo>
                  <a:lnTo>
                    <a:pt x="1366905" y="525405"/>
                  </a:lnTo>
                  <a:lnTo>
                    <a:pt x="1418177" y="512810"/>
                  </a:lnTo>
                  <a:lnTo>
                    <a:pt x="1466462" y="499036"/>
                  </a:lnTo>
                  <a:lnTo>
                    <a:pt x="1511566" y="484148"/>
                  </a:lnTo>
                  <a:lnTo>
                    <a:pt x="1553295" y="468210"/>
                  </a:lnTo>
                  <a:lnTo>
                    <a:pt x="1591456" y="451284"/>
                  </a:lnTo>
                  <a:lnTo>
                    <a:pt x="1625854" y="433436"/>
                  </a:lnTo>
                  <a:lnTo>
                    <a:pt x="1682584" y="395228"/>
                  </a:lnTo>
                  <a:lnTo>
                    <a:pt x="1721935" y="354096"/>
                  </a:lnTo>
                  <a:lnTo>
                    <a:pt x="1742354" y="310552"/>
                  </a:lnTo>
                  <a:lnTo>
                    <a:pt x="1744980" y="288036"/>
                  </a:lnTo>
                  <a:lnTo>
                    <a:pt x="1742354" y="265519"/>
                  </a:lnTo>
                  <a:lnTo>
                    <a:pt x="1721935" y="221975"/>
                  </a:lnTo>
                  <a:lnTo>
                    <a:pt x="1682584" y="180843"/>
                  </a:lnTo>
                  <a:lnTo>
                    <a:pt x="1625854" y="142635"/>
                  </a:lnTo>
                  <a:lnTo>
                    <a:pt x="1591456" y="124787"/>
                  </a:lnTo>
                  <a:lnTo>
                    <a:pt x="1553295" y="107861"/>
                  </a:lnTo>
                  <a:lnTo>
                    <a:pt x="1511566" y="91923"/>
                  </a:lnTo>
                  <a:lnTo>
                    <a:pt x="1466462" y="77035"/>
                  </a:lnTo>
                  <a:lnTo>
                    <a:pt x="1418177" y="63261"/>
                  </a:lnTo>
                  <a:lnTo>
                    <a:pt x="1366905" y="50666"/>
                  </a:lnTo>
                  <a:lnTo>
                    <a:pt x="1312841" y="39313"/>
                  </a:lnTo>
                  <a:lnTo>
                    <a:pt x="1256178" y="29267"/>
                  </a:lnTo>
                  <a:lnTo>
                    <a:pt x="1197110" y="20590"/>
                  </a:lnTo>
                  <a:lnTo>
                    <a:pt x="1135831" y="13348"/>
                  </a:lnTo>
                  <a:lnTo>
                    <a:pt x="1072536" y="7604"/>
                  </a:lnTo>
                  <a:lnTo>
                    <a:pt x="1007418" y="3422"/>
                  </a:lnTo>
                  <a:lnTo>
                    <a:pt x="940671" y="866"/>
                  </a:lnTo>
                  <a:lnTo>
                    <a:pt x="872490" y="0"/>
                  </a:lnTo>
                  <a:close/>
                </a:path>
              </a:pathLst>
            </a:custGeom>
            <a:solidFill>
              <a:srgbClr val="00AFE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2" y="3975354"/>
              <a:ext cx="1744980" cy="576580"/>
            </a:xfrm>
            <a:custGeom>
              <a:avLst/>
              <a:gdLst/>
              <a:ahLst/>
              <a:cxnLst/>
              <a:rect l="l" t="t" r="r" b="b"/>
              <a:pathLst>
                <a:path w="1744980" h="576579">
                  <a:moveTo>
                    <a:pt x="0" y="288036"/>
                  </a:moveTo>
                  <a:lnTo>
                    <a:pt x="10370" y="243477"/>
                  </a:lnTo>
                  <a:lnTo>
                    <a:pt x="40448" y="201075"/>
                  </a:lnTo>
                  <a:lnTo>
                    <a:pt x="88680" y="161341"/>
                  </a:lnTo>
                  <a:lnTo>
                    <a:pt x="153516" y="124787"/>
                  </a:lnTo>
                  <a:lnTo>
                    <a:pt x="191676" y="107861"/>
                  </a:lnTo>
                  <a:lnTo>
                    <a:pt x="233404" y="91923"/>
                  </a:lnTo>
                  <a:lnTo>
                    <a:pt x="278507" y="77035"/>
                  </a:lnTo>
                  <a:lnTo>
                    <a:pt x="326791" y="63261"/>
                  </a:lnTo>
                  <a:lnTo>
                    <a:pt x="378063" y="50666"/>
                  </a:lnTo>
                  <a:lnTo>
                    <a:pt x="432127" y="39313"/>
                  </a:lnTo>
                  <a:lnTo>
                    <a:pt x="488790" y="29267"/>
                  </a:lnTo>
                  <a:lnTo>
                    <a:pt x="547859" y="20590"/>
                  </a:lnTo>
                  <a:lnTo>
                    <a:pt x="609139" y="13348"/>
                  </a:lnTo>
                  <a:lnTo>
                    <a:pt x="672435" y="7604"/>
                  </a:lnTo>
                  <a:lnTo>
                    <a:pt x="737556" y="3422"/>
                  </a:lnTo>
                  <a:lnTo>
                    <a:pt x="804305" y="866"/>
                  </a:lnTo>
                  <a:lnTo>
                    <a:pt x="872490" y="0"/>
                  </a:lnTo>
                  <a:lnTo>
                    <a:pt x="940671" y="866"/>
                  </a:lnTo>
                  <a:lnTo>
                    <a:pt x="1007418" y="3422"/>
                  </a:lnTo>
                  <a:lnTo>
                    <a:pt x="1072536" y="7604"/>
                  </a:lnTo>
                  <a:lnTo>
                    <a:pt x="1135831" y="13348"/>
                  </a:lnTo>
                  <a:lnTo>
                    <a:pt x="1197110" y="20590"/>
                  </a:lnTo>
                  <a:lnTo>
                    <a:pt x="1256178" y="29267"/>
                  </a:lnTo>
                  <a:lnTo>
                    <a:pt x="1312841" y="39313"/>
                  </a:lnTo>
                  <a:lnTo>
                    <a:pt x="1366905" y="50666"/>
                  </a:lnTo>
                  <a:lnTo>
                    <a:pt x="1418177" y="63261"/>
                  </a:lnTo>
                  <a:lnTo>
                    <a:pt x="1466462" y="77035"/>
                  </a:lnTo>
                  <a:lnTo>
                    <a:pt x="1511566" y="91923"/>
                  </a:lnTo>
                  <a:lnTo>
                    <a:pt x="1553295" y="107861"/>
                  </a:lnTo>
                  <a:lnTo>
                    <a:pt x="1591456" y="124787"/>
                  </a:lnTo>
                  <a:lnTo>
                    <a:pt x="1625854" y="142635"/>
                  </a:lnTo>
                  <a:lnTo>
                    <a:pt x="1682584" y="180843"/>
                  </a:lnTo>
                  <a:lnTo>
                    <a:pt x="1721935" y="221975"/>
                  </a:lnTo>
                  <a:lnTo>
                    <a:pt x="1742354" y="265519"/>
                  </a:lnTo>
                  <a:lnTo>
                    <a:pt x="1744980" y="288036"/>
                  </a:lnTo>
                  <a:lnTo>
                    <a:pt x="1742354" y="310552"/>
                  </a:lnTo>
                  <a:lnTo>
                    <a:pt x="1721935" y="354096"/>
                  </a:lnTo>
                  <a:lnTo>
                    <a:pt x="1682584" y="395228"/>
                  </a:lnTo>
                  <a:lnTo>
                    <a:pt x="1625854" y="433436"/>
                  </a:lnTo>
                  <a:lnTo>
                    <a:pt x="1591456" y="451284"/>
                  </a:lnTo>
                  <a:lnTo>
                    <a:pt x="1553295" y="468210"/>
                  </a:lnTo>
                  <a:lnTo>
                    <a:pt x="1511566" y="484148"/>
                  </a:lnTo>
                  <a:lnTo>
                    <a:pt x="1466462" y="499036"/>
                  </a:lnTo>
                  <a:lnTo>
                    <a:pt x="1418177" y="512810"/>
                  </a:lnTo>
                  <a:lnTo>
                    <a:pt x="1366905" y="525405"/>
                  </a:lnTo>
                  <a:lnTo>
                    <a:pt x="1312841" y="536758"/>
                  </a:lnTo>
                  <a:lnTo>
                    <a:pt x="1256178" y="546804"/>
                  </a:lnTo>
                  <a:lnTo>
                    <a:pt x="1197110" y="555481"/>
                  </a:lnTo>
                  <a:lnTo>
                    <a:pt x="1135831" y="562723"/>
                  </a:lnTo>
                  <a:lnTo>
                    <a:pt x="1072536" y="568467"/>
                  </a:lnTo>
                  <a:lnTo>
                    <a:pt x="1007418" y="572649"/>
                  </a:lnTo>
                  <a:lnTo>
                    <a:pt x="940671" y="575205"/>
                  </a:lnTo>
                  <a:lnTo>
                    <a:pt x="872490" y="576072"/>
                  </a:lnTo>
                  <a:lnTo>
                    <a:pt x="804305" y="575205"/>
                  </a:lnTo>
                  <a:lnTo>
                    <a:pt x="737556" y="572649"/>
                  </a:lnTo>
                  <a:lnTo>
                    <a:pt x="672435" y="568467"/>
                  </a:lnTo>
                  <a:lnTo>
                    <a:pt x="609139" y="562723"/>
                  </a:lnTo>
                  <a:lnTo>
                    <a:pt x="547859" y="555481"/>
                  </a:lnTo>
                  <a:lnTo>
                    <a:pt x="488790" y="546804"/>
                  </a:lnTo>
                  <a:lnTo>
                    <a:pt x="432127" y="536758"/>
                  </a:lnTo>
                  <a:lnTo>
                    <a:pt x="378063" y="525405"/>
                  </a:lnTo>
                  <a:lnTo>
                    <a:pt x="326791" y="512810"/>
                  </a:lnTo>
                  <a:lnTo>
                    <a:pt x="278507" y="499036"/>
                  </a:lnTo>
                  <a:lnTo>
                    <a:pt x="233404" y="484148"/>
                  </a:lnTo>
                  <a:lnTo>
                    <a:pt x="191676" y="468210"/>
                  </a:lnTo>
                  <a:lnTo>
                    <a:pt x="153516" y="451284"/>
                  </a:lnTo>
                  <a:lnTo>
                    <a:pt x="119120" y="433436"/>
                  </a:lnTo>
                  <a:lnTo>
                    <a:pt x="62392" y="395228"/>
                  </a:lnTo>
                  <a:lnTo>
                    <a:pt x="23043" y="354096"/>
                  </a:lnTo>
                  <a:lnTo>
                    <a:pt x="2624" y="310552"/>
                  </a:lnTo>
                  <a:lnTo>
                    <a:pt x="0" y="28803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1276" y="4154551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Intramuscular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02307" y="1630552"/>
            <a:ext cx="1126490" cy="1377950"/>
            <a:chOff x="1702307" y="1630552"/>
            <a:chExt cx="1126490" cy="1377950"/>
          </a:xfrm>
        </p:grpSpPr>
        <p:sp>
          <p:nvSpPr>
            <p:cNvPr id="41" name="object 41"/>
            <p:cNvSpPr/>
            <p:nvPr/>
          </p:nvSpPr>
          <p:spPr>
            <a:xfrm>
              <a:off x="1711832" y="1640077"/>
              <a:ext cx="1085215" cy="688975"/>
            </a:xfrm>
            <a:custGeom>
              <a:avLst/>
              <a:gdLst/>
              <a:ahLst/>
              <a:cxnLst/>
              <a:rect l="l" t="t" r="r" b="b"/>
              <a:pathLst>
                <a:path w="1085214" h="688975">
                  <a:moveTo>
                    <a:pt x="91948" y="0"/>
                  </a:moveTo>
                  <a:lnTo>
                    <a:pt x="0" y="323723"/>
                  </a:lnTo>
                  <a:lnTo>
                    <a:pt x="715137" y="526923"/>
                  </a:lnTo>
                  <a:lnTo>
                    <a:pt x="669163" y="688848"/>
                  </a:lnTo>
                  <a:lnTo>
                    <a:pt x="1084961" y="457073"/>
                  </a:lnTo>
                  <a:lnTo>
                    <a:pt x="853186" y="41275"/>
                  </a:lnTo>
                  <a:lnTo>
                    <a:pt x="807212" y="203200"/>
                  </a:lnTo>
                  <a:lnTo>
                    <a:pt x="919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11832" y="1640077"/>
              <a:ext cx="1085215" cy="688975"/>
            </a:xfrm>
            <a:custGeom>
              <a:avLst/>
              <a:gdLst/>
              <a:ahLst/>
              <a:cxnLst/>
              <a:rect l="l" t="t" r="r" b="b"/>
              <a:pathLst>
                <a:path w="1085214" h="688975">
                  <a:moveTo>
                    <a:pt x="91948" y="0"/>
                  </a:moveTo>
                  <a:lnTo>
                    <a:pt x="807212" y="203200"/>
                  </a:lnTo>
                  <a:lnTo>
                    <a:pt x="853186" y="41275"/>
                  </a:lnTo>
                  <a:lnTo>
                    <a:pt x="1084961" y="457073"/>
                  </a:lnTo>
                  <a:lnTo>
                    <a:pt x="669163" y="688848"/>
                  </a:lnTo>
                  <a:lnTo>
                    <a:pt x="715137" y="526923"/>
                  </a:lnTo>
                  <a:lnTo>
                    <a:pt x="0" y="323723"/>
                  </a:lnTo>
                  <a:lnTo>
                    <a:pt x="91948" y="0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06777" y="1798700"/>
              <a:ext cx="572770" cy="256540"/>
            </a:xfrm>
            <a:custGeom>
              <a:avLst/>
              <a:gdLst/>
              <a:ahLst/>
              <a:cxnLst/>
              <a:rect l="l" t="t" r="r" b="b"/>
              <a:pathLst>
                <a:path w="572769" h="256539">
                  <a:moveTo>
                    <a:pt x="35179" y="0"/>
                  </a:moveTo>
                  <a:lnTo>
                    <a:pt x="26716" y="6858"/>
                  </a:lnTo>
                  <a:lnTo>
                    <a:pt x="26035" y="9016"/>
                  </a:lnTo>
                  <a:lnTo>
                    <a:pt x="26289" y="11175"/>
                  </a:lnTo>
                  <a:lnTo>
                    <a:pt x="27559" y="13335"/>
                  </a:lnTo>
                  <a:lnTo>
                    <a:pt x="28702" y="15366"/>
                  </a:lnTo>
                  <a:lnTo>
                    <a:pt x="30480" y="16763"/>
                  </a:lnTo>
                  <a:lnTo>
                    <a:pt x="32766" y="17399"/>
                  </a:lnTo>
                  <a:lnTo>
                    <a:pt x="35052" y="18161"/>
                  </a:lnTo>
                  <a:lnTo>
                    <a:pt x="37338" y="17907"/>
                  </a:lnTo>
                  <a:lnTo>
                    <a:pt x="39370" y="16637"/>
                  </a:lnTo>
                  <a:lnTo>
                    <a:pt x="41529" y="15494"/>
                  </a:lnTo>
                  <a:lnTo>
                    <a:pt x="42926" y="13715"/>
                  </a:lnTo>
                  <a:lnTo>
                    <a:pt x="44196" y="9144"/>
                  </a:lnTo>
                  <a:lnTo>
                    <a:pt x="43942" y="6858"/>
                  </a:lnTo>
                  <a:lnTo>
                    <a:pt x="42799" y="4825"/>
                  </a:lnTo>
                  <a:lnTo>
                    <a:pt x="41656" y="2666"/>
                  </a:lnTo>
                  <a:lnTo>
                    <a:pt x="39878" y="1270"/>
                  </a:lnTo>
                  <a:lnTo>
                    <a:pt x="37465" y="635"/>
                  </a:lnTo>
                  <a:lnTo>
                    <a:pt x="35179" y="0"/>
                  </a:lnTo>
                  <a:close/>
                </a:path>
                <a:path w="572769" h="256539">
                  <a:moveTo>
                    <a:pt x="11303" y="24511"/>
                  </a:moveTo>
                  <a:lnTo>
                    <a:pt x="8001" y="35940"/>
                  </a:lnTo>
                  <a:lnTo>
                    <a:pt x="18542" y="38988"/>
                  </a:lnTo>
                  <a:lnTo>
                    <a:pt x="0" y="104139"/>
                  </a:lnTo>
                  <a:lnTo>
                    <a:pt x="13589" y="108076"/>
                  </a:lnTo>
                  <a:lnTo>
                    <a:pt x="35433" y="31369"/>
                  </a:lnTo>
                  <a:lnTo>
                    <a:pt x="11303" y="24511"/>
                  </a:lnTo>
                  <a:close/>
                </a:path>
                <a:path w="572769" h="256539">
                  <a:moveTo>
                    <a:pt x="107586" y="55752"/>
                  </a:moveTo>
                  <a:lnTo>
                    <a:pt x="82931" y="55752"/>
                  </a:lnTo>
                  <a:lnTo>
                    <a:pt x="86106" y="56641"/>
                  </a:lnTo>
                  <a:lnTo>
                    <a:pt x="91821" y="58165"/>
                  </a:lnTo>
                  <a:lnTo>
                    <a:pt x="95504" y="61087"/>
                  </a:lnTo>
                  <a:lnTo>
                    <a:pt x="98552" y="68961"/>
                  </a:lnTo>
                  <a:lnTo>
                    <a:pt x="98171" y="75057"/>
                  </a:lnTo>
                  <a:lnTo>
                    <a:pt x="95758" y="83185"/>
                  </a:lnTo>
                  <a:lnTo>
                    <a:pt x="83185" y="127762"/>
                  </a:lnTo>
                  <a:lnTo>
                    <a:pt x="96774" y="131699"/>
                  </a:lnTo>
                  <a:lnTo>
                    <a:pt x="110236" y="84200"/>
                  </a:lnTo>
                  <a:lnTo>
                    <a:pt x="112478" y="70340"/>
                  </a:lnTo>
                  <a:lnTo>
                    <a:pt x="110458" y="59420"/>
                  </a:lnTo>
                  <a:lnTo>
                    <a:pt x="107586" y="55752"/>
                  </a:lnTo>
                  <a:close/>
                </a:path>
                <a:path w="572769" h="256539">
                  <a:moveTo>
                    <a:pt x="57785" y="37719"/>
                  </a:moveTo>
                  <a:lnTo>
                    <a:pt x="35941" y="114426"/>
                  </a:lnTo>
                  <a:lnTo>
                    <a:pt x="49530" y="118237"/>
                  </a:lnTo>
                  <a:lnTo>
                    <a:pt x="65786" y="61213"/>
                  </a:lnTo>
                  <a:lnTo>
                    <a:pt x="68326" y="59054"/>
                  </a:lnTo>
                  <a:lnTo>
                    <a:pt x="71628" y="57531"/>
                  </a:lnTo>
                  <a:lnTo>
                    <a:pt x="79375" y="55752"/>
                  </a:lnTo>
                  <a:lnTo>
                    <a:pt x="107586" y="55752"/>
                  </a:lnTo>
                  <a:lnTo>
                    <a:pt x="104204" y="51435"/>
                  </a:lnTo>
                  <a:lnTo>
                    <a:pt x="68579" y="51429"/>
                  </a:lnTo>
                  <a:lnTo>
                    <a:pt x="67056" y="40386"/>
                  </a:lnTo>
                  <a:lnTo>
                    <a:pt x="57785" y="37719"/>
                  </a:lnTo>
                  <a:close/>
                </a:path>
                <a:path w="572769" h="256539">
                  <a:moveTo>
                    <a:pt x="86439" y="45094"/>
                  </a:moveTo>
                  <a:lnTo>
                    <a:pt x="79819" y="45513"/>
                  </a:lnTo>
                  <a:lnTo>
                    <a:pt x="73866" y="47623"/>
                  </a:lnTo>
                  <a:lnTo>
                    <a:pt x="68580" y="51435"/>
                  </a:lnTo>
                  <a:lnTo>
                    <a:pt x="104204" y="51435"/>
                  </a:lnTo>
                  <a:lnTo>
                    <a:pt x="93726" y="46354"/>
                  </a:lnTo>
                  <a:lnTo>
                    <a:pt x="86439" y="45094"/>
                  </a:lnTo>
                  <a:close/>
                </a:path>
                <a:path w="572769" h="256539">
                  <a:moveTo>
                    <a:pt x="134366" y="59436"/>
                  </a:moveTo>
                  <a:lnTo>
                    <a:pt x="131318" y="70231"/>
                  </a:lnTo>
                  <a:lnTo>
                    <a:pt x="140208" y="72771"/>
                  </a:lnTo>
                  <a:lnTo>
                    <a:pt x="127889" y="116204"/>
                  </a:lnTo>
                  <a:lnTo>
                    <a:pt x="125857" y="123189"/>
                  </a:lnTo>
                  <a:lnTo>
                    <a:pt x="126365" y="129412"/>
                  </a:lnTo>
                  <a:lnTo>
                    <a:pt x="129286" y="135127"/>
                  </a:lnTo>
                  <a:lnTo>
                    <a:pt x="132080" y="140843"/>
                  </a:lnTo>
                  <a:lnTo>
                    <a:pt x="161798" y="149351"/>
                  </a:lnTo>
                  <a:lnTo>
                    <a:pt x="163110" y="137540"/>
                  </a:lnTo>
                  <a:lnTo>
                    <a:pt x="159004" y="137540"/>
                  </a:lnTo>
                  <a:lnTo>
                    <a:pt x="155194" y="137413"/>
                  </a:lnTo>
                  <a:lnTo>
                    <a:pt x="146812" y="135000"/>
                  </a:lnTo>
                  <a:lnTo>
                    <a:pt x="143764" y="132714"/>
                  </a:lnTo>
                  <a:lnTo>
                    <a:pt x="142367" y="129412"/>
                  </a:lnTo>
                  <a:lnTo>
                    <a:pt x="140970" y="125984"/>
                  </a:lnTo>
                  <a:lnTo>
                    <a:pt x="141097" y="121158"/>
                  </a:lnTo>
                  <a:lnTo>
                    <a:pt x="143002" y="114681"/>
                  </a:lnTo>
                  <a:lnTo>
                    <a:pt x="153797" y="76581"/>
                  </a:lnTo>
                  <a:lnTo>
                    <a:pt x="176584" y="76581"/>
                  </a:lnTo>
                  <a:lnTo>
                    <a:pt x="177927" y="71882"/>
                  </a:lnTo>
                  <a:lnTo>
                    <a:pt x="156845" y="65912"/>
                  </a:lnTo>
                  <a:lnTo>
                    <a:pt x="157969" y="61975"/>
                  </a:lnTo>
                  <a:lnTo>
                    <a:pt x="143256" y="61975"/>
                  </a:lnTo>
                  <a:lnTo>
                    <a:pt x="134366" y="59436"/>
                  </a:lnTo>
                  <a:close/>
                </a:path>
                <a:path w="572769" h="256539">
                  <a:moveTo>
                    <a:pt x="163195" y="136778"/>
                  </a:moveTo>
                  <a:lnTo>
                    <a:pt x="159004" y="137540"/>
                  </a:lnTo>
                  <a:lnTo>
                    <a:pt x="163110" y="137540"/>
                  </a:lnTo>
                  <a:lnTo>
                    <a:pt x="163195" y="136778"/>
                  </a:lnTo>
                  <a:close/>
                </a:path>
                <a:path w="572769" h="256539">
                  <a:moveTo>
                    <a:pt x="176584" y="76581"/>
                  </a:moveTo>
                  <a:lnTo>
                    <a:pt x="153797" y="76581"/>
                  </a:lnTo>
                  <a:lnTo>
                    <a:pt x="174879" y="82550"/>
                  </a:lnTo>
                  <a:lnTo>
                    <a:pt x="176584" y="76581"/>
                  </a:lnTo>
                  <a:close/>
                </a:path>
                <a:path w="572769" h="256539">
                  <a:moveTo>
                    <a:pt x="162941" y="44576"/>
                  </a:moveTo>
                  <a:lnTo>
                    <a:pt x="147828" y="45974"/>
                  </a:lnTo>
                  <a:lnTo>
                    <a:pt x="143256" y="61975"/>
                  </a:lnTo>
                  <a:lnTo>
                    <a:pt x="157969" y="61975"/>
                  </a:lnTo>
                  <a:lnTo>
                    <a:pt x="162941" y="44576"/>
                  </a:lnTo>
                  <a:close/>
                </a:path>
                <a:path w="572769" h="256539">
                  <a:moveTo>
                    <a:pt x="260604" y="159385"/>
                  </a:moveTo>
                  <a:lnTo>
                    <a:pt x="252222" y="170814"/>
                  </a:lnTo>
                  <a:lnTo>
                    <a:pt x="258191" y="176911"/>
                  </a:lnTo>
                  <a:lnTo>
                    <a:pt x="265176" y="181101"/>
                  </a:lnTo>
                  <a:lnTo>
                    <a:pt x="281813" y="185800"/>
                  </a:lnTo>
                  <a:lnTo>
                    <a:pt x="289052" y="185674"/>
                  </a:lnTo>
                  <a:lnTo>
                    <a:pt x="294894" y="183134"/>
                  </a:lnTo>
                  <a:lnTo>
                    <a:pt x="300863" y="180721"/>
                  </a:lnTo>
                  <a:lnTo>
                    <a:pt x="304800" y="176022"/>
                  </a:lnTo>
                  <a:lnTo>
                    <a:pt x="305258" y="174371"/>
                  </a:lnTo>
                  <a:lnTo>
                    <a:pt x="285242" y="174371"/>
                  </a:lnTo>
                  <a:lnTo>
                    <a:pt x="276860" y="171958"/>
                  </a:lnTo>
                  <a:lnTo>
                    <a:pt x="272161" y="170687"/>
                  </a:lnTo>
                  <a:lnTo>
                    <a:pt x="266827" y="166497"/>
                  </a:lnTo>
                  <a:lnTo>
                    <a:pt x="260604" y="159385"/>
                  </a:lnTo>
                  <a:close/>
                </a:path>
                <a:path w="572769" h="256539">
                  <a:moveTo>
                    <a:pt x="290957" y="102488"/>
                  </a:moveTo>
                  <a:lnTo>
                    <a:pt x="284480" y="102488"/>
                  </a:lnTo>
                  <a:lnTo>
                    <a:pt x="278892" y="104775"/>
                  </a:lnTo>
                  <a:lnTo>
                    <a:pt x="273304" y="106934"/>
                  </a:lnTo>
                  <a:lnTo>
                    <a:pt x="269621" y="111251"/>
                  </a:lnTo>
                  <a:lnTo>
                    <a:pt x="267747" y="117856"/>
                  </a:lnTo>
                  <a:lnTo>
                    <a:pt x="267194" y="120132"/>
                  </a:lnTo>
                  <a:lnTo>
                    <a:pt x="267081" y="124713"/>
                  </a:lnTo>
                  <a:lnTo>
                    <a:pt x="267335" y="127000"/>
                  </a:lnTo>
                  <a:lnTo>
                    <a:pt x="267843" y="129412"/>
                  </a:lnTo>
                  <a:lnTo>
                    <a:pt x="268986" y="131699"/>
                  </a:lnTo>
                  <a:lnTo>
                    <a:pt x="270002" y="134112"/>
                  </a:lnTo>
                  <a:lnTo>
                    <a:pt x="291084" y="154432"/>
                  </a:lnTo>
                  <a:lnTo>
                    <a:pt x="293878" y="159893"/>
                  </a:lnTo>
                  <a:lnTo>
                    <a:pt x="291973" y="166750"/>
                  </a:lnTo>
                  <a:lnTo>
                    <a:pt x="290449" y="172085"/>
                  </a:lnTo>
                  <a:lnTo>
                    <a:pt x="285242" y="174371"/>
                  </a:lnTo>
                  <a:lnTo>
                    <a:pt x="305258" y="174371"/>
                  </a:lnTo>
                  <a:lnTo>
                    <a:pt x="308156" y="164084"/>
                  </a:lnTo>
                  <a:lnTo>
                    <a:pt x="308102" y="159131"/>
                  </a:lnTo>
                  <a:lnTo>
                    <a:pt x="306324" y="154812"/>
                  </a:lnTo>
                  <a:lnTo>
                    <a:pt x="304673" y="150622"/>
                  </a:lnTo>
                  <a:lnTo>
                    <a:pt x="301244" y="146303"/>
                  </a:lnTo>
                  <a:lnTo>
                    <a:pt x="282702" y="130556"/>
                  </a:lnTo>
                  <a:lnTo>
                    <a:pt x="280924" y="125984"/>
                  </a:lnTo>
                  <a:lnTo>
                    <a:pt x="282956" y="118745"/>
                  </a:lnTo>
                  <a:lnTo>
                    <a:pt x="284607" y="117094"/>
                  </a:lnTo>
                  <a:lnTo>
                    <a:pt x="289941" y="115315"/>
                  </a:lnTo>
                  <a:lnTo>
                    <a:pt x="317370" y="115315"/>
                  </a:lnTo>
                  <a:lnTo>
                    <a:pt x="310515" y="109854"/>
                  </a:lnTo>
                  <a:lnTo>
                    <a:pt x="303911" y="106172"/>
                  </a:lnTo>
                  <a:lnTo>
                    <a:pt x="298450" y="104521"/>
                  </a:lnTo>
                  <a:lnTo>
                    <a:pt x="290957" y="102488"/>
                  </a:lnTo>
                  <a:close/>
                </a:path>
                <a:path w="572769" h="256539">
                  <a:moveTo>
                    <a:pt x="221347" y="83294"/>
                  </a:moveTo>
                  <a:lnTo>
                    <a:pt x="184110" y="106279"/>
                  </a:lnTo>
                  <a:lnTo>
                    <a:pt x="179038" y="132286"/>
                  </a:lnTo>
                  <a:lnTo>
                    <a:pt x="180633" y="140082"/>
                  </a:lnTo>
                  <a:lnTo>
                    <a:pt x="212344" y="165988"/>
                  </a:lnTo>
                  <a:lnTo>
                    <a:pt x="218694" y="166750"/>
                  </a:lnTo>
                  <a:lnTo>
                    <a:pt x="224663" y="166243"/>
                  </a:lnTo>
                  <a:lnTo>
                    <a:pt x="229489" y="165988"/>
                  </a:lnTo>
                  <a:lnTo>
                    <a:pt x="233172" y="165100"/>
                  </a:lnTo>
                  <a:lnTo>
                    <a:pt x="235839" y="163575"/>
                  </a:lnTo>
                  <a:lnTo>
                    <a:pt x="233794" y="155575"/>
                  </a:lnTo>
                  <a:lnTo>
                    <a:pt x="219329" y="155575"/>
                  </a:lnTo>
                  <a:lnTo>
                    <a:pt x="204724" y="151511"/>
                  </a:lnTo>
                  <a:lnTo>
                    <a:pt x="199644" y="147827"/>
                  </a:lnTo>
                  <a:lnTo>
                    <a:pt x="196596" y="142366"/>
                  </a:lnTo>
                  <a:lnTo>
                    <a:pt x="193040" y="136144"/>
                  </a:lnTo>
                  <a:lnTo>
                    <a:pt x="192532" y="128524"/>
                  </a:lnTo>
                  <a:lnTo>
                    <a:pt x="195072" y="119634"/>
                  </a:lnTo>
                  <a:lnTo>
                    <a:pt x="232627" y="119634"/>
                  </a:lnTo>
                  <a:lnTo>
                    <a:pt x="198247" y="109854"/>
                  </a:lnTo>
                  <a:lnTo>
                    <a:pt x="219710" y="94614"/>
                  </a:lnTo>
                  <a:lnTo>
                    <a:pt x="246298" y="94614"/>
                  </a:lnTo>
                  <a:lnTo>
                    <a:pt x="242331" y="91090"/>
                  </a:lnTo>
                  <a:lnTo>
                    <a:pt x="235940" y="87395"/>
                  </a:lnTo>
                  <a:lnTo>
                    <a:pt x="228346" y="84582"/>
                  </a:lnTo>
                  <a:lnTo>
                    <a:pt x="221347" y="83294"/>
                  </a:lnTo>
                  <a:close/>
                </a:path>
                <a:path w="572769" h="256539">
                  <a:moveTo>
                    <a:pt x="232918" y="152146"/>
                  </a:moveTo>
                  <a:lnTo>
                    <a:pt x="226441" y="155194"/>
                  </a:lnTo>
                  <a:lnTo>
                    <a:pt x="219329" y="155575"/>
                  </a:lnTo>
                  <a:lnTo>
                    <a:pt x="233794" y="155575"/>
                  </a:lnTo>
                  <a:lnTo>
                    <a:pt x="232918" y="152146"/>
                  </a:lnTo>
                  <a:close/>
                </a:path>
                <a:path w="572769" h="256539">
                  <a:moveTo>
                    <a:pt x="232627" y="119634"/>
                  </a:moveTo>
                  <a:lnTo>
                    <a:pt x="195072" y="119634"/>
                  </a:lnTo>
                  <a:lnTo>
                    <a:pt x="250317" y="135254"/>
                  </a:lnTo>
                  <a:lnTo>
                    <a:pt x="251714" y="132969"/>
                  </a:lnTo>
                  <a:lnTo>
                    <a:pt x="252857" y="130301"/>
                  </a:lnTo>
                  <a:lnTo>
                    <a:pt x="253708" y="127381"/>
                  </a:lnTo>
                  <a:lnTo>
                    <a:pt x="254816" y="121920"/>
                  </a:lnTo>
                  <a:lnTo>
                    <a:pt x="240665" y="121920"/>
                  </a:lnTo>
                  <a:lnTo>
                    <a:pt x="232627" y="119634"/>
                  </a:lnTo>
                  <a:close/>
                </a:path>
                <a:path w="572769" h="256539">
                  <a:moveTo>
                    <a:pt x="317370" y="115315"/>
                  </a:moveTo>
                  <a:lnTo>
                    <a:pt x="292862" y="115315"/>
                  </a:lnTo>
                  <a:lnTo>
                    <a:pt x="296164" y="116332"/>
                  </a:lnTo>
                  <a:lnTo>
                    <a:pt x="301625" y="117856"/>
                  </a:lnTo>
                  <a:lnTo>
                    <a:pt x="306324" y="121538"/>
                  </a:lnTo>
                  <a:lnTo>
                    <a:pt x="310515" y="127381"/>
                  </a:lnTo>
                  <a:lnTo>
                    <a:pt x="318008" y="115824"/>
                  </a:lnTo>
                  <a:lnTo>
                    <a:pt x="317370" y="115315"/>
                  </a:lnTo>
                  <a:close/>
                </a:path>
                <a:path w="572769" h="256539">
                  <a:moveTo>
                    <a:pt x="246298" y="94614"/>
                  </a:moveTo>
                  <a:lnTo>
                    <a:pt x="219710" y="94614"/>
                  </a:lnTo>
                  <a:lnTo>
                    <a:pt x="225806" y="96265"/>
                  </a:lnTo>
                  <a:lnTo>
                    <a:pt x="232283" y="98171"/>
                  </a:lnTo>
                  <a:lnTo>
                    <a:pt x="236855" y="101600"/>
                  </a:lnTo>
                  <a:lnTo>
                    <a:pt x="239630" y="107126"/>
                  </a:lnTo>
                  <a:lnTo>
                    <a:pt x="241808" y="111251"/>
                  </a:lnTo>
                  <a:lnTo>
                    <a:pt x="242189" y="116332"/>
                  </a:lnTo>
                  <a:lnTo>
                    <a:pt x="240665" y="121920"/>
                  </a:lnTo>
                  <a:lnTo>
                    <a:pt x="254816" y="121920"/>
                  </a:lnTo>
                  <a:lnTo>
                    <a:pt x="255174" y="120132"/>
                  </a:lnTo>
                  <a:lnTo>
                    <a:pt x="255270" y="113426"/>
                  </a:lnTo>
                  <a:lnTo>
                    <a:pt x="254031" y="107126"/>
                  </a:lnTo>
                  <a:lnTo>
                    <a:pt x="251460" y="101219"/>
                  </a:lnTo>
                  <a:lnTo>
                    <a:pt x="247509" y="95690"/>
                  </a:lnTo>
                  <a:lnTo>
                    <a:pt x="246298" y="94614"/>
                  </a:lnTo>
                  <a:close/>
                </a:path>
                <a:path w="572769" h="256539">
                  <a:moveTo>
                    <a:pt x="332232" y="115697"/>
                  </a:moveTo>
                  <a:lnTo>
                    <a:pt x="329184" y="126491"/>
                  </a:lnTo>
                  <a:lnTo>
                    <a:pt x="338074" y="129032"/>
                  </a:lnTo>
                  <a:lnTo>
                    <a:pt x="325755" y="172465"/>
                  </a:lnTo>
                  <a:lnTo>
                    <a:pt x="323850" y="179324"/>
                  </a:lnTo>
                  <a:lnTo>
                    <a:pt x="324231" y="185674"/>
                  </a:lnTo>
                  <a:lnTo>
                    <a:pt x="330073" y="197103"/>
                  </a:lnTo>
                  <a:lnTo>
                    <a:pt x="334518" y="200787"/>
                  </a:lnTo>
                  <a:lnTo>
                    <a:pt x="340614" y="202437"/>
                  </a:lnTo>
                  <a:lnTo>
                    <a:pt x="347345" y="204343"/>
                  </a:lnTo>
                  <a:lnTo>
                    <a:pt x="353695" y="205486"/>
                  </a:lnTo>
                  <a:lnTo>
                    <a:pt x="359791" y="205612"/>
                  </a:lnTo>
                  <a:lnTo>
                    <a:pt x="361103" y="193801"/>
                  </a:lnTo>
                  <a:lnTo>
                    <a:pt x="356870" y="193801"/>
                  </a:lnTo>
                  <a:lnTo>
                    <a:pt x="353060" y="193675"/>
                  </a:lnTo>
                  <a:lnTo>
                    <a:pt x="344805" y="191262"/>
                  </a:lnTo>
                  <a:lnTo>
                    <a:pt x="341630" y="188975"/>
                  </a:lnTo>
                  <a:lnTo>
                    <a:pt x="340233" y="185547"/>
                  </a:lnTo>
                  <a:lnTo>
                    <a:pt x="338836" y="182245"/>
                  </a:lnTo>
                  <a:lnTo>
                    <a:pt x="339090" y="177419"/>
                  </a:lnTo>
                  <a:lnTo>
                    <a:pt x="340868" y="170941"/>
                  </a:lnTo>
                  <a:lnTo>
                    <a:pt x="351663" y="132841"/>
                  </a:lnTo>
                  <a:lnTo>
                    <a:pt x="374430" y="132841"/>
                  </a:lnTo>
                  <a:lnTo>
                    <a:pt x="375793" y="128015"/>
                  </a:lnTo>
                  <a:lnTo>
                    <a:pt x="354711" y="122047"/>
                  </a:lnTo>
                  <a:lnTo>
                    <a:pt x="355806" y="118237"/>
                  </a:lnTo>
                  <a:lnTo>
                    <a:pt x="341122" y="118237"/>
                  </a:lnTo>
                  <a:lnTo>
                    <a:pt x="332232" y="115697"/>
                  </a:lnTo>
                  <a:close/>
                </a:path>
                <a:path w="572769" h="256539">
                  <a:moveTo>
                    <a:pt x="361188" y="193039"/>
                  </a:moveTo>
                  <a:lnTo>
                    <a:pt x="356870" y="193801"/>
                  </a:lnTo>
                  <a:lnTo>
                    <a:pt x="361103" y="193801"/>
                  </a:lnTo>
                  <a:lnTo>
                    <a:pt x="361188" y="193039"/>
                  </a:lnTo>
                  <a:close/>
                </a:path>
                <a:path w="572769" h="256539">
                  <a:moveTo>
                    <a:pt x="374430" y="132841"/>
                  </a:moveTo>
                  <a:lnTo>
                    <a:pt x="351663" y="132841"/>
                  </a:lnTo>
                  <a:lnTo>
                    <a:pt x="372745" y="138811"/>
                  </a:lnTo>
                  <a:lnTo>
                    <a:pt x="374430" y="132841"/>
                  </a:lnTo>
                  <a:close/>
                </a:path>
                <a:path w="572769" h="256539">
                  <a:moveTo>
                    <a:pt x="360807" y="100837"/>
                  </a:moveTo>
                  <a:lnTo>
                    <a:pt x="345694" y="102235"/>
                  </a:lnTo>
                  <a:lnTo>
                    <a:pt x="341122" y="118237"/>
                  </a:lnTo>
                  <a:lnTo>
                    <a:pt x="355806" y="118237"/>
                  </a:lnTo>
                  <a:lnTo>
                    <a:pt x="360807" y="100837"/>
                  </a:lnTo>
                  <a:close/>
                </a:path>
                <a:path w="572769" h="256539">
                  <a:moveTo>
                    <a:pt x="414909" y="107823"/>
                  </a:moveTo>
                  <a:lnTo>
                    <a:pt x="412623" y="108076"/>
                  </a:lnTo>
                  <a:lnTo>
                    <a:pt x="410591" y="109220"/>
                  </a:lnTo>
                  <a:lnTo>
                    <a:pt x="408432" y="110362"/>
                  </a:lnTo>
                  <a:lnTo>
                    <a:pt x="407162" y="112140"/>
                  </a:lnTo>
                  <a:lnTo>
                    <a:pt x="406329" y="114808"/>
                  </a:lnTo>
                  <a:lnTo>
                    <a:pt x="405765" y="116839"/>
                  </a:lnTo>
                  <a:lnTo>
                    <a:pt x="406019" y="119125"/>
                  </a:lnTo>
                  <a:lnTo>
                    <a:pt x="414782" y="125984"/>
                  </a:lnTo>
                  <a:lnTo>
                    <a:pt x="416941" y="125729"/>
                  </a:lnTo>
                  <a:lnTo>
                    <a:pt x="421259" y="123444"/>
                  </a:lnTo>
                  <a:lnTo>
                    <a:pt x="422656" y="121665"/>
                  </a:lnTo>
                  <a:lnTo>
                    <a:pt x="423326" y="119125"/>
                  </a:lnTo>
                  <a:lnTo>
                    <a:pt x="423926" y="116966"/>
                  </a:lnTo>
                  <a:lnTo>
                    <a:pt x="417195" y="108458"/>
                  </a:lnTo>
                  <a:lnTo>
                    <a:pt x="414909" y="107823"/>
                  </a:lnTo>
                  <a:close/>
                </a:path>
                <a:path w="572769" h="256539">
                  <a:moveTo>
                    <a:pt x="485792" y="163195"/>
                  </a:moveTo>
                  <a:lnTo>
                    <a:pt x="461137" y="163195"/>
                  </a:lnTo>
                  <a:lnTo>
                    <a:pt x="470027" y="165735"/>
                  </a:lnTo>
                  <a:lnTo>
                    <a:pt x="473710" y="168528"/>
                  </a:lnTo>
                  <a:lnTo>
                    <a:pt x="476758" y="176402"/>
                  </a:lnTo>
                  <a:lnTo>
                    <a:pt x="476377" y="182499"/>
                  </a:lnTo>
                  <a:lnTo>
                    <a:pt x="474091" y="190626"/>
                  </a:lnTo>
                  <a:lnTo>
                    <a:pt x="461391" y="235203"/>
                  </a:lnTo>
                  <a:lnTo>
                    <a:pt x="474980" y="239140"/>
                  </a:lnTo>
                  <a:lnTo>
                    <a:pt x="488442" y="191643"/>
                  </a:lnTo>
                  <a:lnTo>
                    <a:pt x="490684" y="177782"/>
                  </a:lnTo>
                  <a:lnTo>
                    <a:pt x="488664" y="166862"/>
                  </a:lnTo>
                  <a:lnTo>
                    <a:pt x="485792" y="163195"/>
                  </a:lnTo>
                  <a:close/>
                </a:path>
                <a:path w="572769" h="256539">
                  <a:moveTo>
                    <a:pt x="435991" y="145161"/>
                  </a:moveTo>
                  <a:lnTo>
                    <a:pt x="414147" y="221869"/>
                  </a:lnTo>
                  <a:lnTo>
                    <a:pt x="427736" y="225678"/>
                  </a:lnTo>
                  <a:lnTo>
                    <a:pt x="443992" y="168783"/>
                  </a:lnTo>
                  <a:lnTo>
                    <a:pt x="446532" y="166497"/>
                  </a:lnTo>
                  <a:lnTo>
                    <a:pt x="449834" y="164973"/>
                  </a:lnTo>
                  <a:lnTo>
                    <a:pt x="457708" y="163195"/>
                  </a:lnTo>
                  <a:lnTo>
                    <a:pt x="485792" y="163195"/>
                  </a:lnTo>
                  <a:lnTo>
                    <a:pt x="482410" y="158876"/>
                  </a:lnTo>
                  <a:lnTo>
                    <a:pt x="446785" y="158871"/>
                  </a:lnTo>
                  <a:lnTo>
                    <a:pt x="445262" y="147827"/>
                  </a:lnTo>
                  <a:lnTo>
                    <a:pt x="435991" y="145161"/>
                  </a:lnTo>
                  <a:close/>
                </a:path>
                <a:path w="572769" h="256539">
                  <a:moveTo>
                    <a:pt x="391033" y="132334"/>
                  </a:moveTo>
                  <a:lnTo>
                    <a:pt x="387731" y="143890"/>
                  </a:lnTo>
                  <a:lnTo>
                    <a:pt x="398272" y="146812"/>
                  </a:lnTo>
                  <a:lnTo>
                    <a:pt x="379730" y="212089"/>
                  </a:lnTo>
                  <a:lnTo>
                    <a:pt x="393319" y="215900"/>
                  </a:lnTo>
                  <a:lnTo>
                    <a:pt x="415163" y="139191"/>
                  </a:lnTo>
                  <a:lnTo>
                    <a:pt x="391033" y="132334"/>
                  </a:lnTo>
                  <a:close/>
                </a:path>
                <a:path w="572769" h="256539">
                  <a:moveTo>
                    <a:pt x="464645" y="152536"/>
                  </a:moveTo>
                  <a:lnTo>
                    <a:pt x="458025" y="152955"/>
                  </a:lnTo>
                  <a:lnTo>
                    <a:pt x="452072" y="155065"/>
                  </a:lnTo>
                  <a:lnTo>
                    <a:pt x="446786" y="158876"/>
                  </a:lnTo>
                  <a:lnTo>
                    <a:pt x="482410" y="158876"/>
                  </a:lnTo>
                  <a:lnTo>
                    <a:pt x="471932" y="153797"/>
                  </a:lnTo>
                  <a:lnTo>
                    <a:pt x="464645" y="152536"/>
                  </a:lnTo>
                  <a:close/>
                </a:path>
                <a:path w="572769" h="256539">
                  <a:moveTo>
                    <a:pt x="539113" y="173654"/>
                  </a:moveTo>
                  <a:lnTo>
                    <a:pt x="503733" y="196568"/>
                  </a:lnTo>
                  <a:lnTo>
                    <a:pt x="498395" y="221916"/>
                  </a:lnTo>
                  <a:lnTo>
                    <a:pt x="499314" y="229550"/>
                  </a:lnTo>
                  <a:lnTo>
                    <a:pt x="531911" y="256133"/>
                  </a:lnTo>
                  <a:lnTo>
                    <a:pt x="539242" y="256047"/>
                  </a:lnTo>
                  <a:lnTo>
                    <a:pt x="546096" y="254367"/>
                  </a:lnTo>
                  <a:lnTo>
                    <a:pt x="552450" y="251078"/>
                  </a:lnTo>
                  <a:lnTo>
                    <a:pt x="558190" y="246413"/>
                  </a:lnTo>
                  <a:lnTo>
                    <a:pt x="559040" y="245363"/>
                  </a:lnTo>
                  <a:lnTo>
                    <a:pt x="533654" y="245363"/>
                  </a:lnTo>
                  <a:lnTo>
                    <a:pt x="527304" y="243586"/>
                  </a:lnTo>
                  <a:lnTo>
                    <a:pt x="518898" y="239204"/>
                  </a:lnTo>
                  <a:lnTo>
                    <a:pt x="514064" y="231965"/>
                  </a:lnTo>
                  <a:lnTo>
                    <a:pt x="512802" y="221868"/>
                  </a:lnTo>
                  <a:lnTo>
                    <a:pt x="515112" y="208914"/>
                  </a:lnTo>
                  <a:lnTo>
                    <a:pt x="517652" y="200025"/>
                  </a:lnTo>
                  <a:lnTo>
                    <a:pt x="521462" y="193548"/>
                  </a:lnTo>
                  <a:lnTo>
                    <a:pt x="531749" y="185547"/>
                  </a:lnTo>
                  <a:lnTo>
                    <a:pt x="537337" y="184403"/>
                  </a:lnTo>
                  <a:lnTo>
                    <a:pt x="563186" y="184403"/>
                  </a:lnTo>
                  <a:lnTo>
                    <a:pt x="560609" y="181863"/>
                  </a:lnTo>
                  <a:lnTo>
                    <a:pt x="554303" y="177962"/>
                  </a:lnTo>
                  <a:lnTo>
                    <a:pt x="546735" y="175133"/>
                  </a:lnTo>
                  <a:lnTo>
                    <a:pt x="539113" y="173654"/>
                  </a:lnTo>
                  <a:close/>
                </a:path>
                <a:path w="572769" h="256539">
                  <a:moveTo>
                    <a:pt x="563186" y="184403"/>
                  </a:moveTo>
                  <a:lnTo>
                    <a:pt x="537337" y="184403"/>
                  </a:lnTo>
                  <a:lnTo>
                    <a:pt x="543560" y="186182"/>
                  </a:lnTo>
                  <a:lnTo>
                    <a:pt x="551965" y="190468"/>
                  </a:lnTo>
                  <a:lnTo>
                    <a:pt x="556799" y="197612"/>
                  </a:lnTo>
                  <a:lnTo>
                    <a:pt x="558061" y="207613"/>
                  </a:lnTo>
                  <a:lnTo>
                    <a:pt x="555752" y="220472"/>
                  </a:lnTo>
                  <a:lnTo>
                    <a:pt x="553212" y="229362"/>
                  </a:lnTo>
                  <a:lnTo>
                    <a:pt x="549402" y="235965"/>
                  </a:lnTo>
                  <a:lnTo>
                    <a:pt x="539369" y="244221"/>
                  </a:lnTo>
                  <a:lnTo>
                    <a:pt x="533654" y="245363"/>
                  </a:lnTo>
                  <a:lnTo>
                    <a:pt x="559040" y="245363"/>
                  </a:lnTo>
                  <a:lnTo>
                    <a:pt x="572579" y="207279"/>
                  </a:lnTo>
                  <a:lnTo>
                    <a:pt x="571674" y="199693"/>
                  </a:lnTo>
                  <a:lnTo>
                    <a:pt x="569341" y="192786"/>
                  </a:lnTo>
                  <a:lnTo>
                    <a:pt x="565630" y="186813"/>
                  </a:lnTo>
                  <a:lnTo>
                    <a:pt x="563186" y="184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38121" y="2324861"/>
              <a:ext cx="1080770" cy="673735"/>
            </a:xfrm>
            <a:custGeom>
              <a:avLst/>
              <a:gdLst/>
              <a:ahLst/>
              <a:cxnLst/>
              <a:rect l="l" t="t" r="r" b="b"/>
              <a:pathLst>
                <a:path w="1080770" h="673735">
                  <a:moveTo>
                    <a:pt x="743711" y="0"/>
                  </a:moveTo>
                  <a:lnTo>
                    <a:pt x="743711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743711" y="505205"/>
                  </a:lnTo>
                  <a:lnTo>
                    <a:pt x="743711" y="673608"/>
                  </a:lnTo>
                  <a:lnTo>
                    <a:pt x="1080515" y="336803"/>
                  </a:lnTo>
                  <a:lnTo>
                    <a:pt x="74371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8121" y="2324861"/>
              <a:ext cx="1080770" cy="673735"/>
            </a:xfrm>
            <a:custGeom>
              <a:avLst/>
              <a:gdLst/>
              <a:ahLst/>
              <a:cxnLst/>
              <a:rect l="l" t="t" r="r" b="b"/>
              <a:pathLst>
                <a:path w="1080770" h="673735">
                  <a:moveTo>
                    <a:pt x="0" y="168401"/>
                  </a:moveTo>
                  <a:lnTo>
                    <a:pt x="743711" y="168401"/>
                  </a:lnTo>
                  <a:lnTo>
                    <a:pt x="743711" y="0"/>
                  </a:lnTo>
                  <a:lnTo>
                    <a:pt x="1080515" y="336803"/>
                  </a:lnTo>
                  <a:lnTo>
                    <a:pt x="743711" y="673608"/>
                  </a:lnTo>
                  <a:lnTo>
                    <a:pt x="743711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051050" y="2552191"/>
            <a:ext cx="28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piel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754123" y="3083051"/>
            <a:ext cx="1100455" cy="693420"/>
            <a:chOff x="1754123" y="3083051"/>
            <a:chExt cx="1100455" cy="693420"/>
          </a:xfrm>
        </p:grpSpPr>
        <p:sp>
          <p:nvSpPr>
            <p:cNvPr id="48" name="object 48"/>
            <p:cNvSpPr/>
            <p:nvPr/>
          </p:nvSpPr>
          <p:spPr>
            <a:xfrm>
              <a:off x="1764029" y="3092957"/>
              <a:ext cx="1080770" cy="673735"/>
            </a:xfrm>
            <a:custGeom>
              <a:avLst/>
              <a:gdLst/>
              <a:ahLst/>
              <a:cxnLst/>
              <a:rect l="l" t="t" r="r" b="b"/>
              <a:pathLst>
                <a:path w="1080770" h="673735">
                  <a:moveTo>
                    <a:pt x="743712" y="0"/>
                  </a:moveTo>
                  <a:lnTo>
                    <a:pt x="743712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743712" y="505205"/>
                  </a:lnTo>
                  <a:lnTo>
                    <a:pt x="743712" y="673607"/>
                  </a:lnTo>
                  <a:lnTo>
                    <a:pt x="1080515" y="336803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64029" y="3092957"/>
              <a:ext cx="1080770" cy="673735"/>
            </a:xfrm>
            <a:custGeom>
              <a:avLst/>
              <a:gdLst/>
              <a:ahLst/>
              <a:cxnLst/>
              <a:rect l="l" t="t" r="r" b="b"/>
              <a:pathLst>
                <a:path w="1080770" h="673735">
                  <a:moveTo>
                    <a:pt x="0" y="168401"/>
                  </a:moveTo>
                  <a:lnTo>
                    <a:pt x="743712" y="168401"/>
                  </a:lnTo>
                  <a:lnTo>
                    <a:pt x="743712" y="0"/>
                  </a:lnTo>
                  <a:lnTo>
                    <a:pt x="1080515" y="336803"/>
                  </a:lnTo>
                  <a:lnTo>
                    <a:pt x="743712" y="673607"/>
                  </a:lnTo>
                  <a:lnTo>
                    <a:pt x="743712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984629" y="3320922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s</a:t>
            </a:r>
            <a:r>
              <a:rPr sz="1200" dirty="0">
                <a:latin typeface="Trebuchet MS"/>
                <a:cs typeface="Trebuchet MS"/>
              </a:rPr>
              <a:t>angre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754123" y="3826764"/>
            <a:ext cx="1100455" cy="693420"/>
            <a:chOff x="1754123" y="3826764"/>
            <a:chExt cx="1100455" cy="693420"/>
          </a:xfrm>
        </p:grpSpPr>
        <p:sp>
          <p:nvSpPr>
            <p:cNvPr id="52" name="object 52"/>
            <p:cNvSpPr/>
            <p:nvPr/>
          </p:nvSpPr>
          <p:spPr>
            <a:xfrm>
              <a:off x="1764029" y="3836670"/>
              <a:ext cx="1080770" cy="673735"/>
            </a:xfrm>
            <a:custGeom>
              <a:avLst/>
              <a:gdLst/>
              <a:ahLst/>
              <a:cxnLst/>
              <a:rect l="l" t="t" r="r" b="b"/>
              <a:pathLst>
                <a:path w="1080770" h="673735">
                  <a:moveTo>
                    <a:pt x="743712" y="0"/>
                  </a:moveTo>
                  <a:lnTo>
                    <a:pt x="743712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743712" y="505205"/>
                  </a:lnTo>
                  <a:lnTo>
                    <a:pt x="743712" y="673607"/>
                  </a:lnTo>
                  <a:lnTo>
                    <a:pt x="1080515" y="336803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4029" y="3836670"/>
              <a:ext cx="1080770" cy="673735"/>
            </a:xfrm>
            <a:custGeom>
              <a:avLst/>
              <a:gdLst/>
              <a:ahLst/>
              <a:cxnLst/>
              <a:rect l="l" t="t" r="r" b="b"/>
              <a:pathLst>
                <a:path w="1080770" h="673735">
                  <a:moveTo>
                    <a:pt x="0" y="168401"/>
                  </a:moveTo>
                  <a:lnTo>
                    <a:pt x="743712" y="168401"/>
                  </a:lnTo>
                  <a:lnTo>
                    <a:pt x="743712" y="0"/>
                  </a:lnTo>
                  <a:lnTo>
                    <a:pt x="1080515" y="336803"/>
                  </a:lnTo>
                  <a:lnTo>
                    <a:pt x="743712" y="673607"/>
                  </a:lnTo>
                  <a:lnTo>
                    <a:pt x="743712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937385" y="4064634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M</a:t>
            </a:r>
            <a:r>
              <a:rPr sz="1200" dirty="0">
                <a:latin typeface="Trebuchet MS"/>
                <a:cs typeface="Trebuchet MS"/>
              </a:rPr>
              <a:t>ú</a:t>
            </a:r>
            <a:r>
              <a:rPr sz="1200" spc="-10" dirty="0">
                <a:latin typeface="Trebuchet MS"/>
                <a:cs typeface="Trebuchet MS"/>
              </a:rPr>
              <a:t>s</a:t>
            </a:r>
            <a:r>
              <a:rPr sz="1200" dirty="0">
                <a:latin typeface="Trebuchet MS"/>
                <a:cs typeface="Trebuchet MS"/>
              </a:rPr>
              <a:t>cu</a:t>
            </a:r>
            <a:r>
              <a:rPr sz="1200" spc="-10" dirty="0">
                <a:latin typeface="Trebuchet MS"/>
                <a:cs typeface="Trebuchet MS"/>
              </a:rPr>
              <a:t>l</a:t>
            </a:r>
            <a:r>
              <a:rPr sz="1200" dirty="0">
                <a:latin typeface="Trebuchet MS"/>
                <a:cs typeface="Trebuchet MS"/>
              </a:rPr>
              <a:t>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5381" y="5013705"/>
            <a:ext cx="1673860" cy="596900"/>
            <a:chOff x="135381" y="5013705"/>
            <a:chExt cx="1673860" cy="596900"/>
          </a:xfrm>
        </p:grpSpPr>
        <p:sp>
          <p:nvSpPr>
            <p:cNvPr id="56" name="object 56"/>
            <p:cNvSpPr/>
            <p:nvPr/>
          </p:nvSpPr>
          <p:spPr>
            <a:xfrm>
              <a:off x="145541" y="5023865"/>
              <a:ext cx="1653539" cy="576580"/>
            </a:xfrm>
            <a:custGeom>
              <a:avLst/>
              <a:gdLst/>
              <a:ahLst/>
              <a:cxnLst/>
              <a:rect l="l" t="t" r="r" b="b"/>
              <a:pathLst>
                <a:path w="1653539" h="576579">
                  <a:moveTo>
                    <a:pt x="826769" y="0"/>
                  </a:moveTo>
                  <a:lnTo>
                    <a:pt x="758961" y="954"/>
                  </a:lnTo>
                  <a:lnTo>
                    <a:pt x="692662" y="3768"/>
                  </a:lnTo>
                  <a:lnTo>
                    <a:pt x="628086" y="8368"/>
                  </a:lnTo>
                  <a:lnTo>
                    <a:pt x="565445" y="14679"/>
                  </a:lnTo>
                  <a:lnTo>
                    <a:pt x="504952" y="22627"/>
                  </a:lnTo>
                  <a:lnTo>
                    <a:pt x="446820" y="32140"/>
                  </a:lnTo>
                  <a:lnTo>
                    <a:pt x="391261" y="43141"/>
                  </a:lnTo>
                  <a:lnTo>
                    <a:pt x="338488" y="55558"/>
                  </a:lnTo>
                  <a:lnTo>
                    <a:pt x="288715" y="69317"/>
                  </a:lnTo>
                  <a:lnTo>
                    <a:pt x="242154" y="84343"/>
                  </a:lnTo>
                  <a:lnTo>
                    <a:pt x="199017" y="100563"/>
                  </a:lnTo>
                  <a:lnTo>
                    <a:pt x="159517" y="117902"/>
                  </a:lnTo>
                  <a:lnTo>
                    <a:pt x="123868" y="136287"/>
                  </a:lnTo>
                  <a:lnTo>
                    <a:pt x="64971" y="175896"/>
                  </a:lnTo>
                  <a:lnTo>
                    <a:pt x="24027" y="218800"/>
                  </a:lnTo>
                  <a:lnTo>
                    <a:pt x="2740" y="264405"/>
                  </a:lnTo>
                  <a:lnTo>
                    <a:pt x="0" y="288035"/>
                  </a:lnTo>
                  <a:lnTo>
                    <a:pt x="2740" y="311666"/>
                  </a:lnTo>
                  <a:lnTo>
                    <a:pt x="24027" y="357271"/>
                  </a:lnTo>
                  <a:lnTo>
                    <a:pt x="64971" y="400175"/>
                  </a:lnTo>
                  <a:lnTo>
                    <a:pt x="123868" y="439784"/>
                  </a:lnTo>
                  <a:lnTo>
                    <a:pt x="159517" y="458169"/>
                  </a:lnTo>
                  <a:lnTo>
                    <a:pt x="199017" y="475508"/>
                  </a:lnTo>
                  <a:lnTo>
                    <a:pt x="242154" y="491728"/>
                  </a:lnTo>
                  <a:lnTo>
                    <a:pt x="288715" y="506754"/>
                  </a:lnTo>
                  <a:lnTo>
                    <a:pt x="338488" y="520513"/>
                  </a:lnTo>
                  <a:lnTo>
                    <a:pt x="391261" y="532930"/>
                  </a:lnTo>
                  <a:lnTo>
                    <a:pt x="446820" y="543931"/>
                  </a:lnTo>
                  <a:lnTo>
                    <a:pt x="504952" y="553444"/>
                  </a:lnTo>
                  <a:lnTo>
                    <a:pt x="565445" y="561392"/>
                  </a:lnTo>
                  <a:lnTo>
                    <a:pt x="628086" y="567703"/>
                  </a:lnTo>
                  <a:lnTo>
                    <a:pt x="692662" y="572303"/>
                  </a:lnTo>
                  <a:lnTo>
                    <a:pt x="758961" y="575117"/>
                  </a:lnTo>
                  <a:lnTo>
                    <a:pt x="826769" y="576071"/>
                  </a:lnTo>
                  <a:lnTo>
                    <a:pt x="894571" y="575117"/>
                  </a:lnTo>
                  <a:lnTo>
                    <a:pt x="960864" y="572303"/>
                  </a:lnTo>
                  <a:lnTo>
                    <a:pt x="1025436" y="567703"/>
                  </a:lnTo>
                  <a:lnTo>
                    <a:pt x="1088075" y="561392"/>
                  </a:lnTo>
                  <a:lnTo>
                    <a:pt x="1148566" y="553444"/>
                  </a:lnTo>
                  <a:lnTo>
                    <a:pt x="1206697" y="543931"/>
                  </a:lnTo>
                  <a:lnTo>
                    <a:pt x="1262256" y="532930"/>
                  </a:lnTo>
                  <a:lnTo>
                    <a:pt x="1315029" y="520513"/>
                  </a:lnTo>
                  <a:lnTo>
                    <a:pt x="1364803" y="506754"/>
                  </a:lnTo>
                  <a:lnTo>
                    <a:pt x="1411366" y="491728"/>
                  </a:lnTo>
                  <a:lnTo>
                    <a:pt x="1454505" y="475508"/>
                  </a:lnTo>
                  <a:lnTo>
                    <a:pt x="1494007" y="458169"/>
                  </a:lnTo>
                  <a:lnTo>
                    <a:pt x="1529659" y="439784"/>
                  </a:lnTo>
                  <a:lnTo>
                    <a:pt x="1588561" y="400175"/>
                  </a:lnTo>
                  <a:lnTo>
                    <a:pt x="1629509" y="357271"/>
                  </a:lnTo>
                  <a:lnTo>
                    <a:pt x="1650798" y="311666"/>
                  </a:lnTo>
                  <a:lnTo>
                    <a:pt x="1653539" y="288035"/>
                  </a:lnTo>
                  <a:lnTo>
                    <a:pt x="1650798" y="264405"/>
                  </a:lnTo>
                  <a:lnTo>
                    <a:pt x="1629509" y="218800"/>
                  </a:lnTo>
                  <a:lnTo>
                    <a:pt x="1588561" y="175896"/>
                  </a:lnTo>
                  <a:lnTo>
                    <a:pt x="1529659" y="136287"/>
                  </a:lnTo>
                  <a:lnTo>
                    <a:pt x="1494007" y="117902"/>
                  </a:lnTo>
                  <a:lnTo>
                    <a:pt x="1454505" y="100563"/>
                  </a:lnTo>
                  <a:lnTo>
                    <a:pt x="1411366" y="84343"/>
                  </a:lnTo>
                  <a:lnTo>
                    <a:pt x="1364803" y="69317"/>
                  </a:lnTo>
                  <a:lnTo>
                    <a:pt x="1315029" y="55558"/>
                  </a:lnTo>
                  <a:lnTo>
                    <a:pt x="1262256" y="43141"/>
                  </a:lnTo>
                  <a:lnTo>
                    <a:pt x="1206697" y="32140"/>
                  </a:lnTo>
                  <a:lnTo>
                    <a:pt x="1148566" y="22627"/>
                  </a:lnTo>
                  <a:lnTo>
                    <a:pt x="1088075" y="14679"/>
                  </a:lnTo>
                  <a:lnTo>
                    <a:pt x="1025436" y="8368"/>
                  </a:lnTo>
                  <a:lnTo>
                    <a:pt x="960864" y="3768"/>
                  </a:lnTo>
                  <a:lnTo>
                    <a:pt x="894571" y="954"/>
                  </a:lnTo>
                  <a:lnTo>
                    <a:pt x="826769" y="0"/>
                  </a:lnTo>
                  <a:close/>
                </a:path>
              </a:pathLst>
            </a:custGeom>
            <a:solidFill>
              <a:srgbClr val="00AFE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5541" y="5023865"/>
              <a:ext cx="1653539" cy="576580"/>
            </a:xfrm>
            <a:custGeom>
              <a:avLst/>
              <a:gdLst/>
              <a:ahLst/>
              <a:cxnLst/>
              <a:rect l="l" t="t" r="r" b="b"/>
              <a:pathLst>
                <a:path w="1653539" h="576579">
                  <a:moveTo>
                    <a:pt x="0" y="288035"/>
                  </a:moveTo>
                  <a:lnTo>
                    <a:pt x="10820" y="241302"/>
                  </a:lnTo>
                  <a:lnTo>
                    <a:pt x="42148" y="196973"/>
                  </a:lnTo>
                  <a:lnTo>
                    <a:pt x="92281" y="155643"/>
                  </a:lnTo>
                  <a:lnTo>
                    <a:pt x="159517" y="117902"/>
                  </a:lnTo>
                  <a:lnTo>
                    <a:pt x="199017" y="100563"/>
                  </a:lnTo>
                  <a:lnTo>
                    <a:pt x="242154" y="84343"/>
                  </a:lnTo>
                  <a:lnTo>
                    <a:pt x="288715" y="69317"/>
                  </a:lnTo>
                  <a:lnTo>
                    <a:pt x="338488" y="55558"/>
                  </a:lnTo>
                  <a:lnTo>
                    <a:pt x="391261" y="43141"/>
                  </a:lnTo>
                  <a:lnTo>
                    <a:pt x="446820" y="32140"/>
                  </a:lnTo>
                  <a:lnTo>
                    <a:pt x="504952" y="22627"/>
                  </a:lnTo>
                  <a:lnTo>
                    <a:pt x="565445" y="14679"/>
                  </a:lnTo>
                  <a:lnTo>
                    <a:pt x="628086" y="8368"/>
                  </a:lnTo>
                  <a:lnTo>
                    <a:pt x="692662" y="3768"/>
                  </a:lnTo>
                  <a:lnTo>
                    <a:pt x="758961" y="954"/>
                  </a:lnTo>
                  <a:lnTo>
                    <a:pt x="826769" y="0"/>
                  </a:lnTo>
                  <a:lnTo>
                    <a:pt x="894571" y="954"/>
                  </a:lnTo>
                  <a:lnTo>
                    <a:pt x="960864" y="3768"/>
                  </a:lnTo>
                  <a:lnTo>
                    <a:pt x="1025436" y="8368"/>
                  </a:lnTo>
                  <a:lnTo>
                    <a:pt x="1088075" y="14679"/>
                  </a:lnTo>
                  <a:lnTo>
                    <a:pt x="1148566" y="22627"/>
                  </a:lnTo>
                  <a:lnTo>
                    <a:pt x="1206697" y="32140"/>
                  </a:lnTo>
                  <a:lnTo>
                    <a:pt x="1262256" y="43141"/>
                  </a:lnTo>
                  <a:lnTo>
                    <a:pt x="1315029" y="55558"/>
                  </a:lnTo>
                  <a:lnTo>
                    <a:pt x="1364803" y="69317"/>
                  </a:lnTo>
                  <a:lnTo>
                    <a:pt x="1411366" y="84343"/>
                  </a:lnTo>
                  <a:lnTo>
                    <a:pt x="1454505" y="100563"/>
                  </a:lnTo>
                  <a:lnTo>
                    <a:pt x="1494007" y="117902"/>
                  </a:lnTo>
                  <a:lnTo>
                    <a:pt x="1529659" y="136287"/>
                  </a:lnTo>
                  <a:lnTo>
                    <a:pt x="1588561" y="175896"/>
                  </a:lnTo>
                  <a:lnTo>
                    <a:pt x="1629509" y="218800"/>
                  </a:lnTo>
                  <a:lnTo>
                    <a:pt x="1650798" y="264405"/>
                  </a:lnTo>
                  <a:lnTo>
                    <a:pt x="1653539" y="288035"/>
                  </a:lnTo>
                  <a:lnTo>
                    <a:pt x="1650798" y="311666"/>
                  </a:lnTo>
                  <a:lnTo>
                    <a:pt x="1629509" y="357271"/>
                  </a:lnTo>
                  <a:lnTo>
                    <a:pt x="1588561" y="400175"/>
                  </a:lnTo>
                  <a:lnTo>
                    <a:pt x="1529659" y="439784"/>
                  </a:lnTo>
                  <a:lnTo>
                    <a:pt x="1494007" y="458169"/>
                  </a:lnTo>
                  <a:lnTo>
                    <a:pt x="1454505" y="475508"/>
                  </a:lnTo>
                  <a:lnTo>
                    <a:pt x="1411366" y="491728"/>
                  </a:lnTo>
                  <a:lnTo>
                    <a:pt x="1364803" y="506754"/>
                  </a:lnTo>
                  <a:lnTo>
                    <a:pt x="1315029" y="520513"/>
                  </a:lnTo>
                  <a:lnTo>
                    <a:pt x="1262256" y="532930"/>
                  </a:lnTo>
                  <a:lnTo>
                    <a:pt x="1206697" y="543931"/>
                  </a:lnTo>
                  <a:lnTo>
                    <a:pt x="1148566" y="553444"/>
                  </a:lnTo>
                  <a:lnTo>
                    <a:pt x="1088075" y="561392"/>
                  </a:lnTo>
                  <a:lnTo>
                    <a:pt x="1025436" y="567703"/>
                  </a:lnTo>
                  <a:lnTo>
                    <a:pt x="960864" y="572303"/>
                  </a:lnTo>
                  <a:lnTo>
                    <a:pt x="894571" y="575117"/>
                  </a:lnTo>
                  <a:lnTo>
                    <a:pt x="826769" y="576071"/>
                  </a:lnTo>
                  <a:lnTo>
                    <a:pt x="758961" y="575117"/>
                  </a:lnTo>
                  <a:lnTo>
                    <a:pt x="692662" y="572303"/>
                  </a:lnTo>
                  <a:lnTo>
                    <a:pt x="628086" y="567703"/>
                  </a:lnTo>
                  <a:lnTo>
                    <a:pt x="565445" y="561392"/>
                  </a:lnTo>
                  <a:lnTo>
                    <a:pt x="504952" y="553444"/>
                  </a:lnTo>
                  <a:lnTo>
                    <a:pt x="446820" y="543931"/>
                  </a:lnTo>
                  <a:lnTo>
                    <a:pt x="391261" y="532930"/>
                  </a:lnTo>
                  <a:lnTo>
                    <a:pt x="338488" y="520513"/>
                  </a:lnTo>
                  <a:lnTo>
                    <a:pt x="288715" y="506754"/>
                  </a:lnTo>
                  <a:lnTo>
                    <a:pt x="242154" y="491728"/>
                  </a:lnTo>
                  <a:lnTo>
                    <a:pt x="199017" y="475508"/>
                  </a:lnTo>
                  <a:lnTo>
                    <a:pt x="159517" y="458169"/>
                  </a:lnTo>
                  <a:lnTo>
                    <a:pt x="123868" y="439784"/>
                  </a:lnTo>
                  <a:lnTo>
                    <a:pt x="64971" y="400175"/>
                  </a:lnTo>
                  <a:lnTo>
                    <a:pt x="24027" y="357271"/>
                  </a:lnTo>
                  <a:lnTo>
                    <a:pt x="2740" y="311666"/>
                  </a:lnTo>
                  <a:lnTo>
                    <a:pt x="0" y="28803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32256" y="5203063"/>
            <a:ext cx="725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Inhalación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814957" y="4693284"/>
            <a:ext cx="1087120" cy="758825"/>
            <a:chOff x="1814957" y="4693284"/>
            <a:chExt cx="1087120" cy="758825"/>
          </a:xfrm>
        </p:grpSpPr>
        <p:sp>
          <p:nvSpPr>
            <p:cNvPr id="60" name="object 60"/>
            <p:cNvSpPr/>
            <p:nvPr/>
          </p:nvSpPr>
          <p:spPr>
            <a:xfrm>
              <a:off x="1824482" y="4702809"/>
              <a:ext cx="1068070" cy="739775"/>
            </a:xfrm>
            <a:custGeom>
              <a:avLst/>
              <a:gdLst/>
              <a:ahLst/>
              <a:cxnLst/>
              <a:rect l="l" t="t" r="r" b="b"/>
              <a:pathLst>
                <a:path w="1068070" h="739775">
                  <a:moveTo>
                    <a:pt x="632460" y="0"/>
                  </a:moveTo>
                  <a:lnTo>
                    <a:pt x="693293" y="156844"/>
                  </a:lnTo>
                  <a:lnTo>
                    <a:pt x="0" y="425576"/>
                  </a:lnTo>
                  <a:lnTo>
                    <a:pt x="121666" y="739520"/>
                  </a:lnTo>
                  <a:lnTo>
                    <a:pt x="814959" y="470788"/>
                  </a:lnTo>
                  <a:lnTo>
                    <a:pt x="875792" y="627633"/>
                  </a:lnTo>
                  <a:lnTo>
                    <a:pt x="1067943" y="19215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24482" y="4702809"/>
              <a:ext cx="1068070" cy="739775"/>
            </a:xfrm>
            <a:custGeom>
              <a:avLst/>
              <a:gdLst/>
              <a:ahLst/>
              <a:cxnLst/>
              <a:rect l="l" t="t" r="r" b="b"/>
              <a:pathLst>
                <a:path w="1068070" h="739775">
                  <a:moveTo>
                    <a:pt x="0" y="425576"/>
                  </a:moveTo>
                  <a:lnTo>
                    <a:pt x="693293" y="156844"/>
                  </a:lnTo>
                  <a:lnTo>
                    <a:pt x="632460" y="0"/>
                  </a:lnTo>
                  <a:lnTo>
                    <a:pt x="1067943" y="192150"/>
                  </a:lnTo>
                  <a:lnTo>
                    <a:pt x="875792" y="627633"/>
                  </a:lnTo>
                  <a:lnTo>
                    <a:pt x="814959" y="470788"/>
                  </a:lnTo>
                  <a:lnTo>
                    <a:pt x="121666" y="739520"/>
                  </a:lnTo>
                  <a:lnTo>
                    <a:pt x="0" y="425576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75434" y="5008752"/>
              <a:ext cx="481330" cy="281940"/>
            </a:xfrm>
            <a:custGeom>
              <a:avLst/>
              <a:gdLst/>
              <a:ahLst/>
              <a:cxnLst/>
              <a:rect l="l" t="t" r="r" b="b"/>
              <a:pathLst>
                <a:path w="481330" h="281939">
                  <a:moveTo>
                    <a:pt x="13208" y="172847"/>
                  </a:moveTo>
                  <a:lnTo>
                    <a:pt x="0" y="177927"/>
                  </a:lnTo>
                  <a:lnTo>
                    <a:pt x="40132" y="281432"/>
                  </a:lnTo>
                  <a:lnTo>
                    <a:pt x="53213" y="276225"/>
                  </a:lnTo>
                  <a:lnTo>
                    <a:pt x="40386" y="243078"/>
                  </a:lnTo>
                  <a:lnTo>
                    <a:pt x="56705" y="243078"/>
                  </a:lnTo>
                  <a:lnTo>
                    <a:pt x="59563" y="241935"/>
                  </a:lnTo>
                  <a:lnTo>
                    <a:pt x="67184" y="238218"/>
                  </a:lnTo>
                  <a:lnTo>
                    <a:pt x="72942" y="233807"/>
                  </a:lnTo>
                  <a:lnTo>
                    <a:pt x="45974" y="233807"/>
                  </a:lnTo>
                  <a:lnTo>
                    <a:pt x="39751" y="233553"/>
                  </a:lnTo>
                  <a:lnTo>
                    <a:pt x="37465" y="233045"/>
                  </a:lnTo>
                  <a:lnTo>
                    <a:pt x="36195" y="232156"/>
                  </a:lnTo>
                  <a:lnTo>
                    <a:pt x="19431" y="188849"/>
                  </a:lnTo>
                  <a:lnTo>
                    <a:pt x="20320" y="186563"/>
                  </a:lnTo>
                  <a:lnTo>
                    <a:pt x="21843" y="184404"/>
                  </a:lnTo>
                  <a:lnTo>
                    <a:pt x="24003" y="181991"/>
                  </a:lnTo>
                  <a:lnTo>
                    <a:pt x="26289" y="179705"/>
                  </a:lnTo>
                  <a:lnTo>
                    <a:pt x="27241" y="178943"/>
                  </a:lnTo>
                  <a:lnTo>
                    <a:pt x="15493" y="178943"/>
                  </a:lnTo>
                  <a:lnTo>
                    <a:pt x="13208" y="172847"/>
                  </a:lnTo>
                  <a:close/>
                </a:path>
                <a:path w="481330" h="281939">
                  <a:moveTo>
                    <a:pt x="56705" y="243078"/>
                  </a:moveTo>
                  <a:lnTo>
                    <a:pt x="40386" y="243078"/>
                  </a:lnTo>
                  <a:lnTo>
                    <a:pt x="41910" y="244094"/>
                  </a:lnTo>
                  <a:lnTo>
                    <a:pt x="44704" y="244475"/>
                  </a:lnTo>
                  <a:lnTo>
                    <a:pt x="52832" y="243967"/>
                  </a:lnTo>
                  <a:lnTo>
                    <a:pt x="56388" y="243205"/>
                  </a:lnTo>
                  <a:lnTo>
                    <a:pt x="56705" y="243078"/>
                  </a:lnTo>
                  <a:close/>
                </a:path>
                <a:path w="481330" h="281939">
                  <a:moveTo>
                    <a:pt x="70045" y="173863"/>
                  </a:moveTo>
                  <a:lnTo>
                    <a:pt x="45720" y="173863"/>
                  </a:lnTo>
                  <a:lnTo>
                    <a:pt x="51308" y="176657"/>
                  </a:lnTo>
                  <a:lnTo>
                    <a:pt x="56896" y="179578"/>
                  </a:lnTo>
                  <a:lnTo>
                    <a:pt x="61468" y="185674"/>
                  </a:lnTo>
                  <a:lnTo>
                    <a:pt x="65151" y="195072"/>
                  </a:lnTo>
                  <a:lnTo>
                    <a:pt x="68292" y="207815"/>
                  </a:lnTo>
                  <a:lnTo>
                    <a:pt x="67040" y="218249"/>
                  </a:lnTo>
                  <a:lnTo>
                    <a:pt x="61382" y="226397"/>
                  </a:lnTo>
                  <a:lnTo>
                    <a:pt x="51308" y="232283"/>
                  </a:lnTo>
                  <a:lnTo>
                    <a:pt x="48768" y="233299"/>
                  </a:lnTo>
                  <a:lnTo>
                    <a:pt x="45974" y="233807"/>
                  </a:lnTo>
                  <a:lnTo>
                    <a:pt x="72942" y="233807"/>
                  </a:lnTo>
                  <a:lnTo>
                    <a:pt x="82931" y="206390"/>
                  </a:lnTo>
                  <a:lnTo>
                    <a:pt x="81740" y="198427"/>
                  </a:lnTo>
                  <a:lnTo>
                    <a:pt x="79121" y="190119"/>
                  </a:lnTo>
                  <a:lnTo>
                    <a:pt x="75148" y="181453"/>
                  </a:lnTo>
                  <a:lnTo>
                    <a:pt x="70485" y="174323"/>
                  </a:lnTo>
                  <a:lnTo>
                    <a:pt x="70045" y="173863"/>
                  </a:lnTo>
                  <a:close/>
                </a:path>
                <a:path w="481330" h="281939">
                  <a:moveTo>
                    <a:pt x="92075" y="142240"/>
                  </a:moveTo>
                  <a:lnTo>
                    <a:pt x="78867" y="147320"/>
                  </a:lnTo>
                  <a:lnTo>
                    <a:pt x="99720" y="201136"/>
                  </a:lnTo>
                  <a:lnTo>
                    <a:pt x="101092" y="204724"/>
                  </a:lnTo>
                  <a:lnTo>
                    <a:pt x="105791" y="210566"/>
                  </a:lnTo>
                  <a:lnTo>
                    <a:pt x="112014" y="213487"/>
                  </a:lnTo>
                  <a:lnTo>
                    <a:pt x="118110" y="216535"/>
                  </a:lnTo>
                  <a:lnTo>
                    <a:pt x="125222" y="216408"/>
                  </a:lnTo>
                  <a:lnTo>
                    <a:pt x="137668" y="211582"/>
                  </a:lnTo>
                  <a:lnTo>
                    <a:pt x="141478" y="208788"/>
                  </a:lnTo>
                  <a:lnTo>
                    <a:pt x="146778" y="202541"/>
                  </a:lnTo>
                  <a:lnTo>
                    <a:pt x="125025" y="202541"/>
                  </a:lnTo>
                  <a:lnTo>
                    <a:pt x="119110" y="201136"/>
                  </a:lnTo>
                  <a:lnTo>
                    <a:pt x="114218" y="196826"/>
                  </a:lnTo>
                  <a:lnTo>
                    <a:pt x="110363" y="189611"/>
                  </a:lnTo>
                  <a:lnTo>
                    <a:pt x="92075" y="142240"/>
                  </a:lnTo>
                  <a:close/>
                </a:path>
                <a:path w="481330" h="281939">
                  <a:moveTo>
                    <a:pt x="166049" y="193167"/>
                  </a:moveTo>
                  <a:lnTo>
                    <a:pt x="150876" y="193167"/>
                  </a:lnTo>
                  <a:lnTo>
                    <a:pt x="154813" y="203327"/>
                  </a:lnTo>
                  <a:lnTo>
                    <a:pt x="168021" y="198247"/>
                  </a:lnTo>
                  <a:lnTo>
                    <a:pt x="166049" y="193167"/>
                  </a:lnTo>
                  <a:close/>
                </a:path>
                <a:path w="481330" h="281939">
                  <a:moveTo>
                    <a:pt x="139192" y="123952"/>
                  </a:moveTo>
                  <a:lnTo>
                    <a:pt x="125984" y="129032"/>
                  </a:lnTo>
                  <a:lnTo>
                    <a:pt x="146304" y="181229"/>
                  </a:lnTo>
                  <a:lnTo>
                    <a:pt x="146421" y="185066"/>
                  </a:lnTo>
                  <a:lnTo>
                    <a:pt x="145161" y="188849"/>
                  </a:lnTo>
                  <a:lnTo>
                    <a:pt x="142494" y="192659"/>
                  </a:lnTo>
                  <a:lnTo>
                    <a:pt x="139827" y="196596"/>
                  </a:lnTo>
                  <a:lnTo>
                    <a:pt x="136398" y="199390"/>
                  </a:lnTo>
                  <a:lnTo>
                    <a:pt x="131953" y="201041"/>
                  </a:lnTo>
                  <a:lnTo>
                    <a:pt x="125025" y="202541"/>
                  </a:lnTo>
                  <a:lnTo>
                    <a:pt x="146778" y="202541"/>
                  </a:lnTo>
                  <a:lnTo>
                    <a:pt x="148590" y="200406"/>
                  </a:lnTo>
                  <a:lnTo>
                    <a:pt x="150495" y="196596"/>
                  </a:lnTo>
                  <a:lnTo>
                    <a:pt x="150876" y="193167"/>
                  </a:lnTo>
                  <a:lnTo>
                    <a:pt x="166049" y="193167"/>
                  </a:lnTo>
                  <a:lnTo>
                    <a:pt x="139192" y="123952"/>
                  </a:lnTo>
                  <a:close/>
                </a:path>
                <a:path w="481330" h="281939">
                  <a:moveTo>
                    <a:pt x="160147" y="80772"/>
                  </a:moveTo>
                  <a:lnTo>
                    <a:pt x="179451" y="169672"/>
                  </a:lnTo>
                  <a:lnTo>
                    <a:pt x="201953" y="185066"/>
                  </a:lnTo>
                  <a:lnTo>
                    <a:pt x="213741" y="182118"/>
                  </a:lnTo>
                  <a:lnTo>
                    <a:pt x="209758" y="171831"/>
                  </a:lnTo>
                  <a:lnTo>
                    <a:pt x="201930" y="171831"/>
                  </a:lnTo>
                  <a:lnTo>
                    <a:pt x="195580" y="169037"/>
                  </a:lnTo>
                  <a:lnTo>
                    <a:pt x="193294" y="166370"/>
                  </a:lnTo>
                  <a:lnTo>
                    <a:pt x="191701" y="162129"/>
                  </a:lnTo>
                  <a:lnTo>
                    <a:pt x="160147" y="80772"/>
                  </a:lnTo>
                  <a:close/>
                </a:path>
                <a:path w="481330" h="281939">
                  <a:moveTo>
                    <a:pt x="45767" y="161401"/>
                  </a:moveTo>
                  <a:lnTo>
                    <a:pt x="15493" y="178943"/>
                  </a:lnTo>
                  <a:lnTo>
                    <a:pt x="27241" y="178943"/>
                  </a:lnTo>
                  <a:lnTo>
                    <a:pt x="28193" y="178181"/>
                  </a:lnTo>
                  <a:lnTo>
                    <a:pt x="30099" y="177419"/>
                  </a:lnTo>
                  <a:lnTo>
                    <a:pt x="38608" y="174117"/>
                  </a:lnTo>
                  <a:lnTo>
                    <a:pt x="45720" y="173863"/>
                  </a:lnTo>
                  <a:lnTo>
                    <a:pt x="70045" y="173863"/>
                  </a:lnTo>
                  <a:lnTo>
                    <a:pt x="65154" y="168741"/>
                  </a:lnTo>
                  <a:lnTo>
                    <a:pt x="59182" y="164719"/>
                  </a:lnTo>
                  <a:lnTo>
                    <a:pt x="52683" y="162268"/>
                  </a:lnTo>
                  <a:lnTo>
                    <a:pt x="45767" y="161401"/>
                  </a:lnTo>
                  <a:close/>
                </a:path>
                <a:path w="481330" h="281939">
                  <a:moveTo>
                    <a:pt x="207518" y="97536"/>
                  </a:moveTo>
                  <a:lnTo>
                    <a:pt x="198882" y="100838"/>
                  </a:lnTo>
                  <a:lnTo>
                    <a:pt x="227711" y="175133"/>
                  </a:lnTo>
                  <a:lnTo>
                    <a:pt x="240919" y="170053"/>
                  </a:lnTo>
                  <a:lnTo>
                    <a:pt x="219710" y="115189"/>
                  </a:lnTo>
                  <a:lnTo>
                    <a:pt x="219964" y="112268"/>
                  </a:lnTo>
                  <a:lnTo>
                    <a:pt x="221234" y="109220"/>
                  </a:lnTo>
                  <a:lnTo>
                    <a:pt x="224515" y="104394"/>
                  </a:lnTo>
                  <a:lnTo>
                    <a:pt x="215265" y="104394"/>
                  </a:lnTo>
                  <a:lnTo>
                    <a:pt x="207518" y="97536"/>
                  </a:lnTo>
                  <a:close/>
                </a:path>
                <a:path w="481330" h="281939">
                  <a:moveTo>
                    <a:pt x="209169" y="170307"/>
                  </a:moveTo>
                  <a:lnTo>
                    <a:pt x="205359" y="171831"/>
                  </a:lnTo>
                  <a:lnTo>
                    <a:pt x="209758" y="171831"/>
                  </a:lnTo>
                  <a:lnTo>
                    <a:pt x="209169" y="170307"/>
                  </a:lnTo>
                  <a:close/>
                </a:path>
                <a:path w="481330" h="281939">
                  <a:moveTo>
                    <a:pt x="262636" y="97536"/>
                  </a:moveTo>
                  <a:lnTo>
                    <a:pt x="239268" y="97536"/>
                  </a:lnTo>
                  <a:lnTo>
                    <a:pt x="242824" y="98552"/>
                  </a:lnTo>
                  <a:lnTo>
                    <a:pt x="246380" y="99695"/>
                  </a:lnTo>
                  <a:lnTo>
                    <a:pt x="248793" y="101981"/>
                  </a:lnTo>
                  <a:lnTo>
                    <a:pt x="250317" y="105664"/>
                  </a:lnTo>
                  <a:lnTo>
                    <a:pt x="270764" y="158496"/>
                  </a:lnTo>
                  <a:lnTo>
                    <a:pt x="283972" y="153289"/>
                  </a:lnTo>
                  <a:lnTo>
                    <a:pt x="262685" y="98552"/>
                  </a:lnTo>
                  <a:lnTo>
                    <a:pt x="262636" y="97536"/>
                  </a:lnTo>
                  <a:close/>
                </a:path>
                <a:path w="481330" h="281939">
                  <a:moveTo>
                    <a:pt x="305642" y="81579"/>
                  </a:moveTo>
                  <a:lnTo>
                    <a:pt x="280580" y="81579"/>
                  </a:lnTo>
                  <a:lnTo>
                    <a:pt x="286609" y="83058"/>
                  </a:lnTo>
                  <a:lnTo>
                    <a:pt x="291578" y="87433"/>
                  </a:lnTo>
                  <a:lnTo>
                    <a:pt x="295529" y="94742"/>
                  </a:lnTo>
                  <a:lnTo>
                    <a:pt x="313690" y="141732"/>
                  </a:lnTo>
                  <a:lnTo>
                    <a:pt x="326898" y="136652"/>
                  </a:lnTo>
                  <a:lnTo>
                    <a:pt x="305642" y="81579"/>
                  </a:lnTo>
                  <a:close/>
                </a:path>
                <a:path w="481330" h="281939">
                  <a:moveTo>
                    <a:pt x="360267" y="39608"/>
                  </a:moveTo>
                  <a:lnTo>
                    <a:pt x="324866" y="62611"/>
                  </a:lnTo>
                  <a:lnTo>
                    <a:pt x="322675" y="77533"/>
                  </a:lnTo>
                  <a:lnTo>
                    <a:pt x="323794" y="85578"/>
                  </a:lnTo>
                  <a:lnTo>
                    <a:pt x="346202" y="118745"/>
                  </a:lnTo>
                  <a:lnTo>
                    <a:pt x="359854" y="122475"/>
                  </a:lnTo>
                  <a:lnTo>
                    <a:pt x="367240" y="121870"/>
                  </a:lnTo>
                  <a:lnTo>
                    <a:pt x="375031" y="119634"/>
                  </a:lnTo>
                  <a:lnTo>
                    <a:pt x="382101" y="116107"/>
                  </a:lnTo>
                  <a:lnTo>
                    <a:pt x="387873" y="111617"/>
                  </a:lnTo>
                  <a:lnTo>
                    <a:pt x="388795" y="110488"/>
                  </a:lnTo>
                  <a:lnTo>
                    <a:pt x="361503" y="110488"/>
                  </a:lnTo>
                  <a:lnTo>
                    <a:pt x="353298" y="107648"/>
                  </a:lnTo>
                  <a:lnTo>
                    <a:pt x="346211" y="100355"/>
                  </a:lnTo>
                  <a:lnTo>
                    <a:pt x="340233" y="88646"/>
                  </a:lnTo>
                  <a:lnTo>
                    <a:pt x="336931" y="80010"/>
                  </a:lnTo>
                  <a:lnTo>
                    <a:pt x="336042" y="72517"/>
                  </a:lnTo>
                  <a:lnTo>
                    <a:pt x="337693" y="66294"/>
                  </a:lnTo>
                  <a:lnTo>
                    <a:pt x="339471" y="59944"/>
                  </a:lnTo>
                  <a:lnTo>
                    <a:pt x="343281" y="55626"/>
                  </a:lnTo>
                  <a:lnTo>
                    <a:pt x="349250" y="53340"/>
                  </a:lnTo>
                  <a:lnTo>
                    <a:pt x="358566" y="51722"/>
                  </a:lnTo>
                  <a:lnTo>
                    <a:pt x="384165" y="51722"/>
                  </a:lnTo>
                  <a:lnTo>
                    <a:pt x="379785" y="47174"/>
                  </a:lnTo>
                  <a:lnTo>
                    <a:pt x="373761" y="43053"/>
                  </a:lnTo>
                  <a:lnTo>
                    <a:pt x="367240" y="40526"/>
                  </a:lnTo>
                  <a:lnTo>
                    <a:pt x="360267" y="39608"/>
                  </a:lnTo>
                  <a:close/>
                </a:path>
                <a:path w="481330" h="281939">
                  <a:moveTo>
                    <a:pt x="384165" y="51722"/>
                  </a:moveTo>
                  <a:lnTo>
                    <a:pt x="358566" y="51722"/>
                  </a:lnTo>
                  <a:lnTo>
                    <a:pt x="366728" y="54498"/>
                  </a:lnTo>
                  <a:lnTo>
                    <a:pt x="373770" y="61680"/>
                  </a:lnTo>
                  <a:lnTo>
                    <a:pt x="379730" y="73279"/>
                  </a:lnTo>
                  <a:lnTo>
                    <a:pt x="383032" y="81915"/>
                  </a:lnTo>
                  <a:lnTo>
                    <a:pt x="383686" y="87433"/>
                  </a:lnTo>
                  <a:lnTo>
                    <a:pt x="383799" y="89916"/>
                  </a:lnTo>
                  <a:lnTo>
                    <a:pt x="380903" y="101981"/>
                  </a:lnTo>
                  <a:lnTo>
                    <a:pt x="380816" y="102171"/>
                  </a:lnTo>
                  <a:lnTo>
                    <a:pt x="376936" y="106553"/>
                  </a:lnTo>
                  <a:lnTo>
                    <a:pt x="370840" y="108839"/>
                  </a:lnTo>
                  <a:lnTo>
                    <a:pt x="361503" y="110488"/>
                  </a:lnTo>
                  <a:lnTo>
                    <a:pt x="388795" y="110488"/>
                  </a:lnTo>
                  <a:lnTo>
                    <a:pt x="392336" y="106150"/>
                  </a:lnTo>
                  <a:lnTo>
                    <a:pt x="395478" y="99695"/>
                  </a:lnTo>
                  <a:lnTo>
                    <a:pt x="397262" y="92583"/>
                  </a:lnTo>
                  <a:lnTo>
                    <a:pt x="397488" y="85979"/>
                  </a:lnTo>
                  <a:lnTo>
                    <a:pt x="397432" y="84248"/>
                  </a:lnTo>
                  <a:lnTo>
                    <a:pt x="396281" y="76656"/>
                  </a:lnTo>
                  <a:lnTo>
                    <a:pt x="393573" y="67945"/>
                  </a:lnTo>
                  <a:lnTo>
                    <a:pt x="389691" y="59608"/>
                  </a:lnTo>
                  <a:lnTo>
                    <a:pt x="385095" y="52689"/>
                  </a:lnTo>
                  <a:lnTo>
                    <a:pt x="384165" y="51722"/>
                  </a:lnTo>
                  <a:close/>
                </a:path>
                <a:path w="481330" h="281939">
                  <a:moveTo>
                    <a:pt x="244951" y="84248"/>
                  </a:moveTo>
                  <a:lnTo>
                    <a:pt x="215265" y="104394"/>
                  </a:lnTo>
                  <a:lnTo>
                    <a:pt x="224515" y="104394"/>
                  </a:lnTo>
                  <a:lnTo>
                    <a:pt x="225552" y="102870"/>
                  </a:lnTo>
                  <a:lnTo>
                    <a:pt x="227965" y="100711"/>
                  </a:lnTo>
                  <a:lnTo>
                    <a:pt x="235204" y="97917"/>
                  </a:lnTo>
                  <a:lnTo>
                    <a:pt x="239268" y="97536"/>
                  </a:lnTo>
                  <a:lnTo>
                    <a:pt x="262636" y="97536"/>
                  </a:lnTo>
                  <a:lnTo>
                    <a:pt x="262636" y="95504"/>
                  </a:lnTo>
                  <a:lnTo>
                    <a:pt x="263670" y="92555"/>
                  </a:lnTo>
                  <a:lnTo>
                    <a:pt x="266530" y="88265"/>
                  </a:lnTo>
                  <a:lnTo>
                    <a:pt x="256667" y="88265"/>
                  </a:lnTo>
                  <a:lnTo>
                    <a:pt x="251166" y="85405"/>
                  </a:lnTo>
                  <a:lnTo>
                    <a:pt x="244951" y="84248"/>
                  </a:lnTo>
                  <a:close/>
                </a:path>
                <a:path w="481330" h="281939">
                  <a:moveTo>
                    <a:pt x="402590" y="21844"/>
                  </a:moveTo>
                  <a:lnTo>
                    <a:pt x="393573" y="25400"/>
                  </a:lnTo>
                  <a:lnTo>
                    <a:pt x="422402" y="99695"/>
                  </a:lnTo>
                  <a:lnTo>
                    <a:pt x="435610" y="94615"/>
                  </a:lnTo>
                  <a:lnTo>
                    <a:pt x="414147" y="39370"/>
                  </a:lnTo>
                  <a:lnTo>
                    <a:pt x="414909" y="36068"/>
                  </a:lnTo>
                  <a:lnTo>
                    <a:pt x="416560" y="32766"/>
                  </a:lnTo>
                  <a:lnTo>
                    <a:pt x="418994" y="29845"/>
                  </a:lnTo>
                  <a:lnTo>
                    <a:pt x="410464" y="29845"/>
                  </a:lnTo>
                  <a:lnTo>
                    <a:pt x="402590" y="21844"/>
                  </a:lnTo>
                  <a:close/>
                </a:path>
                <a:path w="481330" h="281939">
                  <a:moveTo>
                    <a:pt x="287909" y="67310"/>
                  </a:moveTo>
                  <a:lnTo>
                    <a:pt x="281178" y="67310"/>
                  </a:lnTo>
                  <a:lnTo>
                    <a:pt x="269240" y="72009"/>
                  </a:lnTo>
                  <a:lnTo>
                    <a:pt x="256667" y="88265"/>
                  </a:lnTo>
                  <a:lnTo>
                    <a:pt x="266530" y="88265"/>
                  </a:lnTo>
                  <a:lnTo>
                    <a:pt x="267716" y="86487"/>
                  </a:lnTo>
                  <a:lnTo>
                    <a:pt x="270383" y="84328"/>
                  </a:lnTo>
                  <a:lnTo>
                    <a:pt x="273558" y="83058"/>
                  </a:lnTo>
                  <a:lnTo>
                    <a:pt x="280580" y="81579"/>
                  </a:lnTo>
                  <a:lnTo>
                    <a:pt x="305642" y="81579"/>
                  </a:lnTo>
                  <a:lnTo>
                    <a:pt x="304546" y="78740"/>
                  </a:lnTo>
                  <a:lnTo>
                    <a:pt x="299847" y="73152"/>
                  </a:lnTo>
                  <a:lnTo>
                    <a:pt x="287909" y="67310"/>
                  </a:lnTo>
                  <a:close/>
                </a:path>
                <a:path w="481330" h="281939">
                  <a:moveTo>
                    <a:pt x="458346" y="21209"/>
                  </a:moveTo>
                  <a:lnTo>
                    <a:pt x="437769" y="21209"/>
                  </a:lnTo>
                  <a:lnTo>
                    <a:pt x="441325" y="23495"/>
                  </a:lnTo>
                  <a:lnTo>
                    <a:pt x="445008" y="25781"/>
                  </a:lnTo>
                  <a:lnTo>
                    <a:pt x="448310" y="30861"/>
                  </a:lnTo>
                  <a:lnTo>
                    <a:pt x="468122" y="81915"/>
                  </a:lnTo>
                  <a:lnTo>
                    <a:pt x="481330" y="76835"/>
                  </a:lnTo>
                  <a:lnTo>
                    <a:pt x="463423" y="30861"/>
                  </a:lnTo>
                  <a:lnTo>
                    <a:pt x="458346" y="21209"/>
                  </a:lnTo>
                  <a:close/>
                </a:path>
                <a:path w="481330" h="281939">
                  <a:moveTo>
                    <a:pt x="346456" y="0"/>
                  </a:moveTo>
                  <a:lnTo>
                    <a:pt x="332867" y="5207"/>
                  </a:lnTo>
                  <a:lnTo>
                    <a:pt x="330073" y="32893"/>
                  </a:lnTo>
                  <a:lnTo>
                    <a:pt x="339725" y="29083"/>
                  </a:lnTo>
                  <a:lnTo>
                    <a:pt x="346456" y="0"/>
                  </a:lnTo>
                  <a:close/>
                </a:path>
                <a:path w="481330" h="281939">
                  <a:moveTo>
                    <a:pt x="438937" y="8304"/>
                  </a:moveTo>
                  <a:lnTo>
                    <a:pt x="410464" y="29845"/>
                  </a:lnTo>
                  <a:lnTo>
                    <a:pt x="418994" y="29845"/>
                  </a:lnTo>
                  <a:lnTo>
                    <a:pt x="421767" y="26670"/>
                  </a:lnTo>
                  <a:lnTo>
                    <a:pt x="424561" y="24511"/>
                  </a:lnTo>
                  <a:lnTo>
                    <a:pt x="433070" y="21209"/>
                  </a:lnTo>
                  <a:lnTo>
                    <a:pt x="458346" y="21209"/>
                  </a:lnTo>
                  <a:lnTo>
                    <a:pt x="456896" y="18452"/>
                  </a:lnTo>
                  <a:lnTo>
                    <a:pt x="448738" y="10937"/>
                  </a:lnTo>
                  <a:lnTo>
                    <a:pt x="438937" y="8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477767" y="1610867"/>
            <a:ext cx="1176655" cy="533400"/>
            <a:chOff x="3477767" y="1610867"/>
            <a:chExt cx="1176655" cy="533400"/>
          </a:xfrm>
        </p:grpSpPr>
        <p:sp>
          <p:nvSpPr>
            <p:cNvPr id="64" name="object 64"/>
            <p:cNvSpPr/>
            <p:nvPr/>
          </p:nvSpPr>
          <p:spPr>
            <a:xfrm>
              <a:off x="3487673" y="1620773"/>
              <a:ext cx="1156970" cy="513715"/>
            </a:xfrm>
            <a:custGeom>
              <a:avLst/>
              <a:gdLst/>
              <a:ahLst/>
              <a:cxnLst/>
              <a:rect l="l" t="t" r="r" b="b"/>
              <a:pathLst>
                <a:path w="1156970" h="513714">
                  <a:moveTo>
                    <a:pt x="1071117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1071117" y="513588"/>
                  </a:lnTo>
                  <a:lnTo>
                    <a:pt x="1104423" y="506856"/>
                  </a:lnTo>
                  <a:lnTo>
                    <a:pt x="1131633" y="488505"/>
                  </a:lnTo>
                  <a:lnTo>
                    <a:pt x="1149985" y="461295"/>
                  </a:lnTo>
                  <a:lnTo>
                    <a:pt x="1156715" y="427989"/>
                  </a:lnTo>
                  <a:lnTo>
                    <a:pt x="1156715" y="85598"/>
                  </a:lnTo>
                  <a:lnTo>
                    <a:pt x="1149984" y="52292"/>
                  </a:lnTo>
                  <a:lnTo>
                    <a:pt x="1131633" y="25082"/>
                  </a:lnTo>
                  <a:lnTo>
                    <a:pt x="1104423" y="6730"/>
                  </a:lnTo>
                  <a:lnTo>
                    <a:pt x="1071117" y="0"/>
                  </a:lnTo>
                  <a:close/>
                </a:path>
              </a:pathLst>
            </a:custGeom>
            <a:solidFill>
              <a:srgbClr val="6F2F9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87673" y="1620773"/>
              <a:ext cx="1156970" cy="513715"/>
            </a:xfrm>
            <a:custGeom>
              <a:avLst/>
              <a:gdLst/>
              <a:ahLst/>
              <a:cxnLst/>
              <a:rect l="l" t="t" r="r" b="b"/>
              <a:pathLst>
                <a:path w="1156970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1071117" y="0"/>
                  </a:lnTo>
                  <a:lnTo>
                    <a:pt x="1104423" y="6730"/>
                  </a:lnTo>
                  <a:lnTo>
                    <a:pt x="1131633" y="25082"/>
                  </a:lnTo>
                  <a:lnTo>
                    <a:pt x="1149984" y="52292"/>
                  </a:lnTo>
                  <a:lnTo>
                    <a:pt x="1156715" y="85598"/>
                  </a:lnTo>
                  <a:lnTo>
                    <a:pt x="1156715" y="427989"/>
                  </a:lnTo>
                  <a:lnTo>
                    <a:pt x="1149985" y="461295"/>
                  </a:lnTo>
                  <a:lnTo>
                    <a:pt x="1131633" y="488505"/>
                  </a:lnTo>
                  <a:lnTo>
                    <a:pt x="1104423" y="506856"/>
                  </a:lnTo>
                  <a:lnTo>
                    <a:pt x="1071117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702558" y="1720037"/>
            <a:ext cx="727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Hígado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482340" y="2258567"/>
            <a:ext cx="1176655" cy="533400"/>
            <a:chOff x="3482340" y="2258567"/>
            <a:chExt cx="1176655" cy="533400"/>
          </a:xfrm>
        </p:grpSpPr>
        <p:sp>
          <p:nvSpPr>
            <p:cNvPr id="68" name="object 68"/>
            <p:cNvSpPr/>
            <p:nvPr/>
          </p:nvSpPr>
          <p:spPr>
            <a:xfrm>
              <a:off x="3492246" y="2268473"/>
              <a:ext cx="1156970" cy="513715"/>
            </a:xfrm>
            <a:custGeom>
              <a:avLst/>
              <a:gdLst/>
              <a:ahLst/>
              <a:cxnLst/>
              <a:rect l="l" t="t" r="r" b="b"/>
              <a:pathLst>
                <a:path w="1156970" h="513714">
                  <a:moveTo>
                    <a:pt x="1071117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1071117" y="513588"/>
                  </a:lnTo>
                  <a:lnTo>
                    <a:pt x="1104423" y="506856"/>
                  </a:lnTo>
                  <a:lnTo>
                    <a:pt x="1131633" y="488505"/>
                  </a:lnTo>
                  <a:lnTo>
                    <a:pt x="1149985" y="461295"/>
                  </a:lnTo>
                  <a:lnTo>
                    <a:pt x="1156715" y="427989"/>
                  </a:lnTo>
                  <a:lnTo>
                    <a:pt x="1156715" y="85598"/>
                  </a:lnTo>
                  <a:lnTo>
                    <a:pt x="1149984" y="52292"/>
                  </a:lnTo>
                  <a:lnTo>
                    <a:pt x="1131633" y="25082"/>
                  </a:lnTo>
                  <a:lnTo>
                    <a:pt x="1104423" y="6730"/>
                  </a:lnTo>
                  <a:lnTo>
                    <a:pt x="1071117" y="0"/>
                  </a:lnTo>
                  <a:close/>
                </a:path>
              </a:pathLst>
            </a:custGeom>
            <a:solidFill>
              <a:srgbClr val="6F2F9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92246" y="2268473"/>
              <a:ext cx="1156970" cy="513715"/>
            </a:xfrm>
            <a:custGeom>
              <a:avLst/>
              <a:gdLst/>
              <a:ahLst/>
              <a:cxnLst/>
              <a:rect l="l" t="t" r="r" b="b"/>
              <a:pathLst>
                <a:path w="1156970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1071117" y="0"/>
                  </a:lnTo>
                  <a:lnTo>
                    <a:pt x="1104423" y="6730"/>
                  </a:lnTo>
                  <a:lnTo>
                    <a:pt x="1131633" y="25082"/>
                  </a:lnTo>
                  <a:lnTo>
                    <a:pt x="1149984" y="52292"/>
                  </a:lnTo>
                  <a:lnTo>
                    <a:pt x="1156715" y="85598"/>
                  </a:lnTo>
                  <a:lnTo>
                    <a:pt x="1156715" y="427989"/>
                  </a:lnTo>
                  <a:lnTo>
                    <a:pt x="1149985" y="461295"/>
                  </a:lnTo>
                  <a:lnTo>
                    <a:pt x="1131633" y="488505"/>
                  </a:lnTo>
                  <a:lnTo>
                    <a:pt x="1104423" y="506856"/>
                  </a:lnTo>
                  <a:lnTo>
                    <a:pt x="1071117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608578" y="2368677"/>
            <a:ext cx="9251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Inte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-5" dirty="0">
                <a:latin typeface="Trebuchet MS"/>
                <a:cs typeface="Trebuchet MS"/>
              </a:rPr>
              <a:t>tino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541776" y="4913376"/>
            <a:ext cx="1178560" cy="533400"/>
            <a:chOff x="3541776" y="4913376"/>
            <a:chExt cx="1178560" cy="533400"/>
          </a:xfrm>
        </p:grpSpPr>
        <p:sp>
          <p:nvSpPr>
            <p:cNvPr id="72" name="object 72"/>
            <p:cNvSpPr/>
            <p:nvPr/>
          </p:nvSpPr>
          <p:spPr>
            <a:xfrm>
              <a:off x="3551682" y="4923282"/>
              <a:ext cx="1158240" cy="513715"/>
            </a:xfrm>
            <a:custGeom>
              <a:avLst/>
              <a:gdLst/>
              <a:ahLst/>
              <a:cxnLst/>
              <a:rect l="l" t="t" r="r" b="b"/>
              <a:pathLst>
                <a:path w="1158239" h="513714">
                  <a:moveTo>
                    <a:pt x="1072641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7" y="513588"/>
                  </a:lnTo>
                  <a:lnTo>
                    <a:pt x="1072641" y="513588"/>
                  </a:lnTo>
                  <a:lnTo>
                    <a:pt x="1105947" y="506857"/>
                  </a:lnTo>
                  <a:lnTo>
                    <a:pt x="1133157" y="488505"/>
                  </a:lnTo>
                  <a:lnTo>
                    <a:pt x="1151508" y="461295"/>
                  </a:lnTo>
                  <a:lnTo>
                    <a:pt x="1158239" y="427990"/>
                  </a:lnTo>
                  <a:lnTo>
                    <a:pt x="1158239" y="85598"/>
                  </a:lnTo>
                  <a:lnTo>
                    <a:pt x="1151508" y="52292"/>
                  </a:lnTo>
                  <a:lnTo>
                    <a:pt x="1133157" y="25082"/>
                  </a:lnTo>
                  <a:lnTo>
                    <a:pt x="1105947" y="6731"/>
                  </a:lnTo>
                  <a:lnTo>
                    <a:pt x="1072641" y="0"/>
                  </a:lnTo>
                  <a:close/>
                </a:path>
              </a:pathLst>
            </a:custGeom>
            <a:solidFill>
              <a:srgbClr val="6F2F9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51682" y="4923282"/>
              <a:ext cx="1158240" cy="513715"/>
            </a:xfrm>
            <a:custGeom>
              <a:avLst/>
              <a:gdLst/>
              <a:ahLst/>
              <a:cxnLst/>
              <a:rect l="l" t="t" r="r" b="b"/>
              <a:pathLst>
                <a:path w="1158239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7" y="0"/>
                  </a:lnTo>
                  <a:lnTo>
                    <a:pt x="1072641" y="0"/>
                  </a:lnTo>
                  <a:lnTo>
                    <a:pt x="1105947" y="6731"/>
                  </a:lnTo>
                  <a:lnTo>
                    <a:pt x="1133157" y="25082"/>
                  </a:lnTo>
                  <a:lnTo>
                    <a:pt x="1151508" y="52292"/>
                  </a:lnTo>
                  <a:lnTo>
                    <a:pt x="1158239" y="85598"/>
                  </a:lnTo>
                  <a:lnTo>
                    <a:pt x="1158239" y="427990"/>
                  </a:lnTo>
                  <a:lnTo>
                    <a:pt x="1151508" y="461295"/>
                  </a:lnTo>
                  <a:lnTo>
                    <a:pt x="1133157" y="488505"/>
                  </a:lnTo>
                  <a:lnTo>
                    <a:pt x="1105947" y="506857"/>
                  </a:lnTo>
                  <a:lnTo>
                    <a:pt x="1072641" y="513588"/>
                  </a:lnTo>
                  <a:lnTo>
                    <a:pt x="85597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0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56786" y="5023866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cerebro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541776" y="3995928"/>
            <a:ext cx="1178560" cy="533400"/>
            <a:chOff x="3541776" y="3995928"/>
            <a:chExt cx="1178560" cy="533400"/>
          </a:xfrm>
        </p:grpSpPr>
        <p:sp>
          <p:nvSpPr>
            <p:cNvPr id="76" name="object 76"/>
            <p:cNvSpPr/>
            <p:nvPr/>
          </p:nvSpPr>
          <p:spPr>
            <a:xfrm>
              <a:off x="3551682" y="4005834"/>
              <a:ext cx="1158240" cy="513715"/>
            </a:xfrm>
            <a:custGeom>
              <a:avLst/>
              <a:gdLst/>
              <a:ahLst/>
              <a:cxnLst/>
              <a:rect l="l" t="t" r="r" b="b"/>
              <a:pathLst>
                <a:path w="1158239" h="513714">
                  <a:moveTo>
                    <a:pt x="1072641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7" y="513588"/>
                  </a:lnTo>
                  <a:lnTo>
                    <a:pt x="1072641" y="513588"/>
                  </a:lnTo>
                  <a:lnTo>
                    <a:pt x="1105947" y="506857"/>
                  </a:lnTo>
                  <a:lnTo>
                    <a:pt x="1133157" y="488505"/>
                  </a:lnTo>
                  <a:lnTo>
                    <a:pt x="1151508" y="461295"/>
                  </a:lnTo>
                  <a:lnTo>
                    <a:pt x="1158239" y="427990"/>
                  </a:lnTo>
                  <a:lnTo>
                    <a:pt x="1158239" y="85598"/>
                  </a:lnTo>
                  <a:lnTo>
                    <a:pt x="1151508" y="52292"/>
                  </a:lnTo>
                  <a:lnTo>
                    <a:pt x="1133157" y="25082"/>
                  </a:lnTo>
                  <a:lnTo>
                    <a:pt x="1105947" y="6731"/>
                  </a:lnTo>
                  <a:lnTo>
                    <a:pt x="1072641" y="0"/>
                  </a:lnTo>
                  <a:close/>
                </a:path>
              </a:pathLst>
            </a:custGeom>
            <a:solidFill>
              <a:srgbClr val="6F2F9F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51682" y="4005834"/>
              <a:ext cx="1158240" cy="513715"/>
            </a:xfrm>
            <a:custGeom>
              <a:avLst/>
              <a:gdLst/>
              <a:ahLst/>
              <a:cxnLst/>
              <a:rect l="l" t="t" r="r" b="b"/>
              <a:pathLst>
                <a:path w="1158239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7" y="0"/>
                  </a:lnTo>
                  <a:lnTo>
                    <a:pt x="1072641" y="0"/>
                  </a:lnTo>
                  <a:lnTo>
                    <a:pt x="1105947" y="6731"/>
                  </a:lnTo>
                  <a:lnTo>
                    <a:pt x="1133157" y="25082"/>
                  </a:lnTo>
                  <a:lnTo>
                    <a:pt x="1151508" y="52292"/>
                  </a:lnTo>
                  <a:lnTo>
                    <a:pt x="1158239" y="85598"/>
                  </a:lnTo>
                  <a:lnTo>
                    <a:pt x="1158239" y="427990"/>
                  </a:lnTo>
                  <a:lnTo>
                    <a:pt x="1151508" y="461295"/>
                  </a:lnTo>
                  <a:lnTo>
                    <a:pt x="1133157" y="488505"/>
                  </a:lnTo>
                  <a:lnTo>
                    <a:pt x="1105947" y="506857"/>
                  </a:lnTo>
                  <a:lnTo>
                    <a:pt x="1072641" y="513588"/>
                  </a:lnTo>
                  <a:lnTo>
                    <a:pt x="85597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0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832986" y="4107307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Riñ</a:t>
            </a:r>
            <a:r>
              <a:rPr sz="1800" spc="-10" dirty="0">
                <a:latin typeface="Trebuchet MS"/>
                <a:cs typeface="Trebuchet MS"/>
              </a:rPr>
              <a:t>ó</a:t>
            </a:r>
            <a:r>
              <a:rPr sz="1800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282184" y="1763267"/>
            <a:ext cx="1388745" cy="771525"/>
            <a:chOff x="5282184" y="1763267"/>
            <a:chExt cx="1388745" cy="771525"/>
          </a:xfrm>
        </p:grpSpPr>
        <p:sp>
          <p:nvSpPr>
            <p:cNvPr id="80" name="object 80"/>
            <p:cNvSpPr/>
            <p:nvPr/>
          </p:nvSpPr>
          <p:spPr>
            <a:xfrm>
              <a:off x="5292090" y="1773173"/>
              <a:ext cx="1369060" cy="751840"/>
            </a:xfrm>
            <a:custGeom>
              <a:avLst/>
              <a:gdLst/>
              <a:ahLst/>
              <a:cxnLst/>
              <a:rect l="l" t="t" r="r" b="b"/>
              <a:pathLst>
                <a:path w="1369059" h="751839">
                  <a:moveTo>
                    <a:pt x="1243330" y="0"/>
                  </a:moveTo>
                  <a:lnTo>
                    <a:pt x="125222" y="0"/>
                  </a:lnTo>
                  <a:lnTo>
                    <a:pt x="76455" y="9832"/>
                  </a:lnTo>
                  <a:lnTo>
                    <a:pt x="36655" y="36655"/>
                  </a:lnTo>
                  <a:lnTo>
                    <a:pt x="9832" y="76455"/>
                  </a:lnTo>
                  <a:lnTo>
                    <a:pt x="0" y="125222"/>
                  </a:lnTo>
                  <a:lnTo>
                    <a:pt x="0" y="626110"/>
                  </a:lnTo>
                  <a:lnTo>
                    <a:pt x="9832" y="674876"/>
                  </a:lnTo>
                  <a:lnTo>
                    <a:pt x="36655" y="714676"/>
                  </a:lnTo>
                  <a:lnTo>
                    <a:pt x="76455" y="741499"/>
                  </a:lnTo>
                  <a:lnTo>
                    <a:pt x="125222" y="751331"/>
                  </a:lnTo>
                  <a:lnTo>
                    <a:pt x="1243330" y="751331"/>
                  </a:lnTo>
                  <a:lnTo>
                    <a:pt x="1292096" y="741499"/>
                  </a:lnTo>
                  <a:lnTo>
                    <a:pt x="1331896" y="714676"/>
                  </a:lnTo>
                  <a:lnTo>
                    <a:pt x="1358719" y="674876"/>
                  </a:lnTo>
                  <a:lnTo>
                    <a:pt x="1368552" y="626110"/>
                  </a:lnTo>
                  <a:lnTo>
                    <a:pt x="1368552" y="125222"/>
                  </a:lnTo>
                  <a:lnTo>
                    <a:pt x="1358719" y="76455"/>
                  </a:lnTo>
                  <a:lnTo>
                    <a:pt x="1331896" y="36655"/>
                  </a:lnTo>
                  <a:lnTo>
                    <a:pt x="1292096" y="9832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FFC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92090" y="1773173"/>
              <a:ext cx="1369060" cy="751840"/>
            </a:xfrm>
            <a:custGeom>
              <a:avLst/>
              <a:gdLst/>
              <a:ahLst/>
              <a:cxnLst/>
              <a:rect l="l" t="t" r="r" b="b"/>
              <a:pathLst>
                <a:path w="1369059" h="751839">
                  <a:moveTo>
                    <a:pt x="0" y="125222"/>
                  </a:moveTo>
                  <a:lnTo>
                    <a:pt x="9832" y="76455"/>
                  </a:lnTo>
                  <a:lnTo>
                    <a:pt x="36655" y="36655"/>
                  </a:lnTo>
                  <a:lnTo>
                    <a:pt x="76455" y="9832"/>
                  </a:lnTo>
                  <a:lnTo>
                    <a:pt x="125222" y="0"/>
                  </a:lnTo>
                  <a:lnTo>
                    <a:pt x="1243330" y="0"/>
                  </a:lnTo>
                  <a:lnTo>
                    <a:pt x="1292096" y="9832"/>
                  </a:lnTo>
                  <a:lnTo>
                    <a:pt x="1331896" y="36655"/>
                  </a:lnTo>
                  <a:lnTo>
                    <a:pt x="1358719" y="76455"/>
                  </a:lnTo>
                  <a:lnTo>
                    <a:pt x="1368552" y="125222"/>
                  </a:lnTo>
                  <a:lnTo>
                    <a:pt x="1368552" y="626110"/>
                  </a:lnTo>
                  <a:lnTo>
                    <a:pt x="1358719" y="674876"/>
                  </a:lnTo>
                  <a:lnTo>
                    <a:pt x="1331896" y="714676"/>
                  </a:lnTo>
                  <a:lnTo>
                    <a:pt x="1292096" y="741499"/>
                  </a:lnTo>
                  <a:lnTo>
                    <a:pt x="1243330" y="751331"/>
                  </a:lnTo>
                  <a:lnTo>
                    <a:pt x="125222" y="751331"/>
                  </a:lnTo>
                  <a:lnTo>
                    <a:pt x="76455" y="741499"/>
                  </a:lnTo>
                  <a:lnTo>
                    <a:pt x="36655" y="714676"/>
                  </a:lnTo>
                  <a:lnTo>
                    <a:pt x="9832" y="674876"/>
                  </a:lnTo>
                  <a:lnTo>
                    <a:pt x="0" y="626110"/>
                  </a:lnTo>
                  <a:lnTo>
                    <a:pt x="0" y="12522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456046" y="2040128"/>
            <a:ext cx="1042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O</a:t>
            </a:r>
            <a:r>
              <a:rPr sz="1200" dirty="0">
                <a:latin typeface="Trebuchet MS"/>
                <a:cs typeface="Trebuchet MS"/>
              </a:rPr>
              <a:t>RINA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H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5" dirty="0">
                <a:latin typeface="Trebuchet MS"/>
                <a:cs typeface="Trebuchet MS"/>
              </a:rPr>
              <a:t>C</a:t>
            </a:r>
            <a:r>
              <a:rPr sz="1200" spc="5" dirty="0">
                <a:latin typeface="Trebuchet MS"/>
                <a:cs typeface="Trebuchet MS"/>
              </a:rPr>
              <a:t>E</a:t>
            </a:r>
            <a:r>
              <a:rPr sz="1200" dirty="0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390388" y="3331464"/>
            <a:ext cx="1388745" cy="771525"/>
            <a:chOff x="5390388" y="3331464"/>
            <a:chExt cx="1388745" cy="771525"/>
          </a:xfrm>
        </p:grpSpPr>
        <p:sp>
          <p:nvSpPr>
            <p:cNvPr id="84" name="object 84"/>
            <p:cNvSpPr/>
            <p:nvPr/>
          </p:nvSpPr>
          <p:spPr>
            <a:xfrm>
              <a:off x="5400294" y="3341370"/>
              <a:ext cx="1369060" cy="751840"/>
            </a:xfrm>
            <a:custGeom>
              <a:avLst/>
              <a:gdLst/>
              <a:ahLst/>
              <a:cxnLst/>
              <a:rect l="l" t="t" r="r" b="b"/>
              <a:pathLst>
                <a:path w="1369059" h="751839">
                  <a:moveTo>
                    <a:pt x="1243329" y="0"/>
                  </a:moveTo>
                  <a:lnTo>
                    <a:pt x="125221" y="0"/>
                  </a:lnTo>
                  <a:lnTo>
                    <a:pt x="76455" y="9832"/>
                  </a:lnTo>
                  <a:lnTo>
                    <a:pt x="36655" y="36655"/>
                  </a:lnTo>
                  <a:lnTo>
                    <a:pt x="9832" y="76455"/>
                  </a:lnTo>
                  <a:lnTo>
                    <a:pt x="0" y="125221"/>
                  </a:lnTo>
                  <a:lnTo>
                    <a:pt x="0" y="626109"/>
                  </a:lnTo>
                  <a:lnTo>
                    <a:pt x="9832" y="674876"/>
                  </a:lnTo>
                  <a:lnTo>
                    <a:pt x="36655" y="714676"/>
                  </a:lnTo>
                  <a:lnTo>
                    <a:pt x="76455" y="741499"/>
                  </a:lnTo>
                  <a:lnTo>
                    <a:pt x="125221" y="751331"/>
                  </a:lnTo>
                  <a:lnTo>
                    <a:pt x="1243329" y="751331"/>
                  </a:lnTo>
                  <a:lnTo>
                    <a:pt x="1292096" y="741499"/>
                  </a:lnTo>
                  <a:lnTo>
                    <a:pt x="1331896" y="714676"/>
                  </a:lnTo>
                  <a:lnTo>
                    <a:pt x="1358719" y="674876"/>
                  </a:lnTo>
                  <a:lnTo>
                    <a:pt x="1368552" y="626109"/>
                  </a:lnTo>
                  <a:lnTo>
                    <a:pt x="1368552" y="125221"/>
                  </a:lnTo>
                  <a:lnTo>
                    <a:pt x="1358719" y="76455"/>
                  </a:lnTo>
                  <a:lnTo>
                    <a:pt x="1331896" y="36655"/>
                  </a:lnTo>
                  <a:lnTo>
                    <a:pt x="1292096" y="9832"/>
                  </a:lnTo>
                  <a:lnTo>
                    <a:pt x="1243329" y="0"/>
                  </a:lnTo>
                  <a:close/>
                </a:path>
              </a:pathLst>
            </a:custGeom>
            <a:solidFill>
              <a:srgbClr val="FFC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00294" y="3341370"/>
              <a:ext cx="1369060" cy="751840"/>
            </a:xfrm>
            <a:custGeom>
              <a:avLst/>
              <a:gdLst/>
              <a:ahLst/>
              <a:cxnLst/>
              <a:rect l="l" t="t" r="r" b="b"/>
              <a:pathLst>
                <a:path w="1369059" h="751839">
                  <a:moveTo>
                    <a:pt x="0" y="125221"/>
                  </a:moveTo>
                  <a:lnTo>
                    <a:pt x="9832" y="76455"/>
                  </a:lnTo>
                  <a:lnTo>
                    <a:pt x="36655" y="36655"/>
                  </a:lnTo>
                  <a:lnTo>
                    <a:pt x="76455" y="9832"/>
                  </a:lnTo>
                  <a:lnTo>
                    <a:pt x="125221" y="0"/>
                  </a:lnTo>
                  <a:lnTo>
                    <a:pt x="1243329" y="0"/>
                  </a:lnTo>
                  <a:lnTo>
                    <a:pt x="1292096" y="9832"/>
                  </a:lnTo>
                  <a:lnTo>
                    <a:pt x="1331896" y="36655"/>
                  </a:lnTo>
                  <a:lnTo>
                    <a:pt x="1358719" y="76455"/>
                  </a:lnTo>
                  <a:lnTo>
                    <a:pt x="1368552" y="125221"/>
                  </a:lnTo>
                  <a:lnTo>
                    <a:pt x="1368552" y="626109"/>
                  </a:lnTo>
                  <a:lnTo>
                    <a:pt x="1358719" y="674876"/>
                  </a:lnTo>
                  <a:lnTo>
                    <a:pt x="1331896" y="714676"/>
                  </a:lnTo>
                  <a:lnTo>
                    <a:pt x="1292096" y="741499"/>
                  </a:lnTo>
                  <a:lnTo>
                    <a:pt x="1243329" y="751331"/>
                  </a:lnTo>
                  <a:lnTo>
                    <a:pt x="125221" y="751331"/>
                  </a:lnTo>
                  <a:lnTo>
                    <a:pt x="76455" y="741499"/>
                  </a:lnTo>
                  <a:lnTo>
                    <a:pt x="36655" y="714676"/>
                  </a:lnTo>
                  <a:lnTo>
                    <a:pt x="9832" y="674876"/>
                  </a:lnTo>
                  <a:lnTo>
                    <a:pt x="0" y="626109"/>
                  </a:lnTo>
                  <a:lnTo>
                    <a:pt x="0" y="12522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542534" y="3608654"/>
            <a:ext cx="1085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LECHE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SUDOR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426964" y="4643628"/>
            <a:ext cx="1388745" cy="771525"/>
            <a:chOff x="5426964" y="4643628"/>
            <a:chExt cx="1388745" cy="771525"/>
          </a:xfrm>
        </p:grpSpPr>
        <p:sp>
          <p:nvSpPr>
            <p:cNvPr id="88" name="object 88"/>
            <p:cNvSpPr/>
            <p:nvPr/>
          </p:nvSpPr>
          <p:spPr>
            <a:xfrm>
              <a:off x="5436870" y="4653534"/>
              <a:ext cx="1369060" cy="751840"/>
            </a:xfrm>
            <a:custGeom>
              <a:avLst/>
              <a:gdLst/>
              <a:ahLst/>
              <a:cxnLst/>
              <a:rect l="l" t="t" r="r" b="b"/>
              <a:pathLst>
                <a:path w="1369059" h="751839">
                  <a:moveTo>
                    <a:pt x="1243329" y="0"/>
                  </a:moveTo>
                  <a:lnTo>
                    <a:pt x="125221" y="0"/>
                  </a:lnTo>
                  <a:lnTo>
                    <a:pt x="76455" y="9832"/>
                  </a:lnTo>
                  <a:lnTo>
                    <a:pt x="36655" y="36655"/>
                  </a:lnTo>
                  <a:lnTo>
                    <a:pt x="9832" y="76455"/>
                  </a:lnTo>
                  <a:lnTo>
                    <a:pt x="0" y="125222"/>
                  </a:lnTo>
                  <a:lnTo>
                    <a:pt x="0" y="626110"/>
                  </a:lnTo>
                  <a:lnTo>
                    <a:pt x="9832" y="674876"/>
                  </a:lnTo>
                  <a:lnTo>
                    <a:pt x="36655" y="714676"/>
                  </a:lnTo>
                  <a:lnTo>
                    <a:pt x="76455" y="741499"/>
                  </a:lnTo>
                  <a:lnTo>
                    <a:pt x="125221" y="751332"/>
                  </a:lnTo>
                  <a:lnTo>
                    <a:pt x="1243329" y="751332"/>
                  </a:lnTo>
                  <a:lnTo>
                    <a:pt x="1292096" y="741499"/>
                  </a:lnTo>
                  <a:lnTo>
                    <a:pt x="1331896" y="714676"/>
                  </a:lnTo>
                  <a:lnTo>
                    <a:pt x="1358719" y="674876"/>
                  </a:lnTo>
                  <a:lnTo>
                    <a:pt x="1368552" y="626110"/>
                  </a:lnTo>
                  <a:lnTo>
                    <a:pt x="1368552" y="125222"/>
                  </a:lnTo>
                  <a:lnTo>
                    <a:pt x="1358719" y="76455"/>
                  </a:lnTo>
                  <a:lnTo>
                    <a:pt x="1331896" y="36655"/>
                  </a:lnTo>
                  <a:lnTo>
                    <a:pt x="1292096" y="9832"/>
                  </a:lnTo>
                  <a:lnTo>
                    <a:pt x="1243329" y="0"/>
                  </a:lnTo>
                  <a:close/>
                </a:path>
              </a:pathLst>
            </a:custGeom>
            <a:solidFill>
              <a:srgbClr val="FFC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436870" y="4653534"/>
              <a:ext cx="1369060" cy="751840"/>
            </a:xfrm>
            <a:custGeom>
              <a:avLst/>
              <a:gdLst/>
              <a:ahLst/>
              <a:cxnLst/>
              <a:rect l="l" t="t" r="r" b="b"/>
              <a:pathLst>
                <a:path w="1369059" h="751839">
                  <a:moveTo>
                    <a:pt x="0" y="125222"/>
                  </a:moveTo>
                  <a:lnTo>
                    <a:pt x="9832" y="76455"/>
                  </a:lnTo>
                  <a:lnTo>
                    <a:pt x="36655" y="36655"/>
                  </a:lnTo>
                  <a:lnTo>
                    <a:pt x="76455" y="9832"/>
                  </a:lnTo>
                  <a:lnTo>
                    <a:pt x="125221" y="0"/>
                  </a:lnTo>
                  <a:lnTo>
                    <a:pt x="1243329" y="0"/>
                  </a:lnTo>
                  <a:lnTo>
                    <a:pt x="1292096" y="9832"/>
                  </a:lnTo>
                  <a:lnTo>
                    <a:pt x="1331896" y="36655"/>
                  </a:lnTo>
                  <a:lnTo>
                    <a:pt x="1358719" y="76455"/>
                  </a:lnTo>
                  <a:lnTo>
                    <a:pt x="1368552" y="125222"/>
                  </a:lnTo>
                  <a:lnTo>
                    <a:pt x="1368552" y="626110"/>
                  </a:lnTo>
                  <a:lnTo>
                    <a:pt x="1358719" y="674876"/>
                  </a:lnTo>
                  <a:lnTo>
                    <a:pt x="1331896" y="714676"/>
                  </a:lnTo>
                  <a:lnTo>
                    <a:pt x="1292096" y="741499"/>
                  </a:lnTo>
                  <a:lnTo>
                    <a:pt x="1243329" y="751332"/>
                  </a:lnTo>
                  <a:lnTo>
                    <a:pt x="125221" y="751332"/>
                  </a:lnTo>
                  <a:lnTo>
                    <a:pt x="76455" y="741499"/>
                  </a:lnTo>
                  <a:lnTo>
                    <a:pt x="36655" y="714676"/>
                  </a:lnTo>
                  <a:lnTo>
                    <a:pt x="9832" y="674876"/>
                  </a:lnTo>
                  <a:lnTo>
                    <a:pt x="0" y="626110"/>
                  </a:lnTo>
                  <a:lnTo>
                    <a:pt x="0" y="12522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734050" y="4829682"/>
            <a:ext cx="773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AIRE 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PUL</a:t>
            </a:r>
            <a:r>
              <a:rPr sz="1200" spc="-5" dirty="0">
                <a:latin typeface="Trebuchet MS"/>
                <a:cs typeface="Trebuchet MS"/>
              </a:rPr>
              <a:t>MONAR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0731" y="0"/>
            <a:ext cx="1763268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0442" y="575817"/>
            <a:ext cx="620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FACTORES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10" dirty="0">
                <a:latin typeface="Arial"/>
                <a:cs typeface="Arial"/>
              </a:rPr>
              <a:t> MODIFICAN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METABOLISMO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 LOS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FARMACOS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225041"/>
            <a:ext cx="7088505" cy="411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rebuchet MS"/>
                <a:cs typeface="Trebuchet MS"/>
              </a:rPr>
              <a:t>Fisiológicos</a:t>
            </a:r>
            <a:endParaRPr sz="1400">
              <a:latin typeface="Trebuchet MS"/>
              <a:cs typeface="Trebuchet MS"/>
            </a:endParaRPr>
          </a:p>
          <a:p>
            <a:pPr marL="387985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Edad: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recién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nacido  su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metabolismo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no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esta muy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dearrollado</a:t>
            </a:r>
            <a:r>
              <a:rPr sz="1400" dirty="0">
                <a:latin typeface="Trebuchet MS"/>
                <a:cs typeface="Trebuchet MS"/>
              </a:rPr>
              <a:t> y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anciano</a:t>
            </a:r>
            <a:endParaRPr sz="1400">
              <a:latin typeface="Trebuchet MS"/>
              <a:cs typeface="Trebuchet MS"/>
            </a:endParaRPr>
          </a:p>
          <a:p>
            <a:pPr marL="387985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porque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tiene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un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déficit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enzimáticco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por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lo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su metabolizmo</a:t>
            </a:r>
            <a:r>
              <a:rPr sz="1400" spc="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esta disminuido.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rebuchet MS"/>
              <a:cs typeface="Trebuchet MS"/>
            </a:endParaRPr>
          </a:p>
          <a:p>
            <a:pPr marL="247650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Genéticos: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hay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personas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no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metabolizan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diversos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fármacos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rebuchet MS"/>
              <a:cs typeface="Trebuchet MS"/>
            </a:endParaRPr>
          </a:p>
          <a:p>
            <a:pPr marL="324485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Embarazo:</a:t>
            </a:r>
            <a:r>
              <a:rPr sz="1400" spc="434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habrá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menos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metabolización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y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puede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existir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toxicidad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sobre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5" dirty="0">
                <a:latin typeface="Trebuchet MS"/>
                <a:cs typeface="Trebuchet MS"/>
              </a:rPr>
              <a:t> feto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y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</a:t>
            </a:r>
            <a:endParaRPr sz="1400">
              <a:latin typeface="Trebuchet MS"/>
              <a:cs typeface="Trebuchet MS"/>
            </a:endParaRPr>
          </a:p>
          <a:p>
            <a:pPr marL="324485">
              <a:lnSpc>
                <a:spcPts val="1635"/>
              </a:lnSpc>
            </a:pPr>
            <a:r>
              <a:rPr sz="1400" spc="-5" dirty="0">
                <a:latin typeface="Trebuchet MS"/>
                <a:cs typeface="Trebuchet MS"/>
              </a:rPr>
              <a:t>madre.</a:t>
            </a:r>
            <a:endParaRPr sz="1400">
              <a:latin typeface="Trebuchet MS"/>
              <a:cs typeface="Trebuchet MS"/>
            </a:endParaRPr>
          </a:p>
          <a:p>
            <a:pPr marL="229870" marR="2642870">
              <a:lnSpc>
                <a:spcPts val="1680"/>
              </a:lnSpc>
              <a:spcBef>
                <a:spcPts val="15"/>
              </a:spcBef>
            </a:pPr>
            <a:r>
              <a:rPr sz="1400" dirty="0">
                <a:latin typeface="Trebuchet MS"/>
                <a:cs typeface="Trebuchet MS"/>
              </a:rPr>
              <a:t>Sexo: </a:t>
            </a:r>
            <a:r>
              <a:rPr sz="1400" spc="-5" dirty="0">
                <a:latin typeface="Trebuchet MS"/>
                <a:cs typeface="Trebuchet MS"/>
              </a:rPr>
              <a:t>en el hombre habrá una mayor metabolización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que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mujeres.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rebuchet MS"/>
                <a:cs typeface="Trebuchet MS"/>
              </a:rPr>
              <a:t>Patológicos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Insuficiencia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hepática, enfermedad del hígado, por </a:t>
            </a:r>
            <a:r>
              <a:rPr sz="1400" dirty="0">
                <a:latin typeface="Trebuchet MS"/>
                <a:cs typeface="Trebuchet MS"/>
              </a:rPr>
              <a:t>la </a:t>
            </a:r>
            <a:r>
              <a:rPr sz="1400" spc="-5" dirty="0">
                <a:latin typeface="Trebuchet MS"/>
                <a:cs typeface="Trebuchet MS"/>
              </a:rPr>
              <a:t>cual el hígado no tiene capacidad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para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metabolizar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el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fármaco</a:t>
            </a:r>
            <a:r>
              <a:rPr sz="1400" b="1" spc="-5" dirty="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64135">
              <a:lnSpc>
                <a:spcPct val="100000"/>
              </a:lnSpc>
              <a:spcBef>
                <a:spcPts val="20"/>
              </a:spcBef>
            </a:pPr>
            <a:r>
              <a:rPr sz="1400" b="1" spc="-10" dirty="0">
                <a:latin typeface="Trebuchet MS"/>
                <a:cs typeface="Trebuchet MS"/>
              </a:rPr>
              <a:t>Yatrógenos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64135" marR="1259205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Si se </a:t>
            </a:r>
            <a:r>
              <a:rPr sz="1400" spc="-5" dirty="0">
                <a:latin typeface="Trebuchet MS"/>
                <a:cs typeface="Trebuchet MS"/>
              </a:rPr>
              <a:t>administran </a:t>
            </a:r>
            <a:r>
              <a:rPr sz="1400" dirty="0">
                <a:latin typeface="Trebuchet MS"/>
                <a:cs typeface="Trebuchet MS"/>
              </a:rPr>
              <a:t>dos </a:t>
            </a:r>
            <a:r>
              <a:rPr sz="1400" spc="-5" dirty="0">
                <a:latin typeface="Trebuchet MS"/>
                <a:cs typeface="Trebuchet MS"/>
              </a:rPr>
              <a:t>fármacos simultáneamente </a:t>
            </a:r>
            <a:r>
              <a:rPr sz="1400" dirty="0">
                <a:latin typeface="Trebuchet MS"/>
                <a:cs typeface="Trebuchet MS"/>
              </a:rPr>
              <a:t>uno puede </a:t>
            </a:r>
            <a:r>
              <a:rPr sz="1400" spc="-5" dirty="0">
                <a:latin typeface="Trebuchet MS"/>
                <a:cs typeface="Trebuchet MS"/>
              </a:rPr>
              <a:t>afectar </a:t>
            </a:r>
            <a:r>
              <a:rPr sz="1400" dirty="0">
                <a:latin typeface="Trebuchet MS"/>
                <a:cs typeface="Trebuchet MS"/>
              </a:rPr>
              <a:t>a la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metabolización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del</a:t>
            </a:r>
            <a:r>
              <a:rPr sz="1400" spc="-5" dirty="0">
                <a:latin typeface="Trebuchet MS"/>
                <a:cs typeface="Trebuchet MS"/>
              </a:rPr>
              <a:t> otro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activando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inhibiendo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dicha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metabolización</a:t>
            </a:r>
            <a:r>
              <a:rPr sz="1200" spc="-10" dirty="0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733042"/>
            <a:ext cx="4052315" cy="60899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571" y="391159"/>
            <a:ext cx="545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OB</a:t>
            </a:r>
            <a:r>
              <a:rPr sz="1800" spc="-10" dirty="0">
                <a:latin typeface="Trebuchet MS"/>
                <a:cs typeface="Trebuchet MS"/>
              </a:rPr>
              <a:t>J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10" dirty="0">
                <a:latin typeface="Trebuchet MS"/>
                <a:cs typeface="Trebuchet MS"/>
              </a:rPr>
              <a:t>T</a:t>
            </a:r>
            <a:r>
              <a:rPr sz="1800" spc="-5" dirty="0">
                <a:latin typeface="Trebuchet MS"/>
                <a:cs typeface="Trebuchet MS"/>
              </a:rPr>
              <a:t>IVO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DMNISTR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C</a:t>
            </a:r>
            <a:r>
              <a:rPr sz="1800" spc="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ON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</a:t>
            </a: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DI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M</a:t>
            </a: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spc="-95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OS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3167" y="1115567"/>
            <a:ext cx="1460500" cy="632460"/>
            <a:chOff x="963167" y="1115567"/>
            <a:chExt cx="1460500" cy="632460"/>
          </a:xfrm>
        </p:grpSpPr>
        <p:sp>
          <p:nvSpPr>
            <p:cNvPr id="5" name="object 5"/>
            <p:cNvSpPr/>
            <p:nvPr/>
          </p:nvSpPr>
          <p:spPr>
            <a:xfrm>
              <a:off x="973073" y="1125473"/>
              <a:ext cx="1440180" cy="612775"/>
            </a:xfrm>
            <a:custGeom>
              <a:avLst/>
              <a:gdLst/>
              <a:ahLst/>
              <a:cxnLst/>
              <a:rect l="l" t="t" r="r" b="b"/>
              <a:pathLst>
                <a:path w="1440180" h="612775">
                  <a:moveTo>
                    <a:pt x="1338071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102107" y="612648"/>
                  </a:lnTo>
                  <a:lnTo>
                    <a:pt x="1440180" y="612648"/>
                  </a:lnTo>
                  <a:lnTo>
                    <a:pt x="1440180" y="102108"/>
                  </a:lnTo>
                  <a:lnTo>
                    <a:pt x="1338071" y="0"/>
                  </a:lnTo>
                  <a:close/>
                </a:path>
              </a:pathLst>
            </a:custGeom>
            <a:solidFill>
              <a:srgbClr val="90C225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3073" y="1125473"/>
              <a:ext cx="1440180" cy="612775"/>
            </a:xfrm>
            <a:custGeom>
              <a:avLst/>
              <a:gdLst/>
              <a:ahLst/>
              <a:cxnLst/>
              <a:rect l="l" t="t" r="r" b="b"/>
              <a:pathLst>
                <a:path w="1440180" h="612775">
                  <a:moveTo>
                    <a:pt x="0" y="0"/>
                  </a:moveTo>
                  <a:lnTo>
                    <a:pt x="1338071" y="0"/>
                  </a:lnTo>
                  <a:lnTo>
                    <a:pt x="1440180" y="102108"/>
                  </a:lnTo>
                  <a:lnTo>
                    <a:pt x="1440180" y="612648"/>
                  </a:lnTo>
                  <a:lnTo>
                    <a:pt x="102107" y="612648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0274" y="1230884"/>
            <a:ext cx="9220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CURAR </a:t>
            </a:r>
            <a:r>
              <a:rPr sz="1200" dirty="0">
                <a:latin typeface="Trebuchet MS"/>
                <a:cs typeface="Trebuchet MS"/>
              </a:rPr>
              <a:t> E</a:t>
            </a:r>
            <a:r>
              <a:rPr sz="1200" spc="-5" dirty="0">
                <a:latin typeface="Trebuchet MS"/>
                <a:cs typeface="Trebuchet MS"/>
              </a:rPr>
              <a:t>NFERM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5" dirty="0">
                <a:latin typeface="Trebuchet MS"/>
                <a:cs typeface="Trebuchet MS"/>
              </a:rPr>
              <a:t>DAD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0891" y="4067555"/>
            <a:ext cx="1652270" cy="632460"/>
            <a:chOff x="1040891" y="4067555"/>
            <a:chExt cx="1652270" cy="632460"/>
          </a:xfrm>
        </p:grpSpPr>
        <p:sp>
          <p:nvSpPr>
            <p:cNvPr id="9" name="object 9"/>
            <p:cNvSpPr/>
            <p:nvPr/>
          </p:nvSpPr>
          <p:spPr>
            <a:xfrm>
              <a:off x="1050797" y="4077461"/>
              <a:ext cx="1632585" cy="612775"/>
            </a:xfrm>
            <a:custGeom>
              <a:avLst/>
              <a:gdLst/>
              <a:ahLst/>
              <a:cxnLst/>
              <a:rect l="l" t="t" r="r" b="b"/>
              <a:pathLst>
                <a:path w="1632585" h="612775">
                  <a:moveTo>
                    <a:pt x="1530096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102108" y="612648"/>
                  </a:lnTo>
                  <a:lnTo>
                    <a:pt x="1632203" y="612648"/>
                  </a:lnTo>
                  <a:lnTo>
                    <a:pt x="1632203" y="102107"/>
                  </a:lnTo>
                  <a:lnTo>
                    <a:pt x="1530096" y="0"/>
                  </a:lnTo>
                  <a:close/>
                </a:path>
              </a:pathLst>
            </a:custGeom>
            <a:solidFill>
              <a:srgbClr val="90C225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0797" y="4077461"/>
              <a:ext cx="1632585" cy="612775"/>
            </a:xfrm>
            <a:custGeom>
              <a:avLst/>
              <a:gdLst/>
              <a:ahLst/>
              <a:cxnLst/>
              <a:rect l="l" t="t" r="r" b="b"/>
              <a:pathLst>
                <a:path w="1632585" h="612775">
                  <a:moveTo>
                    <a:pt x="0" y="0"/>
                  </a:moveTo>
                  <a:lnTo>
                    <a:pt x="1530096" y="0"/>
                  </a:lnTo>
                  <a:lnTo>
                    <a:pt x="1632203" y="102107"/>
                  </a:lnTo>
                  <a:lnTo>
                    <a:pt x="1632203" y="612648"/>
                  </a:lnTo>
                  <a:lnTo>
                    <a:pt x="102108" y="612648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69872" y="4183760"/>
            <a:ext cx="119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RESTUARATIVOS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15" dirty="0" smtClean="0">
                <a:latin typeface="Trebuchet MS"/>
                <a:cs typeface="Trebuchet MS"/>
              </a:rPr>
              <a:t>«</a:t>
            </a:r>
            <a:r>
              <a:rPr lang="es-AR" sz="1200" spc="-15" dirty="0" smtClean="0">
                <a:latin typeface="Trebuchet MS"/>
                <a:cs typeface="Trebuchet MS"/>
              </a:rPr>
              <a:t>C</a:t>
            </a:r>
            <a:r>
              <a:rPr sz="1200" spc="-15" dirty="0" smtClean="0">
                <a:latin typeface="Trebuchet MS"/>
                <a:cs typeface="Trebuchet MS"/>
              </a:rPr>
              <a:t>ICATRIZACION</a:t>
            </a:r>
            <a:r>
              <a:rPr sz="1200" spc="-15" dirty="0">
                <a:latin typeface="Trebuchet MS"/>
                <a:cs typeface="Trebuchet MS"/>
              </a:rPr>
              <a:t>»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3148" y="3048000"/>
            <a:ext cx="1922145" cy="632460"/>
            <a:chOff x="803148" y="3048000"/>
            <a:chExt cx="1922145" cy="632460"/>
          </a:xfrm>
        </p:grpSpPr>
        <p:sp>
          <p:nvSpPr>
            <p:cNvPr id="13" name="object 13"/>
            <p:cNvSpPr/>
            <p:nvPr/>
          </p:nvSpPr>
          <p:spPr>
            <a:xfrm>
              <a:off x="813054" y="3057905"/>
              <a:ext cx="1902460" cy="612775"/>
            </a:xfrm>
            <a:custGeom>
              <a:avLst/>
              <a:gdLst/>
              <a:ahLst/>
              <a:cxnLst/>
              <a:rect l="l" t="t" r="r" b="b"/>
              <a:pathLst>
                <a:path w="1902460" h="612775">
                  <a:moveTo>
                    <a:pt x="1799844" y="0"/>
                  </a:moveTo>
                  <a:lnTo>
                    <a:pt x="0" y="0"/>
                  </a:lnTo>
                  <a:lnTo>
                    <a:pt x="0" y="510540"/>
                  </a:lnTo>
                  <a:lnTo>
                    <a:pt x="102108" y="612648"/>
                  </a:lnTo>
                  <a:lnTo>
                    <a:pt x="1901952" y="612648"/>
                  </a:lnTo>
                  <a:lnTo>
                    <a:pt x="1901952" y="102108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90C225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3054" y="3057905"/>
              <a:ext cx="1902460" cy="612775"/>
            </a:xfrm>
            <a:custGeom>
              <a:avLst/>
              <a:gdLst/>
              <a:ahLst/>
              <a:cxnLst/>
              <a:rect l="l" t="t" r="r" b="b"/>
              <a:pathLst>
                <a:path w="1902460" h="612775">
                  <a:moveTo>
                    <a:pt x="0" y="0"/>
                  </a:moveTo>
                  <a:lnTo>
                    <a:pt x="1799844" y="0"/>
                  </a:lnTo>
                  <a:lnTo>
                    <a:pt x="1901952" y="102108"/>
                  </a:lnTo>
                  <a:lnTo>
                    <a:pt x="1901952" y="612648"/>
                  </a:lnTo>
                  <a:lnTo>
                    <a:pt x="102108" y="612648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69644" y="307251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20955" indent="-2895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PRODUCIR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EFECTOS </a:t>
            </a:r>
            <a:r>
              <a:rPr sz="1200" spc="-34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PALIATIVOS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«MITIGAR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EFECTOS»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63823" y="2043683"/>
            <a:ext cx="1460500" cy="632460"/>
            <a:chOff x="3163823" y="2043683"/>
            <a:chExt cx="1460500" cy="632460"/>
          </a:xfrm>
        </p:grpSpPr>
        <p:sp>
          <p:nvSpPr>
            <p:cNvPr id="17" name="object 17"/>
            <p:cNvSpPr/>
            <p:nvPr/>
          </p:nvSpPr>
          <p:spPr>
            <a:xfrm>
              <a:off x="3173729" y="2053589"/>
              <a:ext cx="1440180" cy="612775"/>
            </a:xfrm>
            <a:custGeom>
              <a:avLst/>
              <a:gdLst/>
              <a:ahLst/>
              <a:cxnLst/>
              <a:rect l="l" t="t" r="r" b="b"/>
              <a:pathLst>
                <a:path w="1440179" h="612775">
                  <a:moveTo>
                    <a:pt x="1338071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102107" y="612648"/>
                  </a:lnTo>
                  <a:lnTo>
                    <a:pt x="1440180" y="612648"/>
                  </a:lnTo>
                  <a:lnTo>
                    <a:pt x="1440180" y="102108"/>
                  </a:lnTo>
                  <a:lnTo>
                    <a:pt x="1338071" y="0"/>
                  </a:lnTo>
                  <a:close/>
                </a:path>
              </a:pathLst>
            </a:custGeom>
            <a:solidFill>
              <a:srgbClr val="90C225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3729" y="2053589"/>
              <a:ext cx="1440180" cy="612775"/>
            </a:xfrm>
            <a:custGeom>
              <a:avLst/>
              <a:gdLst/>
              <a:ahLst/>
              <a:cxnLst/>
              <a:rect l="l" t="t" r="r" b="b"/>
              <a:pathLst>
                <a:path w="1440179" h="612775">
                  <a:moveTo>
                    <a:pt x="0" y="0"/>
                  </a:moveTo>
                  <a:lnTo>
                    <a:pt x="1338071" y="0"/>
                  </a:lnTo>
                  <a:lnTo>
                    <a:pt x="1440180" y="102108"/>
                  </a:lnTo>
                  <a:lnTo>
                    <a:pt x="1440180" y="612648"/>
                  </a:lnTo>
                  <a:lnTo>
                    <a:pt x="102107" y="612648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431540" y="2067814"/>
            <a:ext cx="9220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14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PREVENIR </a:t>
            </a:r>
            <a:r>
              <a:rPr sz="1200" dirty="0">
                <a:latin typeface="Trebuchet MS"/>
                <a:cs typeface="Trebuchet MS"/>
              </a:rPr>
              <a:t> E</a:t>
            </a:r>
            <a:r>
              <a:rPr sz="1200" spc="-5" dirty="0">
                <a:latin typeface="Trebuchet MS"/>
                <a:cs typeface="Trebuchet MS"/>
              </a:rPr>
              <a:t>NFERM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5" dirty="0">
                <a:latin typeface="Trebuchet MS"/>
                <a:cs typeface="Trebuchet MS"/>
              </a:rPr>
              <a:t>DAD</a:t>
            </a:r>
            <a:endParaRPr sz="1200">
              <a:latin typeface="Trebuchet MS"/>
              <a:cs typeface="Trebuchet MS"/>
            </a:endParaRPr>
          </a:p>
          <a:p>
            <a:pPr marL="73660">
              <a:lnSpc>
                <a:spcPct val="100000"/>
              </a:lnSpc>
            </a:pPr>
            <a:r>
              <a:rPr sz="1200" spc="-20" dirty="0">
                <a:latin typeface="Trebuchet MS"/>
                <a:cs typeface="Trebuchet MS"/>
              </a:rPr>
              <a:t>«VACUNAS»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54024" y="1956816"/>
            <a:ext cx="1460500" cy="805180"/>
            <a:chOff x="954024" y="1956816"/>
            <a:chExt cx="1460500" cy="805180"/>
          </a:xfrm>
        </p:grpSpPr>
        <p:sp>
          <p:nvSpPr>
            <p:cNvPr id="21" name="object 21"/>
            <p:cNvSpPr/>
            <p:nvPr/>
          </p:nvSpPr>
          <p:spPr>
            <a:xfrm>
              <a:off x="963930" y="1966722"/>
              <a:ext cx="1440180" cy="784860"/>
            </a:xfrm>
            <a:custGeom>
              <a:avLst/>
              <a:gdLst/>
              <a:ahLst/>
              <a:cxnLst/>
              <a:rect l="l" t="t" r="r" b="b"/>
              <a:pathLst>
                <a:path w="1440180" h="784860">
                  <a:moveTo>
                    <a:pt x="1309370" y="0"/>
                  </a:moveTo>
                  <a:lnTo>
                    <a:pt x="0" y="0"/>
                  </a:lnTo>
                  <a:lnTo>
                    <a:pt x="0" y="654050"/>
                  </a:lnTo>
                  <a:lnTo>
                    <a:pt x="130809" y="784860"/>
                  </a:lnTo>
                  <a:lnTo>
                    <a:pt x="1440180" y="784860"/>
                  </a:lnTo>
                  <a:lnTo>
                    <a:pt x="1440180" y="130810"/>
                  </a:lnTo>
                  <a:lnTo>
                    <a:pt x="1309370" y="0"/>
                  </a:lnTo>
                  <a:close/>
                </a:path>
              </a:pathLst>
            </a:custGeom>
            <a:solidFill>
              <a:srgbClr val="90C225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3930" y="1966722"/>
              <a:ext cx="1440180" cy="784860"/>
            </a:xfrm>
            <a:custGeom>
              <a:avLst/>
              <a:gdLst/>
              <a:ahLst/>
              <a:cxnLst/>
              <a:rect l="l" t="t" r="r" b="b"/>
              <a:pathLst>
                <a:path w="1440180" h="784860">
                  <a:moveTo>
                    <a:pt x="0" y="0"/>
                  </a:moveTo>
                  <a:lnTo>
                    <a:pt x="1309370" y="0"/>
                  </a:lnTo>
                  <a:lnTo>
                    <a:pt x="1440180" y="130810"/>
                  </a:lnTo>
                  <a:lnTo>
                    <a:pt x="1440180" y="784860"/>
                  </a:lnTo>
                  <a:lnTo>
                    <a:pt x="130809" y="784860"/>
                  </a:lnTo>
                  <a:lnTo>
                    <a:pt x="0" y="65405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36980" y="1976373"/>
            <a:ext cx="892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19050" indent="51435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latin typeface="Trebuchet MS"/>
                <a:cs typeface="Trebuchet MS"/>
              </a:rPr>
              <a:t>A</a:t>
            </a:r>
            <a:r>
              <a:rPr sz="1200" spc="-5" dirty="0">
                <a:latin typeface="Trebuchet MS"/>
                <a:cs typeface="Trebuchet MS"/>
              </a:rPr>
              <a:t>YUDA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AL  </a:t>
            </a:r>
            <a:r>
              <a:rPr sz="1200" spc="-5" dirty="0">
                <a:latin typeface="Trebuchet MS"/>
                <a:cs typeface="Trebuchet MS"/>
              </a:rPr>
              <a:t>DI</a:t>
            </a:r>
            <a:r>
              <a:rPr sz="1200" dirty="0">
                <a:latin typeface="Trebuchet MS"/>
                <a:cs typeface="Trebuchet MS"/>
              </a:rPr>
              <a:t>G</a:t>
            </a:r>
            <a:r>
              <a:rPr sz="1200" spc="-5" dirty="0">
                <a:latin typeface="Trebuchet MS"/>
                <a:cs typeface="Trebuchet MS"/>
              </a:rPr>
              <a:t>NOSTI</a:t>
            </a:r>
            <a:r>
              <a:rPr sz="1200" dirty="0">
                <a:latin typeface="Trebuchet MS"/>
                <a:cs typeface="Trebuchet MS"/>
              </a:rPr>
              <a:t>CO</a:t>
            </a:r>
            <a:endParaRPr sz="1200">
              <a:latin typeface="Trebuchet MS"/>
              <a:cs typeface="Trebuchet MS"/>
            </a:endParaRPr>
          </a:p>
          <a:p>
            <a:pPr marL="12700" marR="5080" indent="3175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«MEDIOS DE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CONTR</a:t>
            </a:r>
            <a:r>
              <a:rPr sz="1200" spc="-120" dirty="0">
                <a:latin typeface="Trebuchet MS"/>
                <a:cs typeface="Trebuchet MS"/>
              </a:rPr>
              <a:t>A</a:t>
            </a:r>
            <a:r>
              <a:rPr sz="1200" dirty="0">
                <a:latin typeface="Trebuchet MS"/>
                <a:cs typeface="Trebuchet MS"/>
              </a:rPr>
              <a:t>TES»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87267" y="3456432"/>
            <a:ext cx="1460500" cy="631190"/>
            <a:chOff x="3287267" y="3456432"/>
            <a:chExt cx="1460500" cy="631190"/>
          </a:xfrm>
        </p:grpSpPr>
        <p:sp>
          <p:nvSpPr>
            <p:cNvPr id="25" name="object 25"/>
            <p:cNvSpPr/>
            <p:nvPr/>
          </p:nvSpPr>
          <p:spPr>
            <a:xfrm>
              <a:off x="3297173" y="3466338"/>
              <a:ext cx="1440180" cy="611505"/>
            </a:xfrm>
            <a:custGeom>
              <a:avLst/>
              <a:gdLst/>
              <a:ahLst/>
              <a:cxnLst/>
              <a:rect l="l" t="t" r="r" b="b"/>
              <a:pathLst>
                <a:path w="1440179" h="611504">
                  <a:moveTo>
                    <a:pt x="1338326" y="0"/>
                  </a:moveTo>
                  <a:lnTo>
                    <a:pt x="0" y="0"/>
                  </a:lnTo>
                  <a:lnTo>
                    <a:pt x="0" y="509269"/>
                  </a:lnTo>
                  <a:lnTo>
                    <a:pt x="101853" y="611124"/>
                  </a:lnTo>
                  <a:lnTo>
                    <a:pt x="1440179" y="611124"/>
                  </a:lnTo>
                  <a:lnTo>
                    <a:pt x="1440179" y="101853"/>
                  </a:lnTo>
                  <a:lnTo>
                    <a:pt x="1338326" y="0"/>
                  </a:lnTo>
                  <a:close/>
                </a:path>
              </a:pathLst>
            </a:custGeom>
            <a:solidFill>
              <a:srgbClr val="90C225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97173" y="3466338"/>
              <a:ext cx="1440180" cy="611505"/>
            </a:xfrm>
            <a:custGeom>
              <a:avLst/>
              <a:gdLst/>
              <a:ahLst/>
              <a:cxnLst/>
              <a:rect l="l" t="t" r="r" b="b"/>
              <a:pathLst>
                <a:path w="1440179" h="611504">
                  <a:moveTo>
                    <a:pt x="0" y="0"/>
                  </a:moveTo>
                  <a:lnTo>
                    <a:pt x="1338326" y="0"/>
                  </a:lnTo>
                  <a:lnTo>
                    <a:pt x="1440179" y="101853"/>
                  </a:lnTo>
                  <a:lnTo>
                    <a:pt x="1440179" y="611124"/>
                  </a:lnTo>
                  <a:lnTo>
                    <a:pt x="101853" y="611124"/>
                  </a:lnTo>
                  <a:lnTo>
                    <a:pt x="0" y="50926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59809" y="3571747"/>
            <a:ext cx="9124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PROVEDORES</a:t>
            </a:r>
            <a:endParaRPr sz="1200">
              <a:latin typeface="Trebuchet MS"/>
              <a:cs typeface="Trebuchet MS"/>
            </a:endParaRPr>
          </a:p>
          <a:p>
            <a:pPr marL="22860">
              <a:lnSpc>
                <a:spcPct val="100000"/>
              </a:lnSpc>
            </a:pPr>
            <a:r>
              <a:rPr sz="1200" spc="-15" dirty="0">
                <a:latin typeface="Trebuchet MS"/>
                <a:cs typeface="Trebuchet MS"/>
              </a:rPr>
              <a:t>«VITAMINAS»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8362"/>
            <a:ext cx="5684520" cy="1659889"/>
            <a:chOff x="0" y="5198362"/>
            <a:chExt cx="5684520" cy="1659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4" y="5366002"/>
              <a:ext cx="2193036" cy="1456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5516878"/>
              <a:ext cx="1839468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98362"/>
              <a:ext cx="1946147" cy="165963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60577" y="0"/>
            <a:ext cx="8583930" cy="6823075"/>
            <a:chOff x="560577" y="0"/>
            <a:chExt cx="8583930" cy="6823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0"/>
              <a:ext cx="1548383" cy="68229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25062" y="1125474"/>
              <a:ext cx="504825" cy="433070"/>
            </a:xfrm>
            <a:custGeom>
              <a:avLst/>
              <a:gdLst/>
              <a:ahLst/>
              <a:cxnLst/>
              <a:rect l="l" t="t" r="r" b="b"/>
              <a:pathLst>
                <a:path w="504825" h="433069">
                  <a:moveTo>
                    <a:pt x="378333" y="0"/>
                  </a:moveTo>
                  <a:lnTo>
                    <a:pt x="126111" y="0"/>
                  </a:lnTo>
                  <a:lnTo>
                    <a:pt x="126111" y="216408"/>
                  </a:lnTo>
                  <a:lnTo>
                    <a:pt x="0" y="216408"/>
                  </a:lnTo>
                  <a:lnTo>
                    <a:pt x="252222" y="432815"/>
                  </a:lnTo>
                  <a:lnTo>
                    <a:pt x="504443" y="216408"/>
                  </a:lnTo>
                  <a:lnTo>
                    <a:pt x="378333" y="216408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5062" y="1125474"/>
              <a:ext cx="504825" cy="433070"/>
            </a:xfrm>
            <a:custGeom>
              <a:avLst/>
              <a:gdLst/>
              <a:ahLst/>
              <a:cxnLst/>
              <a:rect l="l" t="t" r="r" b="b"/>
              <a:pathLst>
                <a:path w="504825" h="433069">
                  <a:moveTo>
                    <a:pt x="0" y="216408"/>
                  </a:moveTo>
                  <a:lnTo>
                    <a:pt x="126111" y="216408"/>
                  </a:lnTo>
                  <a:lnTo>
                    <a:pt x="126111" y="0"/>
                  </a:lnTo>
                  <a:lnTo>
                    <a:pt x="378333" y="0"/>
                  </a:lnTo>
                  <a:lnTo>
                    <a:pt x="378333" y="216408"/>
                  </a:lnTo>
                  <a:lnTo>
                    <a:pt x="504443" y="216408"/>
                  </a:lnTo>
                  <a:lnTo>
                    <a:pt x="252222" y="432815"/>
                  </a:lnTo>
                  <a:lnTo>
                    <a:pt x="0" y="216408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737" y="1558289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80" h="719455">
                  <a:moveTo>
                    <a:pt x="1043940" y="0"/>
                  </a:moveTo>
                  <a:lnTo>
                    <a:pt x="975300" y="765"/>
                  </a:lnTo>
                  <a:lnTo>
                    <a:pt x="907846" y="3028"/>
                  </a:lnTo>
                  <a:lnTo>
                    <a:pt x="841715" y="6743"/>
                  </a:lnTo>
                  <a:lnTo>
                    <a:pt x="777045" y="11861"/>
                  </a:lnTo>
                  <a:lnTo>
                    <a:pt x="713973" y="18336"/>
                  </a:lnTo>
                  <a:lnTo>
                    <a:pt x="652637" y="26120"/>
                  </a:lnTo>
                  <a:lnTo>
                    <a:pt x="593174" y="35165"/>
                  </a:lnTo>
                  <a:lnTo>
                    <a:pt x="535722" y="45425"/>
                  </a:lnTo>
                  <a:lnTo>
                    <a:pt x="480418" y="56851"/>
                  </a:lnTo>
                  <a:lnTo>
                    <a:pt x="427401" y="69396"/>
                  </a:lnTo>
                  <a:lnTo>
                    <a:pt x="376807" y="83014"/>
                  </a:lnTo>
                  <a:lnTo>
                    <a:pt x="328774" y="97656"/>
                  </a:lnTo>
                  <a:lnTo>
                    <a:pt x="283440" y="113275"/>
                  </a:lnTo>
                  <a:lnTo>
                    <a:pt x="240943" y="129823"/>
                  </a:lnTo>
                  <a:lnTo>
                    <a:pt x="201419" y="147254"/>
                  </a:lnTo>
                  <a:lnTo>
                    <a:pt x="165006" y="165520"/>
                  </a:lnTo>
                  <a:lnTo>
                    <a:pt x="131842" y="184574"/>
                  </a:lnTo>
                  <a:lnTo>
                    <a:pt x="75812" y="224854"/>
                  </a:lnTo>
                  <a:lnTo>
                    <a:pt x="34427" y="267715"/>
                  </a:lnTo>
                  <a:lnTo>
                    <a:pt x="8790" y="312778"/>
                  </a:lnTo>
                  <a:lnTo>
                    <a:pt x="0" y="359663"/>
                  </a:lnTo>
                  <a:lnTo>
                    <a:pt x="2220" y="383311"/>
                  </a:lnTo>
                  <a:lnTo>
                    <a:pt x="19572" y="429332"/>
                  </a:lnTo>
                  <a:lnTo>
                    <a:pt x="53220" y="473342"/>
                  </a:lnTo>
                  <a:lnTo>
                    <a:pt x="102065" y="514960"/>
                  </a:lnTo>
                  <a:lnTo>
                    <a:pt x="165006" y="553807"/>
                  </a:lnTo>
                  <a:lnTo>
                    <a:pt x="201419" y="572073"/>
                  </a:lnTo>
                  <a:lnTo>
                    <a:pt x="240943" y="589504"/>
                  </a:lnTo>
                  <a:lnTo>
                    <a:pt x="283440" y="606052"/>
                  </a:lnTo>
                  <a:lnTo>
                    <a:pt x="328774" y="621671"/>
                  </a:lnTo>
                  <a:lnTo>
                    <a:pt x="376807" y="636313"/>
                  </a:lnTo>
                  <a:lnTo>
                    <a:pt x="427401" y="649931"/>
                  </a:lnTo>
                  <a:lnTo>
                    <a:pt x="480418" y="662476"/>
                  </a:lnTo>
                  <a:lnTo>
                    <a:pt x="535722" y="673902"/>
                  </a:lnTo>
                  <a:lnTo>
                    <a:pt x="593174" y="684162"/>
                  </a:lnTo>
                  <a:lnTo>
                    <a:pt x="652637" y="693207"/>
                  </a:lnTo>
                  <a:lnTo>
                    <a:pt x="713973" y="700991"/>
                  </a:lnTo>
                  <a:lnTo>
                    <a:pt x="777045" y="707466"/>
                  </a:lnTo>
                  <a:lnTo>
                    <a:pt x="841715" y="712584"/>
                  </a:lnTo>
                  <a:lnTo>
                    <a:pt x="907846" y="716299"/>
                  </a:lnTo>
                  <a:lnTo>
                    <a:pt x="975300" y="718562"/>
                  </a:lnTo>
                  <a:lnTo>
                    <a:pt x="1043940" y="719327"/>
                  </a:lnTo>
                  <a:lnTo>
                    <a:pt x="1112582" y="718562"/>
                  </a:lnTo>
                  <a:lnTo>
                    <a:pt x="1180038" y="716299"/>
                  </a:lnTo>
                  <a:lnTo>
                    <a:pt x="1246171" y="712584"/>
                  </a:lnTo>
                  <a:lnTo>
                    <a:pt x="1310843" y="707466"/>
                  </a:lnTo>
                  <a:lnTo>
                    <a:pt x="1373916" y="700991"/>
                  </a:lnTo>
                  <a:lnTo>
                    <a:pt x="1435253" y="693207"/>
                  </a:lnTo>
                  <a:lnTo>
                    <a:pt x="1494716" y="684162"/>
                  </a:lnTo>
                  <a:lnTo>
                    <a:pt x="1552168" y="673902"/>
                  </a:lnTo>
                  <a:lnTo>
                    <a:pt x="1607472" y="662476"/>
                  </a:lnTo>
                  <a:lnTo>
                    <a:pt x="1660489" y="649931"/>
                  </a:lnTo>
                  <a:lnTo>
                    <a:pt x="1711082" y="636313"/>
                  </a:lnTo>
                  <a:lnTo>
                    <a:pt x="1759114" y="621671"/>
                  </a:lnTo>
                  <a:lnTo>
                    <a:pt x="1804448" y="606052"/>
                  </a:lnTo>
                  <a:lnTo>
                    <a:pt x="1846945" y="589504"/>
                  </a:lnTo>
                  <a:lnTo>
                    <a:pt x="1886468" y="572073"/>
                  </a:lnTo>
                  <a:lnTo>
                    <a:pt x="1922879" y="553807"/>
                  </a:lnTo>
                  <a:lnTo>
                    <a:pt x="1956042" y="534753"/>
                  </a:lnTo>
                  <a:lnTo>
                    <a:pt x="2012071" y="494473"/>
                  </a:lnTo>
                  <a:lnTo>
                    <a:pt x="2053453" y="451612"/>
                  </a:lnTo>
                  <a:lnTo>
                    <a:pt x="2079090" y="406549"/>
                  </a:lnTo>
                  <a:lnTo>
                    <a:pt x="2087880" y="359663"/>
                  </a:lnTo>
                  <a:lnTo>
                    <a:pt x="2085659" y="336016"/>
                  </a:lnTo>
                  <a:lnTo>
                    <a:pt x="2068308" y="289995"/>
                  </a:lnTo>
                  <a:lnTo>
                    <a:pt x="2034661" y="245985"/>
                  </a:lnTo>
                  <a:lnTo>
                    <a:pt x="1985818" y="204367"/>
                  </a:lnTo>
                  <a:lnTo>
                    <a:pt x="1922879" y="165520"/>
                  </a:lnTo>
                  <a:lnTo>
                    <a:pt x="1886468" y="147254"/>
                  </a:lnTo>
                  <a:lnTo>
                    <a:pt x="1846945" y="129823"/>
                  </a:lnTo>
                  <a:lnTo>
                    <a:pt x="1804448" y="113275"/>
                  </a:lnTo>
                  <a:lnTo>
                    <a:pt x="1759114" y="97656"/>
                  </a:lnTo>
                  <a:lnTo>
                    <a:pt x="1711082" y="83014"/>
                  </a:lnTo>
                  <a:lnTo>
                    <a:pt x="1660489" y="69396"/>
                  </a:lnTo>
                  <a:lnTo>
                    <a:pt x="1607472" y="56851"/>
                  </a:lnTo>
                  <a:lnTo>
                    <a:pt x="1552168" y="45425"/>
                  </a:lnTo>
                  <a:lnTo>
                    <a:pt x="1494716" y="35165"/>
                  </a:lnTo>
                  <a:lnTo>
                    <a:pt x="1435253" y="26120"/>
                  </a:lnTo>
                  <a:lnTo>
                    <a:pt x="1373916" y="18336"/>
                  </a:lnTo>
                  <a:lnTo>
                    <a:pt x="1310843" y="11861"/>
                  </a:lnTo>
                  <a:lnTo>
                    <a:pt x="1246171" y="6743"/>
                  </a:lnTo>
                  <a:lnTo>
                    <a:pt x="1180038" y="3028"/>
                  </a:lnTo>
                  <a:lnTo>
                    <a:pt x="1112582" y="765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737" y="1558289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80" h="719455">
                  <a:moveTo>
                    <a:pt x="0" y="359663"/>
                  </a:moveTo>
                  <a:lnTo>
                    <a:pt x="8790" y="312778"/>
                  </a:lnTo>
                  <a:lnTo>
                    <a:pt x="34427" y="267715"/>
                  </a:lnTo>
                  <a:lnTo>
                    <a:pt x="75812" y="224854"/>
                  </a:lnTo>
                  <a:lnTo>
                    <a:pt x="131842" y="184574"/>
                  </a:lnTo>
                  <a:lnTo>
                    <a:pt x="165006" y="165520"/>
                  </a:lnTo>
                  <a:lnTo>
                    <a:pt x="201419" y="147254"/>
                  </a:lnTo>
                  <a:lnTo>
                    <a:pt x="240943" y="129823"/>
                  </a:lnTo>
                  <a:lnTo>
                    <a:pt x="283440" y="113275"/>
                  </a:lnTo>
                  <a:lnTo>
                    <a:pt x="328774" y="97656"/>
                  </a:lnTo>
                  <a:lnTo>
                    <a:pt x="376807" y="83014"/>
                  </a:lnTo>
                  <a:lnTo>
                    <a:pt x="427401" y="69396"/>
                  </a:lnTo>
                  <a:lnTo>
                    <a:pt x="480418" y="56851"/>
                  </a:lnTo>
                  <a:lnTo>
                    <a:pt x="535722" y="45425"/>
                  </a:lnTo>
                  <a:lnTo>
                    <a:pt x="593174" y="35165"/>
                  </a:lnTo>
                  <a:lnTo>
                    <a:pt x="652637" y="26120"/>
                  </a:lnTo>
                  <a:lnTo>
                    <a:pt x="713973" y="18336"/>
                  </a:lnTo>
                  <a:lnTo>
                    <a:pt x="777045" y="11861"/>
                  </a:lnTo>
                  <a:lnTo>
                    <a:pt x="841715" y="6743"/>
                  </a:lnTo>
                  <a:lnTo>
                    <a:pt x="907846" y="3028"/>
                  </a:lnTo>
                  <a:lnTo>
                    <a:pt x="975300" y="765"/>
                  </a:lnTo>
                  <a:lnTo>
                    <a:pt x="1043940" y="0"/>
                  </a:lnTo>
                  <a:lnTo>
                    <a:pt x="1112582" y="765"/>
                  </a:lnTo>
                  <a:lnTo>
                    <a:pt x="1180038" y="3028"/>
                  </a:lnTo>
                  <a:lnTo>
                    <a:pt x="1246171" y="6743"/>
                  </a:lnTo>
                  <a:lnTo>
                    <a:pt x="1310843" y="11861"/>
                  </a:lnTo>
                  <a:lnTo>
                    <a:pt x="1373916" y="18336"/>
                  </a:lnTo>
                  <a:lnTo>
                    <a:pt x="1435253" y="26120"/>
                  </a:lnTo>
                  <a:lnTo>
                    <a:pt x="1494716" y="35165"/>
                  </a:lnTo>
                  <a:lnTo>
                    <a:pt x="1552168" y="45425"/>
                  </a:lnTo>
                  <a:lnTo>
                    <a:pt x="1607472" y="56851"/>
                  </a:lnTo>
                  <a:lnTo>
                    <a:pt x="1660489" y="69396"/>
                  </a:lnTo>
                  <a:lnTo>
                    <a:pt x="1711082" y="83014"/>
                  </a:lnTo>
                  <a:lnTo>
                    <a:pt x="1759114" y="97656"/>
                  </a:lnTo>
                  <a:lnTo>
                    <a:pt x="1804448" y="113275"/>
                  </a:lnTo>
                  <a:lnTo>
                    <a:pt x="1846945" y="129823"/>
                  </a:lnTo>
                  <a:lnTo>
                    <a:pt x="1886468" y="147254"/>
                  </a:lnTo>
                  <a:lnTo>
                    <a:pt x="1922879" y="165520"/>
                  </a:lnTo>
                  <a:lnTo>
                    <a:pt x="1956042" y="184574"/>
                  </a:lnTo>
                  <a:lnTo>
                    <a:pt x="2012071" y="224854"/>
                  </a:lnTo>
                  <a:lnTo>
                    <a:pt x="2053453" y="267715"/>
                  </a:lnTo>
                  <a:lnTo>
                    <a:pt x="2079090" y="312778"/>
                  </a:lnTo>
                  <a:lnTo>
                    <a:pt x="2087880" y="359663"/>
                  </a:lnTo>
                  <a:lnTo>
                    <a:pt x="2085659" y="383311"/>
                  </a:lnTo>
                  <a:lnTo>
                    <a:pt x="2068308" y="429332"/>
                  </a:lnTo>
                  <a:lnTo>
                    <a:pt x="2034661" y="473342"/>
                  </a:lnTo>
                  <a:lnTo>
                    <a:pt x="1985818" y="514960"/>
                  </a:lnTo>
                  <a:lnTo>
                    <a:pt x="1922879" y="553807"/>
                  </a:lnTo>
                  <a:lnTo>
                    <a:pt x="1886468" y="572073"/>
                  </a:lnTo>
                  <a:lnTo>
                    <a:pt x="1846945" y="589504"/>
                  </a:lnTo>
                  <a:lnTo>
                    <a:pt x="1804448" y="606052"/>
                  </a:lnTo>
                  <a:lnTo>
                    <a:pt x="1759114" y="621671"/>
                  </a:lnTo>
                  <a:lnTo>
                    <a:pt x="1711082" y="636313"/>
                  </a:lnTo>
                  <a:lnTo>
                    <a:pt x="1660489" y="649931"/>
                  </a:lnTo>
                  <a:lnTo>
                    <a:pt x="1607472" y="662476"/>
                  </a:lnTo>
                  <a:lnTo>
                    <a:pt x="1552168" y="673902"/>
                  </a:lnTo>
                  <a:lnTo>
                    <a:pt x="1494716" y="684162"/>
                  </a:lnTo>
                  <a:lnTo>
                    <a:pt x="1435253" y="693207"/>
                  </a:lnTo>
                  <a:lnTo>
                    <a:pt x="1373916" y="700991"/>
                  </a:lnTo>
                  <a:lnTo>
                    <a:pt x="1310843" y="707466"/>
                  </a:lnTo>
                  <a:lnTo>
                    <a:pt x="1246171" y="712584"/>
                  </a:lnTo>
                  <a:lnTo>
                    <a:pt x="1180038" y="716299"/>
                  </a:lnTo>
                  <a:lnTo>
                    <a:pt x="1112582" y="718562"/>
                  </a:lnTo>
                  <a:lnTo>
                    <a:pt x="1043940" y="719327"/>
                  </a:lnTo>
                  <a:lnTo>
                    <a:pt x="975300" y="718562"/>
                  </a:lnTo>
                  <a:lnTo>
                    <a:pt x="907846" y="716299"/>
                  </a:lnTo>
                  <a:lnTo>
                    <a:pt x="841715" y="712584"/>
                  </a:lnTo>
                  <a:lnTo>
                    <a:pt x="777045" y="707466"/>
                  </a:lnTo>
                  <a:lnTo>
                    <a:pt x="713973" y="700991"/>
                  </a:lnTo>
                  <a:lnTo>
                    <a:pt x="652637" y="693207"/>
                  </a:lnTo>
                  <a:lnTo>
                    <a:pt x="593174" y="684162"/>
                  </a:lnTo>
                  <a:lnTo>
                    <a:pt x="535722" y="673902"/>
                  </a:lnTo>
                  <a:lnTo>
                    <a:pt x="480418" y="662476"/>
                  </a:lnTo>
                  <a:lnTo>
                    <a:pt x="427401" y="649931"/>
                  </a:lnTo>
                  <a:lnTo>
                    <a:pt x="376807" y="636313"/>
                  </a:lnTo>
                  <a:lnTo>
                    <a:pt x="328774" y="621671"/>
                  </a:lnTo>
                  <a:lnTo>
                    <a:pt x="283440" y="606052"/>
                  </a:lnTo>
                  <a:lnTo>
                    <a:pt x="240943" y="589504"/>
                  </a:lnTo>
                  <a:lnTo>
                    <a:pt x="201419" y="572073"/>
                  </a:lnTo>
                  <a:lnTo>
                    <a:pt x="165006" y="553807"/>
                  </a:lnTo>
                  <a:lnTo>
                    <a:pt x="131842" y="534753"/>
                  </a:lnTo>
                  <a:lnTo>
                    <a:pt x="75812" y="494473"/>
                  </a:lnTo>
                  <a:lnTo>
                    <a:pt x="34427" y="451612"/>
                  </a:lnTo>
                  <a:lnTo>
                    <a:pt x="8790" y="406549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14677" y="233934"/>
            <a:ext cx="5113020" cy="748665"/>
          </a:xfrm>
          <a:prstGeom prst="rect">
            <a:avLst/>
          </a:prstGeom>
          <a:solidFill>
            <a:srgbClr val="C0E374"/>
          </a:solidFill>
          <a:ln w="19811">
            <a:solidFill>
              <a:srgbClr val="688E18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800" spc="-5" dirty="0">
                <a:latin typeface="Trebuchet MS"/>
                <a:cs typeface="Trebuchet MS"/>
              </a:rPr>
              <a:t>VIA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ADMINISTRACION DE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LOS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FARMACOS: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100" dirty="0">
                <a:latin typeface="Trebuchet MS"/>
                <a:cs typeface="Trebuchet MS"/>
              </a:rPr>
              <a:t>SON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TODOS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LOS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MEDIOS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PO LOS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CUALES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SUMNSTRA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UN</a:t>
            </a:r>
            <a:r>
              <a:rPr sz="1100" spc="3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UNA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SUSTANCIA</a:t>
            </a:r>
            <a:endParaRPr sz="11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Trebuchet MS"/>
                <a:cs typeface="Trebuchet MS"/>
              </a:rPr>
              <a:t>ACTIVA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AL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ORGANISMO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9197" y="1761235"/>
            <a:ext cx="93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ENT</a:t>
            </a: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R</a:t>
            </a:r>
            <a:r>
              <a:rPr sz="1800" spc="-1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22422" y="1548130"/>
            <a:ext cx="2108200" cy="739775"/>
            <a:chOff x="3122422" y="1548130"/>
            <a:chExt cx="2108200" cy="739775"/>
          </a:xfrm>
        </p:grpSpPr>
        <p:sp>
          <p:nvSpPr>
            <p:cNvPr id="15" name="object 15"/>
            <p:cNvSpPr/>
            <p:nvPr/>
          </p:nvSpPr>
          <p:spPr>
            <a:xfrm>
              <a:off x="3132582" y="1558290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79" h="719455">
                  <a:moveTo>
                    <a:pt x="1043940" y="0"/>
                  </a:moveTo>
                  <a:lnTo>
                    <a:pt x="975297" y="765"/>
                  </a:lnTo>
                  <a:lnTo>
                    <a:pt x="907841" y="3028"/>
                  </a:lnTo>
                  <a:lnTo>
                    <a:pt x="841708" y="6743"/>
                  </a:lnTo>
                  <a:lnTo>
                    <a:pt x="777036" y="11861"/>
                  </a:lnTo>
                  <a:lnTo>
                    <a:pt x="713963" y="18336"/>
                  </a:lnTo>
                  <a:lnTo>
                    <a:pt x="652626" y="26120"/>
                  </a:lnTo>
                  <a:lnTo>
                    <a:pt x="593163" y="35165"/>
                  </a:lnTo>
                  <a:lnTo>
                    <a:pt x="535711" y="45425"/>
                  </a:lnTo>
                  <a:lnTo>
                    <a:pt x="480407" y="56851"/>
                  </a:lnTo>
                  <a:lnTo>
                    <a:pt x="427390" y="69396"/>
                  </a:lnTo>
                  <a:lnTo>
                    <a:pt x="376797" y="83014"/>
                  </a:lnTo>
                  <a:lnTo>
                    <a:pt x="328765" y="97656"/>
                  </a:lnTo>
                  <a:lnTo>
                    <a:pt x="283431" y="113275"/>
                  </a:lnTo>
                  <a:lnTo>
                    <a:pt x="240934" y="129823"/>
                  </a:lnTo>
                  <a:lnTo>
                    <a:pt x="201411" y="147254"/>
                  </a:lnTo>
                  <a:lnTo>
                    <a:pt x="165000" y="165520"/>
                  </a:lnTo>
                  <a:lnTo>
                    <a:pt x="131837" y="184574"/>
                  </a:lnTo>
                  <a:lnTo>
                    <a:pt x="75808" y="224854"/>
                  </a:lnTo>
                  <a:lnTo>
                    <a:pt x="34426" y="267715"/>
                  </a:lnTo>
                  <a:lnTo>
                    <a:pt x="8789" y="312778"/>
                  </a:lnTo>
                  <a:lnTo>
                    <a:pt x="0" y="359663"/>
                  </a:lnTo>
                  <a:lnTo>
                    <a:pt x="2220" y="383311"/>
                  </a:lnTo>
                  <a:lnTo>
                    <a:pt x="19571" y="429332"/>
                  </a:lnTo>
                  <a:lnTo>
                    <a:pt x="53218" y="473342"/>
                  </a:lnTo>
                  <a:lnTo>
                    <a:pt x="102061" y="514960"/>
                  </a:lnTo>
                  <a:lnTo>
                    <a:pt x="165000" y="553807"/>
                  </a:lnTo>
                  <a:lnTo>
                    <a:pt x="201411" y="572073"/>
                  </a:lnTo>
                  <a:lnTo>
                    <a:pt x="240934" y="589504"/>
                  </a:lnTo>
                  <a:lnTo>
                    <a:pt x="283431" y="606052"/>
                  </a:lnTo>
                  <a:lnTo>
                    <a:pt x="328765" y="621671"/>
                  </a:lnTo>
                  <a:lnTo>
                    <a:pt x="376797" y="636313"/>
                  </a:lnTo>
                  <a:lnTo>
                    <a:pt x="427390" y="649931"/>
                  </a:lnTo>
                  <a:lnTo>
                    <a:pt x="480407" y="662476"/>
                  </a:lnTo>
                  <a:lnTo>
                    <a:pt x="535711" y="673902"/>
                  </a:lnTo>
                  <a:lnTo>
                    <a:pt x="593163" y="684162"/>
                  </a:lnTo>
                  <a:lnTo>
                    <a:pt x="652626" y="693207"/>
                  </a:lnTo>
                  <a:lnTo>
                    <a:pt x="713963" y="700991"/>
                  </a:lnTo>
                  <a:lnTo>
                    <a:pt x="777036" y="707466"/>
                  </a:lnTo>
                  <a:lnTo>
                    <a:pt x="841708" y="712584"/>
                  </a:lnTo>
                  <a:lnTo>
                    <a:pt x="907841" y="716299"/>
                  </a:lnTo>
                  <a:lnTo>
                    <a:pt x="975297" y="718562"/>
                  </a:lnTo>
                  <a:lnTo>
                    <a:pt x="1043940" y="719327"/>
                  </a:lnTo>
                  <a:lnTo>
                    <a:pt x="1112582" y="718562"/>
                  </a:lnTo>
                  <a:lnTo>
                    <a:pt x="1180038" y="716299"/>
                  </a:lnTo>
                  <a:lnTo>
                    <a:pt x="1246171" y="712584"/>
                  </a:lnTo>
                  <a:lnTo>
                    <a:pt x="1310843" y="707466"/>
                  </a:lnTo>
                  <a:lnTo>
                    <a:pt x="1373916" y="700991"/>
                  </a:lnTo>
                  <a:lnTo>
                    <a:pt x="1435253" y="693207"/>
                  </a:lnTo>
                  <a:lnTo>
                    <a:pt x="1494716" y="684162"/>
                  </a:lnTo>
                  <a:lnTo>
                    <a:pt x="1552168" y="673902"/>
                  </a:lnTo>
                  <a:lnTo>
                    <a:pt x="1607472" y="662476"/>
                  </a:lnTo>
                  <a:lnTo>
                    <a:pt x="1660489" y="649931"/>
                  </a:lnTo>
                  <a:lnTo>
                    <a:pt x="1711082" y="636313"/>
                  </a:lnTo>
                  <a:lnTo>
                    <a:pt x="1759114" y="621671"/>
                  </a:lnTo>
                  <a:lnTo>
                    <a:pt x="1804448" y="606052"/>
                  </a:lnTo>
                  <a:lnTo>
                    <a:pt x="1846945" y="589504"/>
                  </a:lnTo>
                  <a:lnTo>
                    <a:pt x="1886468" y="572073"/>
                  </a:lnTo>
                  <a:lnTo>
                    <a:pt x="1922879" y="553807"/>
                  </a:lnTo>
                  <a:lnTo>
                    <a:pt x="1956042" y="534753"/>
                  </a:lnTo>
                  <a:lnTo>
                    <a:pt x="2012071" y="494473"/>
                  </a:lnTo>
                  <a:lnTo>
                    <a:pt x="2053453" y="451612"/>
                  </a:lnTo>
                  <a:lnTo>
                    <a:pt x="2079090" y="406549"/>
                  </a:lnTo>
                  <a:lnTo>
                    <a:pt x="2087880" y="359663"/>
                  </a:lnTo>
                  <a:lnTo>
                    <a:pt x="2085659" y="336016"/>
                  </a:lnTo>
                  <a:lnTo>
                    <a:pt x="2068308" y="289995"/>
                  </a:lnTo>
                  <a:lnTo>
                    <a:pt x="2034661" y="245985"/>
                  </a:lnTo>
                  <a:lnTo>
                    <a:pt x="1985818" y="204367"/>
                  </a:lnTo>
                  <a:lnTo>
                    <a:pt x="1922879" y="165520"/>
                  </a:lnTo>
                  <a:lnTo>
                    <a:pt x="1886468" y="147254"/>
                  </a:lnTo>
                  <a:lnTo>
                    <a:pt x="1846945" y="129823"/>
                  </a:lnTo>
                  <a:lnTo>
                    <a:pt x="1804448" y="113275"/>
                  </a:lnTo>
                  <a:lnTo>
                    <a:pt x="1759114" y="97656"/>
                  </a:lnTo>
                  <a:lnTo>
                    <a:pt x="1711082" y="83014"/>
                  </a:lnTo>
                  <a:lnTo>
                    <a:pt x="1660489" y="69396"/>
                  </a:lnTo>
                  <a:lnTo>
                    <a:pt x="1607472" y="56851"/>
                  </a:lnTo>
                  <a:lnTo>
                    <a:pt x="1552168" y="45425"/>
                  </a:lnTo>
                  <a:lnTo>
                    <a:pt x="1494716" y="35165"/>
                  </a:lnTo>
                  <a:lnTo>
                    <a:pt x="1435253" y="26120"/>
                  </a:lnTo>
                  <a:lnTo>
                    <a:pt x="1373916" y="18336"/>
                  </a:lnTo>
                  <a:lnTo>
                    <a:pt x="1310843" y="11861"/>
                  </a:lnTo>
                  <a:lnTo>
                    <a:pt x="1246171" y="6743"/>
                  </a:lnTo>
                  <a:lnTo>
                    <a:pt x="1180038" y="3028"/>
                  </a:lnTo>
                  <a:lnTo>
                    <a:pt x="1112582" y="765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2582" y="1558290"/>
              <a:ext cx="2087880" cy="719455"/>
            </a:xfrm>
            <a:custGeom>
              <a:avLst/>
              <a:gdLst/>
              <a:ahLst/>
              <a:cxnLst/>
              <a:rect l="l" t="t" r="r" b="b"/>
              <a:pathLst>
                <a:path w="2087879" h="719455">
                  <a:moveTo>
                    <a:pt x="0" y="359663"/>
                  </a:moveTo>
                  <a:lnTo>
                    <a:pt x="8789" y="312778"/>
                  </a:lnTo>
                  <a:lnTo>
                    <a:pt x="34426" y="267715"/>
                  </a:lnTo>
                  <a:lnTo>
                    <a:pt x="75808" y="224854"/>
                  </a:lnTo>
                  <a:lnTo>
                    <a:pt x="131837" y="184574"/>
                  </a:lnTo>
                  <a:lnTo>
                    <a:pt x="165000" y="165520"/>
                  </a:lnTo>
                  <a:lnTo>
                    <a:pt x="201411" y="147254"/>
                  </a:lnTo>
                  <a:lnTo>
                    <a:pt x="240934" y="129823"/>
                  </a:lnTo>
                  <a:lnTo>
                    <a:pt x="283431" y="113275"/>
                  </a:lnTo>
                  <a:lnTo>
                    <a:pt x="328765" y="97656"/>
                  </a:lnTo>
                  <a:lnTo>
                    <a:pt x="376797" y="83014"/>
                  </a:lnTo>
                  <a:lnTo>
                    <a:pt x="427390" y="69396"/>
                  </a:lnTo>
                  <a:lnTo>
                    <a:pt x="480407" y="56851"/>
                  </a:lnTo>
                  <a:lnTo>
                    <a:pt x="535711" y="45425"/>
                  </a:lnTo>
                  <a:lnTo>
                    <a:pt x="593163" y="35165"/>
                  </a:lnTo>
                  <a:lnTo>
                    <a:pt x="652626" y="26120"/>
                  </a:lnTo>
                  <a:lnTo>
                    <a:pt x="713963" y="18336"/>
                  </a:lnTo>
                  <a:lnTo>
                    <a:pt x="777036" y="11861"/>
                  </a:lnTo>
                  <a:lnTo>
                    <a:pt x="841708" y="6743"/>
                  </a:lnTo>
                  <a:lnTo>
                    <a:pt x="907841" y="3028"/>
                  </a:lnTo>
                  <a:lnTo>
                    <a:pt x="975297" y="765"/>
                  </a:lnTo>
                  <a:lnTo>
                    <a:pt x="1043940" y="0"/>
                  </a:lnTo>
                  <a:lnTo>
                    <a:pt x="1112582" y="765"/>
                  </a:lnTo>
                  <a:lnTo>
                    <a:pt x="1180038" y="3028"/>
                  </a:lnTo>
                  <a:lnTo>
                    <a:pt x="1246171" y="6743"/>
                  </a:lnTo>
                  <a:lnTo>
                    <a:pt x="1310843" y="11861"/>
                  </a:lnTo>
                  <a:lnTo>
                    <a:pt x="1373916" y="18336"/>
                  </a:lnTo>
                  <a:lnTo>
                    <a:pt x="1435253" y="26120"/>
                  </a:lnTo>
                  <a:lnTo>
                    <a:pt x="1494716" y="35165"/>
                  </a:lnTo>
                  <a:lnTo>
                    <a:pt x="1552168" y="45425"/>
                  </a:lnTo>
                  <a:lnTo>
                    <a:pt x="1607472" y="56851"/>
                  </a:lnTo>
                  <a:lnTo>
                    <a:pt x="1660489" y="69396"/>
                  </a:lnTo>
                  <a:lnTo>
                    <a:pt x="1711082" y="83014"/>
                  </a:lnTo>
                  <a:lnTo>
                    <a:pt x="1759114" y="97656"/>
                  </a:lnTo>
                  <a:lnTo>
                    <a:pt x="1804448" y="113275"/>
                  </a:lnTo>
                  <a:lnTo>
                    <a:pt x="1846945" y="129823"/>
                  </a:lnTo>
                  <a:lnTo>
                    <a:pt x="1886468" y="147254"/>
                  </a:lnTo>
                  <a:lnTo>
                    <a:pt x="1922879" y="165520"/>
                  </a:lnTo>
                  <a:lnTo>
                    <a:pt x="1956042" y="184574"/>
                  </a:lnTo>
                  <a:lnTo>
                    <a:pt x="2012071" y="224854"/>
                  </a:lnTo>
                  <a:lnTo>
                    <a:pt x="2053453" y="267715"/>
                  </a:lnTo>
                  <a:lnTo>
                    <a:pt x="2079090" y="312778"/>
                  </a:lnTo>
                  <a:lnTo>
                    <a:pt x="2087880" y="359663"/>
                  </a:lnTo>
                  <a:lnTo>
                    <a:pt x="2085659" y="383311"/>
                  </a:lnTo>
                  <a:lnTo>
                    <a:pt x="2068308" y="429332"/>
                  </a:lnTo>
                  <a:lnTo>
                    <a:pt x="2034661" y="473342"/>
                  </a:lnTo>
                  <a:lnTo>
                    <a:pt x="1985818" y="514960"/>
                  </a:lnTo>
                  <a:lnTo>
                    <a:pt x="1922879" y="553807"/>
                  </a:lnTo>
                  <a:lnTo>
                    <a:pt x="1886468" y="572073"/>
                  </a:lnTo>
                  <a:lnTo>
                    <a:pt x="1846945" y="589504"/>
                  </a:lnTo>
                  <a:lnTo>
                    <a:pt x="1804448" y="606052"/>
                  </a:lnTo>
                  <a:lnTo>
                    <a:pt x="1759114" y="621671"/>
                  </a:lnTo>
                  <a:lnTo>
                    <a:pt x="1711082" y="636313"/>
                  </a:lnTo>
                  <a:lnTo>
                    <a:pt x="1660489" y="649931"/>
                  </a:lnTo>
                  <a:lnTo>
                    <a:pt x="1607472" y="662476"/>
                  </a:lnTo>
                  <a:lnTo>
                    <a:pt x="1552168" y="673902"/>
                  </a:lnTo>
                  <a:lnTo>
                    <a:pt x="1494716" y="684162"/>
                  </a:lnTo>
                  <a:lnTo>
                    <a:pt x="1435253" y="693207"/>
                  </a:lnTo>
                  <a:lnTo>
                    <a:pt x="1373916" y="700991"/>
                  </a:lnTo>
                  <a:lnTo>
                    <a:pt x="1310843" y="707466"/>
                  </a:lnTo>
                  <a:lnTo>
                    <a:pt x="1246171" y="712584"/>
                  </a:lnTo>
                  <a:lnTo>
                    <a:pt x="1180038" y="716299"/>
                  </a:lnTo>
                  <a:lnTo>
                    <a:pt x="1112582" y="718562"/>
                  </a:lnTo>
                  <a:lnTo>
                    <a:pt x="1043940" y="719327"/>
                  </a:lnTo>
                  <a:lnTo>
                    <a:pt x="975297" y="718562"/>
                  </a:lnTo>
                  <a:lnTo>
                    <a:pt x="907841" y="716299"/>
                  </a:lnTo>
                  <a:lnTo>
                    <a:pt x="841708" y="712584"/>
                  </a:lnTo>
                  <a:lnTo>
                    <a:pt x="777036" y="707466"/>
                  </a:lnTo>
                  <a:lnTo>
                    <a:pt x="713963" y="700991"/>
                  </a:lnTo>
                  <a:lnTo>
                    <a:pt x="652626" y="693207"/>
                  </a:lnTo>
                  <a:lnTo>
                    <a:pt x="593163" y="684162"/>
                  </a:lnTo>
                  <a:lnTo>
                    <a:pt x="535711" y="673902"/>
                  </a:lnTo>
                  <a:lnTo>
                    <a:pt x="480407" y="662476"/>
                  </a:lnTo>
                  <a:lnTo>
                    <a:pt x="427390" y="649931"/>
                  </a:lnTo>
                  <a:lnTo>
                    <a:pt x="376797" y="636313"/>
                  </a:lnTo>
                  <a:lnTo>
                    <a:pt x="328765" y="621671"/>
                  </a:lnTo>
                  <a:lnTo>
                    <a:pt x="283431" y="606052"/>
                  </a:lnTo>
                  <a:lnTo>
                    <a:pt x="240934" y="589504"/>
                  </a:lnTo>
                  <a:lnTo>
                    <a:pt x="201411" y="572073"/>
                  </a:lnTo>
                  <a:lnTo>
                    <a:pt x="165000" y="553807"/>
                  </a:lnTo>
                  <a:lnTo>
                    <a:pt x="131837" y="534753"/>
                  </a:lnTo>
                  <a:lnTo>
                    <a:pt x="75808" y="494473"/>
                  </a:lnTo>
                  <a:lnTo>
                    <a:pt x="34426" y="451612"/>
                  </a:lnTo>
                  <a:lnTo>
                    <a:pt x="8789" y="406549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52436" y="1560322"/>
            <a:ext cx="6614795" cy="1170940"/>
            <a:chOff x="952436" y="1560322"/>
            <a:chExt cx="6614795" cy="1170940"/>
          </a:xfrm>
        </p:grpSpPr>
        <p:sp>
          <p:nvSpPr>
            <p:cNvPr id="19" name="object 19"/>
            <p:cNvSpPr/>
            <p:nvPr/>
          </p:nvSpPr>
          <p:spPr>
            <a:xfrm>
              <a:off x="973074" y="2277618"/>
              <a:ext cx="6079490" cy="433070"/>
            </a:xfrm>
            <a:custGeom>
              <a:avLst/>
              <a:gdLst/>
              <a:ahLst/>
              <a:cxnLst/>
              <a:rect l="l" t="t" r="r" b="b"/>
              <a:pathLst>
                <a:path w="6079490" h="433069">
                  <a:moveTo>
                    <a:pt x="0" y="432816"/>
                  </a:moveTo>
                  <a:lnTo>
                    <a:pt x="1838" y="364418"/>
                  </a:lnTo>
                  <a:lnTo>
                    <a:pt x="6957" y="305013"/>
                  </a:lnTo>
                  <a:lnTo>
                    <a:pt x="14763" y="258165"/>
                  </a:lnTo>
                  <a:lnTo>
                    <a:pt x="36067" y="216408"/>
                  </a:lnTo>
                  <a:lnTo>
                    <a:pt x="3072765" y="216408"/>
                  </a:lnTo>
                  <a:lnTo>
                    <a:pt x="3084172" y="205374"/>
                  </a:lnTo>
                  <a:lnTo>
                    <a:pt x="3094074" y="174650"/>
                  </a:lnTo>
                  <a:lnTo>
                    <a:pt x="3101879" y="127802"/>
                  </a:lnTo>
                  <a:lnTo>
                    <a:pt x="3106996" y="68397"/>
                  </a:lnTo>
                  <a:lnTo>
                    <a:pt x="3108833" y="0"/>
                  </a:lnTo>
                  <a:lnTo>
                    <a:pt x="3110669" y="68397"/>
                  </a:lnTo>
                  <a:lnTo>
                    <a:pt x="3115786" y="127802"/>
                  </a:lnTo>
                  <a:lnTo>
                    <a:pt x="3123591" y="174650"/>
                  </a:lnTo>
                  <a:lnTo>
                    <a:pt x="3133493" y="205374"/>
                  </a:lnTo>
                  <a:lnTo>
                    <a:pt x="3144901" y="216408"/>
                  </a:lnTo>
                  <a:lnTo>
                    <a:pt x="6043168" y="216408"/>
                  </a:lnTo>
                  <a:lnTo>
                    <a:pt x="6054575" y="227441"/>
                  </a:lnTo>
                  <a:lnTo>
                    <a:pt x="6064477" y="258165"/>
                  </a:lnTo>
                  <a:lnTo>
                    <a:pt x="6072282" y="305013"/>
                  </a:lnTo>
                  <a:lnTo>
                    <a:pt x="6077399" y="364418"/>
                  </a:lnTo>
                  <a:lnTo>
                    <a:pt x="6079235" y="432816"/>
                  </a:lnTo>
                </a:path>
              </a:pathLst>
            </a:custGeom>
            <a:ln w="41148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7350" y="1570482"/>
              <a:ext cx="2089785" cy="721360"/>
            </a:xfrm>
            <a:custGeom>
              <a:avLst/>
              <a:gdLst/>
              <a:ahLst/>
              <a:cxnLst/>
              <a:rect l="l" t="t" r="r" b="b"/>
              <a:pathLst>
                <a:path w="2089784" h="721360">
                  <a:moveTo>
                    <a:pt x="1044701" y="0"/>
                  </a:moveTo>
                  <a:lnTo>
                    <a:pt x="976013" y="766"/>
                  </a:lnTo>
                  <a:lnTo>
                    <a:pt x="908511" y="3035"/>
                  </a:lnTo>
                  <a:lnTo>
                    <a:pt x="842333" y="6759"/>
                  </a:lnTo>
                  <a:lnTo>
                    <a:pt x="777617" y="11889"/>
                  </a:lnTo>
                  <a:lnTo>
                    <a:pt x="714499" y="18379"/>
                  </a:lnTo>
                  <a:lnTo>
                    <a:pt x="653119" y="26181"/>
                  </a:lnTo>
                  <a:lnTo>
                    <a:pt x="593613" y="35247"/>
                  </a:lnTo>
                  <a:lnTo>
                    <a:pt x="536119" y="45529"/>
                  </a:lnTo>
                  <a:lnTo>
                    <a:pt x="480776" y="56981"/>
                  </a:lnTo>
                  <a:lnTo>
                    <a:pt x="427719" y="69555"/>
                  </a:lnTo>
                  <a:lnTo>
                    <a:pt x="377088" y="83203"/>
                  </a:lnTo>
                  <a:lnTo>
                    <a:pt x="329020" y="97877"/>
                  </a:lnTo>
                  <a:lnTo>
                    <a:pt x="283653" y="113530"/>
                  </a:lnTo>
                  <a:lnTo>
                    <a:pt x="241123" y="130115"/>
                  </a:lnTo>
                  <a:lnTo>
                    <a:pt x="201570" y="147584"/>
                  </a:lnTo>
                  <a:lnTo>
                    <a:pt x="165130" y="165889"/>
                  </a:lnTo>
                  <a:lnTo>
                    <a:pt x="131942" y="184983"/>
                  </a:lnTo>
                  <a:lnTo>
                    <a:pt x="75869" y="225347"/>
                  </a:lnTo>
                  <a:lnTo>
                    <a:pt x="34454" y="268295"/>
                  </a:lnTo>
                  <a:lnTo>
                    <a:pt x="8797" y="313449"/>
                  </a:lnTo>
                  <a:lnTo>
                    <a:pt x="0" y="360425"/>
                  </a:lnTo>
                  <a:lnTo>
                    <a:pt x="2222" y="384118"/>
                  </a:lnTo>
                  <a:lnTo>
                    <a:pt x="19586" y="430231"/>
                  </a:lnTo>
                  <a:lnTo>
                    <a:pt x="53260" y="474329"/>
                  </a:lnTo>
                  <a:lnTo>
                    <a:pt x="102142" y="516033"/>
                  </a:lnTo>
                  <a:lnTo>
                    <a:pt x="165130" y="554962"/>
                  </a:lnTo>
                  <a:lnTo>
                    <a:pt x="201570" y="573267"/>
                  </a:lnTo>
                  <a:lnTo>
                    <a:pt x="241123" y="590736"/>
                  </a:lnTo>
                  <a:lnTo>
                    <a:pt x="283653" y="607321"/>
                  </a:lnTo>
                  <a:lnTo>
                    <a:pt x="329020" y="622974"/>
                  </a:lnTo>
                  <a:lnTo>
                    <a:pt x="377088" y="637648"/>
                  </a:lnTo>
                  <a:lnTo>
                    <a:pt x="427719" y="651296"/>
                  </a:lnTo>
                  <a:lnTo>
                    <a:pt x="480776" y="663870"/>
                  </a:lnTo>
                  <a:lnTo>
                    <a:pt x="536119" y="675322"/>
                  </a:lnTo>
                  <a:lnTo>
                    <a:pt x="593613" y="685604"/>
                  </a:lnTo>
                  <a:lnTo>
                    <a:pt x="653119" y="694670"/>
                  </a:lnTo>
                  <a:lnTo>
                    <a:pt x="714499" y="702472"/>
                  </a:lnTo>
                  <a:lnTo>
                    <a:pt x="777617" y="708962"/>
                  </a:lnTo>
                  <a:lnTo>
                    <a:pt x="842333" y="714092"/>
                  </a:lnTo>
                  <a:lnTo>
                    <a:pt x="908511" y="717816"/>
                  </a:lnTo>
                  <a:lnTo>
                    <a:pt x="976013" y="720085"/>
                  </a:lnTo>
                  <a:lnTo>
                    <a:pt x="1044701" y="720851"/>
                  </a:lnTo>
                  <a:lnTo>
                    <a:pt x="1113390" y="720085"/>
                  </a:lnTo>
                  <a:lnTo>
                    <a:pt x="1180892" y="717816"/>
                  </a:lnTo>
                  <a:lnTo>
                    <a:pt x="1247070" y="714092"/>
                  </a:lnTo>
                  <a:lnTo>
                    <a:pt x="1311786" y="708962"/>
                  </a:lnTo>
                  <a:lnTo>
                    <a:pt x="1374904" y="702472"/>
                  </a:lnTo>
                  <a:lnTo>
                    <a:pt x="1436284" y="694670"/>
                  </a:lnTo>
                  <a:lnTo>
                    <a:pt x="1495790" y="685604"/>
                  </a:lnTo>
                  <a:lnTo>
                    <a:pt x="1553284" y="675322"/>
                  </a:lnTo>
                  <a:lnTo>
                    <a:pt x="1608627" y="663870"/>
                  </a:lnTo>
                  <a:lnTo>
                    <a:pt x="1661684" y="651296"/>
                  </a:lnTo>
                  <a:lnTo>
                    <a:pt x="1712315" y="637648"/>
                  </a:lnTo>
                  <a:lnTo>
                    <a:pt x="1760383" y="622974"/>
                  </a:lnTo>
                  <a:lnTo>
                    <a:pt x="1805750" y="607321"/>
                  </a:lnTo>
                  <a:lnTo>
                    <a:pt x="1848280" y="590736"/>
                  </a:lnTo>
                  <a:lnTo>
                    <a:pt x="1887833" y="573267"/>
                  </a:lnTo>
                  <a:lnTo>
                    <a:pt x="1924273" y="554962"/>
                  </a:lnTo>
                  <a:lnTo>
                    <a:pt x="1957461" y="535868"/>
                  </a:lnTo>
                  <a:lnTo>
                    <a:pt x="2013534" y="495504"/>
                  </a:lnTo>
                  <a:lnTo>
                    <a:pt x="2054949" y="452556"/>
                  </a:lnTo>
                  <a:lnTo>
                    <a:pt x="2080606" y="407402"/>
                  </a:lnTo>
                  <a:lnTo>
                    <a:pt x="2089403" y="360425"/>
                  </a:lnTo>
                  <a:lnTo>
                    <a:pt x="2087181" y="336733"/>
                  </a:lnTo>
                  <a:lnTo>
                    <a:pt x="2069817" y="290620"/>
                  </a:lnTo>
                  <a:lnTo>
                    <a:pt x="2036143" y="246522"/>
                  </a:lnTo>
                  <a:lnTo>
                    <a:pt x="1987261" y="204818"/>
                  </a:lnTo>
                  <a:lnTo>
                    <a:pt x="1924273" y="165889"/>
                  </a:lnTo>
                  <a:lnTo>
                    <a:pt x="1887833" y="147584"/>
                  </a:lnTo>
                  <a:lnTo>
                    <a:pt x="1848280" y="130115"/>
                  </a:lnTo>
                  <a:lnTo>
                    <a:pt x="1805750" y="113530"/>
                  </a:lnTo>
                  <a:lnTo>
                    <a:pt x="1760383" y="97877"/>
                  </a:lnTo>
                  <a:lnTo>
                    <a:pt x="1712315" y="83203"/>
                  </a:lnTo>
                  <a:lnTo>
                    <a:pt x="1661684" y="69555"/>
                  </a:lnTo>
                  <a:lnTo>
                    <a:pt x="1608627" y="56981"/>
                  </a:lnTo>
                  <a:lnTo>
                    <a:pt x="1553284" y="45529"/>
                  </a:lnTo>
                  <a:lnTo>
                    <a:pt x="1495790" y="35247"/>
                  </a:lnTo>
                  <a:lnTo>
                    <a:pt x="1436284" y="26181"/>
                  </a:lnTo>
                  <a:lnTo>
                    <a:pt x="1374904" y="18379"/>
                  </a:lnTo>
                  <a:lnTo>
                    <a:pt x="1311786" y="11889"/>
                  </a:lnTo>
                  <a:lnTo>
                    <a:pt x="1247070" y="6759"/>
                  </a:lnTo>
                  <a:lnTo>
                    <a:pt x="1180892" y="3035"/>
                  </a:lnTo>
                  <a:lnTo>
                    <a:pt x="1113390" y="766"/>
                  </a:lnTo>
                  <a:lnTo>
                    <a:pt x="1044701" y="0"/>
                  </a:lnTo>
                  <a:close/>
                </a:path>
              </a:pathLst>
            </a:custGeom>
            <a:solidFill>
              <a:srgbClr val="D62C3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7350" y="1570482"/>
              <a:ext cx="2089785" cy="721360"/>
            </a:xfrm>
            <a:custGeom>
              <a:avLst/>
              <a:gdLst/>
              <a:ahLst/>
              <a:cxnLst/>
              <a:rect l="l" t="t" r="r" b="b"/>
              <a:pathLst>
                <a:path w="2089784" h="721360">
                  <a:moveTo>
                    <a:pt x="0" y="360425"/>
                  </a:moveTo>
                  <a:lnTo>
                    <a:pt x="8797" y="313449"/>
                  </a:lnTo>
                  <a:lnTo>
                    <a:pt x="34454" y="268295"/>
                  </a:lnTo>
                  <a:lnTo>
                    <a:pt x="75869" y="225347"/>
                  </a:lnTo>
                  <a:lnTo>
                    <a:pt x="131942" y="184983"/>
                  </a:lnTo>
                  <a:lnTo>
                    <a:pt x="165130" y="165889"/>
                  </a:lnTo>
                  <a:lnTo>
                    <a:pt x="201570" y="147584"/>
                  </a:lnTo>
                  <a:lnTo>
                    <a:pt x="241123" y="130115"/>
                  </a:lnTo>
                  <a:lnTo>
                    <a:pt x="283653" y="113530"/>
                  </a:lnTo>
                  <a:lnTo>
                    <a:pt x="329020" y="97877"/>
                  </a:lnTo>
                  <a:lnTo>
                    <a:pt x="377088" y="83203"/>
                  </a:lnTo>
                  <a:lnTo>
                    <a:pt x="427719" y="69555"/>
                  </a:lnTo>
                  <a:lnTo>
                    <a:pt x="480776" y="56981"/>
                  </a:lnTo>
                  <a:lnTo>
                    <a:pt x="536119" y="45529"/>
                  </a:lnTo>
                  <a:lnTo>
                    <a:pt x="593613" y="35247"/>
                  </a:lnTo>
                  <a:lnTo>
                    <a:pt x="653119" y="26181"/>
                  </a:lnTo>
                  <a:lnTo>
                    <a:pt x="714499" y="18379"/>
                  </a:lnTo>
                  <a:lnTo>
                    <a:pt x="777617" y="11889"/>
                  </a:lnTo>
                  <a:lnTo>
                    <a:pt x="842333" y="6759"/>
                  </a:lnTo>
                  <a:lnTo>
                    <a:pt x="908511" y="3035"/>
                  </a:lnTo>
                  <a:lnTo>
                    <a:pt x="976013" y="766"/>
                  </a:lnTo>
                  <a:lnTo>
                    <a:pt x="1044701" y="0"/>
                  </a:lnTo>
                  <a:lnTo>
                    <a:pt x="1113390" y="766"/>
                  </a:lnTo>
                  <a:lnTo>
                    <a:pt x="1180892" y="3035"/>
                  </a:lnTo>
                  <a:lnTo>
                    <a:pt x="1247070" y="6759"/>
                  </a:lnTo>
                  <a:lnTo>
                    <a:pt x="1311786" y="11889"/>
                  </a:lnTo>
                  <a:lnTo>
                    <a:pt x="1374904" y="18379"/>
                  </a:lnTo>
                  <a:lnTo>
                    <a:pt x="1436284" y="26181"/>
                  </a:lnTo>
                  <a:lnTo>
                    <a:pt x="1495790" y="35247"/>
                  </a:lnTo>
                  <a:lnTo>
                    <a:pt x="1553284" y="45529"/>
                  </a:lnTo>
                  <a:lnTo>
                    <a:pt x="1608627" y="56981"/>
                  </a:lnTo>
                  <a:lnTo>
                    <a:pt x="1661684" y="69555"/>
                  </a:lnTo>
                  <a:lnTo>
                    <a:pt x="1712315" y="83203"/>
                  </a:lnTo>
                  <a:lnTo>
                    <a:pt x="1760383" y="97877"/>
                  </a:lnTo>
                  <a:lnTo>
                    <a:pt x="1805750" y="113530"/>
                  </a:lnTo>
                  <a:lnTo>
                    <a:pt x="1848280" y="130115"/>
                  </a:lnTo>
                  <a:lnTo>
                    <a:pt x="1887833" y="147584"/>
                  </a:lnTo>
                  <a:lnTo>
                    <a:pt x="1924273" y="165889"/>
                  </a:lnTo>
                  <a:lnTo>
                    <a:pt x="1957461" y="184983"/>
                  </a:lnTo>
                  <a:lnTo>
                    <a:pt x="2013534" y="225347"/>
                  </a:lnTo>
                  <a:lnTo>
                    <a:pt x="2054949" y="268295"/>
                  </a:lnTo>
                  <a:lnTo>
                    <a:pt x="2080606" y="313449"/>
                  </a:lnTo>
                  <a:lnTo>
                    <a:pt x="2089403" y="360425"/>
                  </a:lnTo>
                  <a:lnTo>
                    <a:pt x="2087181" y="384118"/>
                  </a:lnTo>
                  <a:lnTo>
                    <a:pt x="2069817" y="430231"/>
                  </a:lnTo>
                  <a:lnTo>
                    <a:pt x="2036143" y="474329"/>
                  </a:lnTo>
                  <a:lnTo>
                    <a:pt x="1987261" y="516033"/>
                  </a:lnTo>
                  <a:lnTo>
                    <a:pt x="1924273" y="554962"/>
                  </a:lnTo>
                  <a:lnTo>
                    <a:pt x="1887833" y="573267"/>
                  </a:lnTo>
                  <a:lnTo>
                    <a:pt x="1848280" y="590736"/>
                  </a:lnTo>
                  <a:lnTo>
                    <a:pt x="1805750" y="607321"/>
                  </a:lnTo>
                  <a:lnTo>
                    <a:pt x="1760383" y="622974"/>
                  </a:lnTo>
                  <a:lnTo>
                    <a:pt x="1712315" y="637648"/>
                  </a:lnTo>
                  <a:lnTo>
                    <a:pt x="1661684" y="651296"/>
                  </a:lnTo>
                  <a:lnTo>
                    <a:pt x="1608627" y="663870"/>
                  </a:lnTo>
                  <a:lnTo>
                    <a:pt x="1553284" y="675322"/>
                  </a:lnTo>
                  <a:lnTo>
                    <a:pt x="1495790" y="685604"/>
                  </a:lnTo>
                  <a:lnTo>
                    <a:pt x="1436284" y="694670"/>
                  </a:lnTo>
                  <a:lnTo>
                    <a:pt x="1374904" y="702472"/>
                  </a:lnTo>
                  <a:lnTo>
                    <a:pt x="1311786" y="708962"/>
                  </a:lnTo>
                  <a:lnTo>
                    <a:pt x="1247070" y="714092"/>
                  </a:lnTo>
                  <a:lnTo>
                    <a:pt x="1180892" y="717816"/>
                  </a:lnTo>
                  <a:lnTo>
                    <a:pt x="1113390" y="720085"/>
                  </a:lnTo>
                  <a:lnTo>
                    <a:pt x="1044701" y="720851"/>
                  </a:lnTo>
                  <a:lnTo>
                    <a:pt x="976013" y="720085"/>
                  </a:lnTo>
                  <a:lnTo>
                    <a:pt x="908511" y="717816"/>
                  </a:lnTo>
                  <a:lnTo>
                    <a:pt x="842333" y="714092"/>
                  </a:lnTo>
                  <a:lnTo>
                    <a:pt x="777617" y="708962"/>
                  </a:lnTo>
                  <a:lnTo>
                    <a:pt x="714499" y="702472"/>
                  </a:lnTo>
                  <a:lnTo>
                    <a:pt x="653119" y="694670"/>
                  </a:lnTo>
                  <a:lnTo>
                    <a:pt x="593613" y="685604"/>
                  </a:lnTo>
                  <a:lnTo>
                    <a:pt x="536119" y="675322"/>
                  </a:lnTo>
                  <a:lnTo>
                    <a:pt x="480776" y="663870"/>
                  </a:lnTo>
                  <a:lnTo>
                    <a:pt x="427719" y="651296"/>
                  </a:lnTo>
                  <a:lnTo>
                    <a:pt x="377088" y="637648"/>
                  </a:lnTo>
                  <a:lnTo>
                    <a:pt x="329020" y="622974"/>
                  </a:lnTo>
                  <a:lnTo>
                    <a:pt x="283653" y="607321"/>
                  </a:lnTo>
                  <a:lnTo>
                    <a:pt x="241123" y="590736"/>
                  </a:lnTo>
                  <a:lnTo>
                    <a:pt x="201570" y="573267"/>
                  </a:lnTo>
                  <a:lnTo>
                    <a:pt x="165130" y="554962"/>
                  </a:lnTo>
                  <a:lnTo>
                    <a:pt x="131942" y="535868"/>
                  </a:lnTo>
                  <a:lnTo>
                    <a:pt x="75869" y="495504"/>
                  </a:lnTo>
                  <a:lnTo>
                    <a:pt x="34454" y="452556"/>
                  </a:lnTo>
                  <a:lnTo>
                    <a:pt x="8797" y="407402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11341" y="1774697"/>
            <a:ext cx="120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OTRAS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VIAS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91129" y="3454653"/>
            <a:ext cx="2701290" cy="884555"/>
            <a:chOff x="2691129" y="3454653"/>
            <a:chExt cx="2701290" cy="884555"/>
          </a:xfrm>
        </p:grpSpPr>
        <p:sp>
          <p:nvSpPr>
            <p:cNvPr id="24" name="object 24"/>
            <p:cNvSpPr/>
            <p:nvPr/>
          </p:nvSpPr>
          <p:spPr>
            <a:xfrm>
              <a:off x="2701289" y="3464813"/>
              <a:ext cx="2680970" cy="864235"/>
            </a:xfrm>
            <a:custGeom>
              <a:avLst/>
              <a:gdLst/>
              <a:ahLst/>
              <a:cxnLst/>
              <a:rect l="l" t="t" r="r" b="b"/>
              <a:pathLst>
                <a:path w="2680970" h="864235">
                  <a:moveTo>
                    <a:pt x="2010537" y="0"/>
                  </a:moveTo>
                  <a:lnTo>
                    <a:pt x="670179" y="0"/>
                  </a:lnTo>
                  <a:lnTo>
                    <a:pt x="670179" y="639826"/>
                  </a:lnTo>
                  <a:lnTo>
                    <a:pt x="0" y="639826"/>
                  </a:lnTo>
                  <a:lnTo>
                    <a:pt x="1340358" y="864108"/>
                  </a:lnTo>
                  <a:lnTo>
                    <a:pt x="2680716" y="639826"/>
                  </a:lnTo>
                  <a:lnTo>
                    <a:pt x="2010537" y="639826"/>
                  </a:lnTo>
                  <a:lnTo>
                    <a:pt x="2010537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01289" y="3464813"/>
              <a:ext cx="2680970" cy="864235"/>
            </a:xfrm>
            <a:custGeom>
              <a:avLst/>
              <a:gdLst/>
              <a:ahLst/>
              <a:cxnLst/>
              <a:rect l="l" t="t" r="r" b="b"/>
              <a:pathLst>
                <a:path w="2680970" h="864235">
                  <a:moveTo>
                    <a:pt x="0" y="639826"/>
                  </a:moveTo>
                  <a:lnTo>
                    <a:pt x="670179" y="639826"/>
                  </a:lnTo>
                  <a:lnTo>
                    <a:pt x="670179" y="0"/>
                  </a:lnTo>
                  <a:lnTo>
                    <a:pt x="2010537" y="0"/>
                  </a:lnTo>
                  <a:lnTo>
                    <a:pt x="2010537" y="639826"/>
                  </a:lnTo>
                  <a:lnTo>
                    <a:pt x="2680716" y="639826"/>
                  </a:lnTo>
                  <a:lnTo>
                    <a:pt x="1340358" y="864108"/>
                  </a:lnTo>
                  <a:lnTo>
                    <a:pt x="0" y="63982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5659" y="3697223"/>
              <a:ext cx="1344167" cy="34747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460241" y="3731767"/>
            <a:ext cx="1159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INTRAMUSCULAR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5005" y="3562858"/>
            <a:ext cx="2175510" cy="884555"/>
            <a:chOff x="175005" y="3562858"/>
            <a:chExt cx="2175510" cy="884555"/>
          </a:xfrm>
        </p:grpSpPr>
        <p:sp>
          <p:nvSpPr>
            <p:cNvPr id="29" name="object 29"/>
            <p:cNvSpPr/>
            <p:nvPr/>
          </p:nvSpPr>
          <p:spPr>
            <a:xfrm>
              <a:off x="185165" y="3573018"/>
              <a:ext cx="2155190" cy="864235"/>
            </a:xfrm>
            <a:custGeom>
              <a:avLst/>
              <a:gdLst/>
              <a:ahLst/>
              <a:cxnLst/>
              <a:rect l="l" t="t" r="r" b="b"/>
              <a:pathLst>
                <a:path w="2155190" h="864235">
                  <a:moveTo>
                    <a:pt x="1616202" y="0"/>
                  </a:moveTo>
                  <a:lnTo>
                    <a:pt x="538734" y="0"/>
                  </a:lnTo>
                  <a:lnTo>
                    <a:pt x="538734" y="432054"/>
                  </a:lnTo>
                  <a:lnTo>
                    <a:pt x="0" y="432054"/>
                  </a:lnTo>
                  <a:lnTo>
                    <a:pt x="1077468" y="864108"/>
                  </a:lnTo>
                  <a:lnTo>
                    <a:pt x="2154935" y="432054"/>
                  </a:lnTo>
                  <a:lnTo>
                    <a:pt x="1616202" y="432054"/>
                  </a:lnTo>
                  <a:lnTo>
                    <a:pt x="1616202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5165" y="3573018"/>
              <a:ext cx="2155190" cy="864235"/>
            </a:xfrm>
            <a:custGeom>
              <a:avLst/>
              <a:gdLst/>
              <a:ahLst/>
              <a:cxnLst/>
              <a:rect l="l" t="t" r="r" b="b"/>
              <a:pathLst>
                <a:path w="2155190" h="864235">
                  <a:moveTo>
                    <a:pt x="0" y="432054"/>
                  </a:moveTo>
                  <a:lnTo>
                    <a:pt x="538734" y="432054"/>
                  </a:lnTo>
                  <a:lnTo>
                    <a:pt x="538734" y="0"/>
                  </a:lnTo>
                  <a:lnTo>
                    <a:pt x="1616202" y="0"/>
                  </a:lnTo>
                  <a:lnTo>
                    <a:pt x="1616202" y="432054"/>
                  </a:lnTo>
                  <a:lnTo>
                    <a:pt x="2154935" y="432054"/>
                  </a:lnTo>
                  <a:lnTo>
                    <a:pt x="1077468" y="864108"/>
                  </a:lnTo>
                  <a:lnTo>
                    <a:pt x="0" y="43205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664" y="3753612"/>
              <a:ext cx="1057656" cy="34747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25195" y="3789045"/>
            <a:ext cx="873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SU</a:t>
            </a:r>
            <a:r>
              <a:rPr sz="1200" spc="5" dirty="0">
                <a:latin typeface="Trebuchet MS"/>
                <a:cs typeface="Trebuchet MS"/>
              </a:rPr>
              <a:t>BL</a:t>
            </a:r>
            <a:r>
              <a:rPr sz="1200" spc="-5" dirty="0">
                <a:latin typeface="Trebuchet MS"/>
                <a:cs typeface="Trebuchet MS"/>
              </a:rPr>
              <a:t>I</a:t>
            </a:r>
            <a:r>
              <a:rPr sz="1200" spc="5" dirty="0">
                <a:latin typeface="Trebuchet MS"/>
                <a:cs typeface="Trebuchet MS"/>
              </a:rPr>
              <a:t>NG</a:t>
            </a:r>
            <a:r>
              <a:rPr sz="1200" dirty="0">
                <a:latin typeface="Trebuchet MS"/>
                <a:cs typeface="Trebuchet MS"/>
              </a:rPr>
              <a:t>UAL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3690" y="4492497"/>
            <a:ext cx="2037080" cy="884555"/>
            <a:chOff x="313690" y="4492497"/>
            <a:chExt cx="2037080" cy="884555"/>
          </a:xfrm>
        </p:grpSpPr>
        <p:sp>
          <p:nvSpPr>
            <p:cNvPr id="34" name="object 34"/>
            <p:cNvSpPr/>
            <p:nvPr/>
          </p:nvSpPr>
          <p:spPr>
            <a:xfrm>
              <a:off x="323850" y="4502657"/>
              <a:ext cx="2016760" cy="864235"/>
            </a:xfrm>
            <a:custGeom>
              <a:avLst/>
              <a:gdLst/>
              <a:ahLst/>
              <a:cxnLst/>
              <a:rect l="l" t="t" r="r" b="b"/>
              <a:pathLst>
                <a:path w="2016760" h="864235">
                  <a:moveTo>
                    <a:pt x="1512189" y="0"/>
                  </a:moveTo>
                  <a:lnTo>
                    <a:pt x="504063" y="0"/>
                  </a:lnTo>
                  <a:lnTo>
                    <a:pt x="504063" y="432054"/>
                  </a:lnTo>
                  <a:lnTo>
                    <a:pt x="0" y="432054"/>
                  </a:lnTo>
                  <a:lnTo>
                    <a:pt x="1008126" y="864108"/>
                  </a:lnTo>
                  <a:lnTo>
                    <a:pt x="2016252" y="432054"/>
                  </a:lnTo>
                  <a:lnTo>
                    <a:pt x="1512189" y="432054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3850" y="4502657"/>
              <a:ext cx="2016760" cy="864235"/>
            </a:xfrm>
            <a:custGeom>
              <a:avLst/>
              <a:gdLst/>
              <a:ahLst/>
              <a:cxnLst/>
              <a:rect l="l" t="t" r="r" b="b"/>
              <a:pathLst>
                <a:path w="2016760" h="864235">
                  <a:moveTo>
                    <a:pt x="0" y="432054"/>
                  </a:moveTo>
                  <a:lnTo>
                    <a:pt x="504063" y="432054"/>
                  </a:lnTo>
                  <a:lnTo>
                    <a:pt x="504063" y="0"/>
                  </a:lnTo>
                  <a:lnTo>
                    <a:pt x="1512189" y="0"/>
                  </a:lnTo>
                  <a:lnTo>
                    <a:pt x="1512189" y="432054"/>
                  </a:lnTo>
                  <a:lnTo>
                    <a:pt x="2016252" y="432054"/>
                  </a:lnTo>
                  <a:lnTo>
                    <a:pt x="1008126" y="864108"/>
                  </a:lnTo>
                  <a:lnTo>
                    <a:pt x="0" y="43205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80" y="4683251"/>
              <a:ext cx="713232" cy="34747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67206" y="4718430"/>
            <a:ext cx="52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REC</a:t>
            </a:r>
            <a:r>
              <a:rPr sz="1200" spc="-125" dirty="0">
                <a:latin typeface="Trebuchet MS"/>
                <a:cs typeface="Trebuchet MS"/>
              </a:rPr>
              <a:t>T</a:t>
            </a:r>
            <a:r>
              <a:rPr sz="1200" dirty="0">
                <a:latin typeface="Trebuchet MS"/>
                <a:cs typeface="Trebuchet MS"/>
              </a:rPr>
              <a:t>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06014" y="2555494"/>
            <a:ext cx="2339975" cy="884555"/>
            <a:chOff x="2906014" y="2555494"/>
            <a:chExt cx="2339975" cy="884555"/>
          </a:xfrm>
        </p:grpSpPr>
        <p:sp>
          <p:nvSpPr>
            <p:cNvPr id="39" name="object 39"/>
            <p:cNvSpPr/>
            <p:nvPr/>
          </p:nvSpPr>
          <p:spPr>
            <a:xfrm>
              <a:off x="2916174" y="2565654"/>
              <a:ext cx="2319655" cy="864235"/>
            </a:xfrm>
            <a:custGeom>
              <a:avLst/>
              <a:gdLst/>
              <a:ahLst/>
              <a:cxnLst/>
              <a:rect l="l" t="t" r="r" b="b"/>
              <a:pathLst>
                <a:path w="2319654" h="864235">
                  <a:moveTo>
                    <a:pt x="1739646" y="0"/>
                  </a:moveTo>
                  <a:lnTo>
                    <a:pt x="579881" y="0"/>
                  </a:lnTo>
                  <a:lnTo>
                    <a:pt x="579881" y="432054"/>
                  </a:lnTo>
                  <a:lnTo>
                    <a:pt x="0" y="432054"/>
                  </a:lnTo>
                  <a:lnTo>
                    <a:pt x="1159764" y="864108"/>
                  </a:lnTo>
                  <a:lnTo>
                    <a:pt x="2319528" y="432054"/>
                  </a:lnTo>
                  <a:lnTo>
                    <a:pt x="1739646" y="432054"/>
                  </a:lnTo>
                  <a:lnTo>
                    <a:pt x="1739646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16174" y="2565654"/>
              <a:ext cx="2319655" cy="864235"/>
            </a:xfrm>
            <a:custGeom>
              <a:avLst/>
              <a:gdLst/>
              <a:ahLst/>
              <a:cxnLst/>
              <a:rect l="l" t="t" r="r" b="b"/>
              <a:pathLst>
                <a:path w="2319654" h="864235">
                  <a:moveTo>
                    <a:pt x="0" y="432054"/>
                  </a:moveTo>
                  <a:lnTo>
                    <a:pt x="579881" y="432054"/>
                  </a:lnTo>
                  <a:lnTo>
                    <a:pt x="579881" y="0"/>
                  </a:lnTo>
                  <a:lnTo>
                    <a:pt x="1739646" y="0"/>
                  </a:lnTo>
                  <a:lnTo>
                    <a:pt x="1739646" y="432054"/>
                  </a:lnTo>
                  <a:lnTo>
                    <a:pt x="2319528" y="432054"/>
                  </a:lnTo>
                  <a:lnTo>
                    <a:pt x="1159764" y="864108"/>
                  </a:lnTo>
                  <a:lnTo>
                    <a:pt x="0" y="432054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8248" y="2746248"/>
              <a:ext cx="1150620" cy="34747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593084" y="2780791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rebuchet MS"/>
                <a:cs typeface="Trebuchet MS"/>
              </a:rPr>
              <a:t>INTRAVENOSO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42061" y="2700273"/>
            <a:ext cx="1965325" cy="883285"/>
            <a:chOff x="242061" y="2700273"/>
            <a:chExt cx="1965325" cy="883285"/>
          </a:xfrm>
        </p:grpSpPr>
        <p:sp>
          <p:nvSpPr>
            <p:cNvPr id="44" name="object 44"/>
            <p:cNvSpPr/>
            <p:nvPr/>
          </p:nvSpPr>
          <p:spPr>
            <a:xfrm>
              <a:off x="252221" y="2710433"/>
              <a:ext cx="1945005" cy="862965"/>
            </a:xfrm>
            <a:custGeom>
              <a:avLst/>
              <a:gdLst/>
              <a:ahLst/>
              <a:cxnLst/>
              <a:rect l="l" t="t" r="r" b="b"/>
              <a:pathLst>
                <a:path w="1945005" h="862964">
                  <a:moveTo>
                    <a:pt x="1458467" y="0"/>
                  </a:moveTo>
                  <a:lnTo>
                    <a:pt x="486156" y="0"/>
                  </a:lnTo>
                  <a:lnTo>
                    <a:pt x="486156" y="431291"/>
                  </a:lnTo>
                  <a:lnTo>
                    <a:pt x="0" y="431291"/>
                  </a:lnTo>
                  <a:lnTo>
                    <a:pt x="972312" y="862583"/>
                  </a:lnTo>
                  <a:lnTo>
                    <a:pt x="1944624" y="431291"/>
                  </a:lnTo>
                  <a:lnTo>
                    <a:pt x="1458467" y="431291"/>
                  </a:lnTo>
                  <a:lnTo>
                    <a:pt x="1458467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2221" y="2710433"/>
              <a:ext cx="1945005" cy="862965"/>
            </a:xfrm>
            <a:custGeom>
              <a:avLst/>
              <a:gdLst/>
              <a:ahLst/>
              <a:cxnLst/>
              <a:rect l="l" t="t" r="r" b="b"/>
              <a:pathLst>
                <a:path w="1945005" h="862964">
                  <a:moveTo>
                    <a:pt x="0" y="431291"/>
                  </a:moveTo>
                  <a:lnTo>
                    <a:pt x="486156" y="431291"/>
                  </a:lnTo>
                  <a:lnTo>
                    <a:pt x="486156" y="0"/>
                  </a:lnTo>
                  <a:lnTo>
                    <a:pt x="1458467" y="0"/>
                  </a:lnTo>
                  <a:lnTo>
                    <a:pt x="1458467" y="431291"/>
                  </a:lnTo>
                  <a:lnTo>
                    <a:pt x="1944624" y="431291"/>
                  </a:lnTo>
                  <a:lnTo>
                    <a:pt x="972312" y="862583"/>
                  </a:lnTo>
                  <a:lnTo>
                    <a:pt x="0" y="43129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403" y="2889503"/>
              <a:ext cx="568452" cy="34747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031544" y="2924936"/>
            <a:ext cx="383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O</a:t>
            </a:r>
            <a:r>
              <a:rPr sz="1200" dirty="0">
                <a:latin typeface="Trebuchet MS"/>
                <a:cs typeface="Trebuchet MS"/>
              </a:rPr>
              <a:t>RAL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906014" y="4355338"/>
            <a:ext cx="2283460" cy="884555"/>
            <a:chOff x="2906014" y="4355338"/>
            <a:chExt cx="2283460" cy="884555"/>
          </a:xfrm>
        </p:grpSpPr>
        <p:sp>
          <p:nvSpPr>
            <p:cNvPr id="49" name="object 49"/>
            <p:cNvSpPr/>
            <p:nvPr/>
          </p:nvSpPr>
          <p:spPr>
            <a:xfrm>
              <a:off x="2916174" y="4365498"/>
              <a:ext cx="2263140" cy="864235"/>
            </a:xfrm>
            <a:custGeom>
              <a:avLst/>
              <a:gdLst/>
              <a:ahLst/>
              <a:cxnLst/>
              <a:rect l="l" t="t" r="r" b="b"/>
              <a:pathLst>
                <a:path w="2263140" h="864235">
                  <a:moveTo>
                    <a:pt x="1697354" y="0"/>
                  </a:moveTo>
                  <a:lnTo>
                    <a:pt x="565785" y="0"/>
                  </a:lnTo>
                  <a:lnTo>
                    <a:pt x="565785" y="432053"/>
                  </a:lnTo>
                  <a:lnTo>
                    <a:pt x="0" y="432053"/>
                  </a:lnTo>
                  <a:lnTo>
                    <a:pt x="1131570" y="864107"/>
                  </a:lnTo>
                  <a:lnTo>
                    <a:pt x="2263140" y="432053"/>
                  </a:lnTo>
                  <a:lnTo>
                    <a:pt x="1697354" y="432053"/>
                  </a:lnTo>
                  <a:lnTo>
                    <a:pt x="1697354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16174" y="4365498"/>
              <a:ext cx="2263140" cy="864235"/>
            </a:xfrm>
            <a:custGeom>
              <a:avLst/>
              <a:gdLst/>
              <a:ahLst/>
              <a:cxnLst/>
              <a:rect l="l" t="t" r="r" b="b"/>
              <a:pathLst>
                <a:path w="2263140" h="864235">
                  <a:moveTo>
                    <a:pt x="0" y="432053"/>
                  </a:moveTo>
                  <a:lnTo>
                    <a:pt x="565785" y="432053"/>
                  </a:lnTo>
                  <a:lnTo>
                    <a:pt x="565785" y="0"/>
                  </a:lnTo>
                  <a:lnTo>
                    <a:pt x="1697354" y="0"/>
                  </a:lnTo>
                  <a:lnTo>
                    <a:pt x="1697354" y="432053"/>
                  </a:lnTo>
                  <a:lnTo>
                    <a:pt x="2263140" y="432053"/>
                  </a:lnTo>
                  <a:lnTo>
                    <a:pt x="1131570" y="864107"/>
                  </a:lnTo>
                  <a:lnTo>
                    <a:pt x="0" y="432053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2152" y="4546092"/>
              <a:ext cx="1104900" cy="34747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587622" y="4580966"/>
            <a:ext cx="9207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rebuchet MS"/>
                <a:cs typeface="Trebuchet MS"/>
              </a:rPr>
              <a:t>SUBCUTANEO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906014" y="5219446"/>
            <a:ext cx="2442210" cy="1224280"/>
            <a:chOff x="2906014" y="5219446"/>
            <a:chExt cx="2442210" cy="1224280"/>
          </a:xfrm>
        </p:grpSpPr>
        <p:sp>
          <p:nvSpPr>
            <p:cNvPr id="54" name="object 54"/>
            <p:cNvSpPr/>
            <p:nvPr/>
          </p:nvSpPr>
          <p:spPr>
            <a:xfrm>
              <a:off x="2916174" y="5229606"/>
              <a:ext cx="2421890" cy="1203960"/>
            </a:xfrm>
            <a:custGeom>
              <a:avLst/>
              <a:gdLst/>
              <a:ahLst/>
              <a:cxnLst/>
              <a:rect l="l" t="t" r="r" b="b"/>
              <a:pathLst>
                <a:path w="2421890" h="1203960">
                  <a:moveTo>
                    <a:pt x="1816227" y="0"/>
                  </a:moveTo>
                  <a:lnTo>
                    <a:pt x="605409" y="0"/>
                  </a:lnTo>
                  <a:lnTo>
                    <a:pt x="605409" y="601980"/>
                  </a:lnTo>
                  <a:lnTo>
                    <a:pt x="0" y="601980"/>
                  </a:lnTo>
                  <a:lnTo>
                    <a:pt x="1210817" y="1203960"/>
                  </a:lnTo>
                  <a:lnTo>
                    <a:pt x="2421636" y="601980"/>
                  </a:lnTo>
                  <a:lnTo>
                    <a:pt x="1816227" y="601980"/>
                  </a:lnTo>
                  <a:lnTo>
                    <a:pt x="1816227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16174" y="5229606"/>
              <a:ext cx="2421890" cy="1203960"/>
            </a:xfrm>
            <a:custGeom>
              <a:avLst/>
              <a:gdLst/>
              <a:ahLst/>
              <a:cxnLst/>
              <a:rect l="l" t="t" r="r" b="b"/>
              <a:pathLst>
                <a:path w="2421890" h="1203960">
                  <a:moveTo>
                    <a:pt x="0" y="601980"/>
                  </a:moveTo>
                  <a:lnTo>
                    <a:pt x="605409" y="601980"/>
                  </a:lnTo>
                  <a:lnTo>
                    <a:pt x="605409" y="0"/>
                  </a:lnTo>
                  <a:lnTo>
                    <a:pt x="1816227" y="0"/>
                  </a:lnTo>
                  <a:lnTo>
                    <a:pt x="1816227" y="601980"/>
                  </a:lnTo>
                  <a:lnTo>
                    <a:pt x="2421636" y="601980"/>
                  </a:lnTo>
                  <a:lnTo>
                    <a:pt x="1210817" y="1203960"/>
                  </a:lnTo>
                  <a:lnTo>
                    <a:pt x="0" y="60198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1964" y="5538216"/>
              <a:ext cx="1225296" cy="34747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606546" y="5573064"/>
            <a:ext cx="1041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INTRADERMICO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069838" y="5336794"/>
            <a:ext cx="1963420" cy="884555"/>
            <a:chOff x="6069838" y="5336794"/>
            <a:chExt cx="1963420" cy="884555"/>
          </a:xfrm>
        </p:grpSpPr>
        <p:sp>
          <p:nvSpPr>
            <p:cNvPr id="59" name="object 59"/>
            <p:cNvSpPr/>
            <p:nvPr/>
          </p:nvSpPr>
          <p:spPr>
            <a:xfrm>
              <a:off x="6079998" y="5346954"/>
              <a:ext cx="1943100" cy="864235"/>
            </a:xfrm>
            <a:custGeom>
              <a:avLst/>
              <a:gdLst/>
              <a:ahLst/>
              <a:cxnLst/>
              <a:rect l="l" t="t" r="r" b="b"/>
              <a:pathLst>
                <a:path w="1943100" h="864235">
                  <a:moveTo>
                    <a:pt x="1457325" y="0"/>
                  </a:moveTo>
                  <a:lnTo>
                    <a:pt x="485775" y="0"/>
                  </a:lnTo>
                  <a:lnTo>
                    <a:pt x="485775" y="432054"/>
                  </a:lnTo>
                  <a:lnTo>
                    <a:pt x="0" y="432054"/>
                  </a:lnTo>
                  <a:lnTo>
                    <a:pt x="971550" y="864108"/>
                  </a:lnTo>
                  <a:lnTo>
                    <a:pt x="1943100" y="432054"/>
                  </a:lnTo>
                  <a:lnTo>
                    <a:pt x="1457325" y="432054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79998" y="5346954"/>
              <a:ext cx="1943100" cy="864235"/>
            </a:xfrm>
            <a:custGeom>
              <a:avLst/>
              <a:gdLst/>
              <a:ahLst/>
              <a:cxnLst/>
              <a:rect l="l" t="t" r="r" b="b"/>
              <a:pathLst>
                <a:path w="1943100" h="864235">
                  <a:moveTo>
                    <a:pt x="0" y="432054"/>
                  </a:moveTo>
                  <a:lnTo>
                    <a:pt x="485775" y="432054"/>
                  </a:lnTo>
                  <a:lnTo>
                    <a:pt x="485775" y="0"/>
                  </a:lnTo>
                  <a:lnTo>
                    <a:pt x="1457325" y="0"/>
                  </a:lnTo>
                  <a:lnTo>
                    <a:pt x="1457325" y="432054"/>
                  </a:lnTo>
                  <a:lnTo>
                    <a:pt x="1943100" y="432054"/>
                  </a:lnTo>
                  <a:lnTo>
                    <a:pt x="971550" y="864108"/>
                  </a:lnTo>
                  <a:lnTo>
                    <a:pt x="0" y="43205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69024" y="5527548"/>
              <a:ext cx="780287" cy="347472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6754494" y="5562396"/>
            <a:ext cx="594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rebuchet MS"/>
                <a:cs typeface="Trebuchet MS"/>
              </a:rPr>
              <a:t>TOPICAL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069838" y="4452873"/>
            <a:ext cx="1963420" cy="884555"/>
            <a:chOff x="6069838" y="4452873"/>
            <a:chExt cx="1963420" cy="884555"/>
          </a:xfrm>
        </p:grpSpPr>
        <p:sp>
          <p:nvSpPr>
            <p:cNvPr id="64" name="object 64"/>
            <p:cNvSpPr/>
            <p:nvPr/>
          </p:nvSpPr>
          <p:spPr>
            <a:xfrm>
              <a:off x="6079998" y="4463033"/>
              <a:ext cx="1943100" cy="864235"/>
            </a:xfrm>
            <a:custGeom>
              <a:avLst/>
              <a:gdLst/>
              <a:ahLst/>
              <a:cxnLst/>
              <a:rect l="l" t="t" r="r" b="b"/>
              <a:pathLst>
                <a:path w="1943100" h="864235">
                  <a:moveTo>
                    <a:pt x="1457325" y="0"/>
                  </a:moveTo>
                  <a:lnTo>
                    <a:pt x="485775" y="0"/>
                  </a:lnTo>
                  <a:lnTo>
                    <a:pt x="485775" y="432054"/>
                  </a:lnTo>
                  <a:lnTo>
                    <a:pt x="0" y="432054"/>
                  </a:lnTo>
                  <a:lnTo>
                    <a:pt x="971550" y="864108"/>
                  </a:lnTo>
                  <a:lnTo>
                    <a:pt x="1943100" y="432054"/>
                  </a:lnTo>
                  <a:lnTo>
                    <a:pt x="1457325" y="432054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79998" y="4463033"/>
              <a:ext cx="1943100" cy="864235"/>
            </a:xfrm>
            <a:custGeom>
              <a:avLst/>
              <a:gdLst/>
              <a:ahLst/>
              <a:cxnLst/>
              <a:rect l="l" t="t" r="r" b="b"/>
              <a:pathLst>
                <a:path w="1943100" h="864235">
                  <a:moveTo>
                    <a:pt x="0" y="432054"/>
                  </a:moveTo>
                  <a:lnTo>
                    <a:pt x="485775" y="432054"/>
                  </a:lnTo>
                  <a:lnTo>
                    <a:pt x="485775" y="0"/>
                  </a:lnTo>
                  <a:lnTo>
                    <a:pt x="1457325" y="0"/>
                  </a:lnTo>
                  <a:lnTo>
                    <a:pt x="1457325" y="432054"/>
                  </a:lnTo>
                  <a:lnTo>
                    <a:pt x="1943100" y="432054"/>
                  </a:lnTo>
                  <a:lnTo>
                    <a:pt x="971550" y="864108"/>
                  </a:lnTo>
                  <a:lnTo>
                    <a:pt x="0" y="43205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6060" y="4643627"/>
              <a:ext cx="964692" cy="347472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6661531" y="4678426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OFTALMICA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069838" y="3588765"/>
            <a:ext cx="1963420" cy="884555"/>
            <a:chOff x="6069838" y="3588765"/>
            <a:chExt cx="1963420" cy="884555"/>
          </a:xfrm>
        </p:grpSpPr>
        <p:sp>
          <p:nvSpPr>
            <p:cNvPr id="69" name="object 69"/>
            <p:cNvSpPr/>
            <p:nvPr/>
          </p:nvSpPr>
          <p:spPr>
            <a:xfrm>
              <a:off x="6079998" y="3598925"/>
              <a:ext cx="1943100" cy="864235"/>
            </a:xfrm>
            <a:custGeom>
              <a:avLst/>
              <a:gdLst/>
              <a:ahLst/>
              <a:cxnLst/>
              <a:rect l="l" t="t" r="r" b="b"/>
              <a:pathLst>
                <a:path w="1943100" h="864235">
                  <a:moveTo>
                    <a:pt x="1457325" y="0"/>
                  </a:moveTo>
                  <a:lnTo>
                    <a:pt x="485775" y="0"/>
                  </a:lnTo>
                  <a:lnTo>
                    <a:pt x="485775" y="432054"/>
                  </a:lnTo>
                  <a:lnTo>
                    <a:pt x="0" y="432054"/>
                  </a:lnTo>
                  <a:lnTo>
                    <a:pt x="971550" y="864107"/>
                  </a:lnTo>
                  <a:lnTo>
                    <a:pt x="1943100" y="432054"/>
                  </a:lnTo>
                  <a:lnTo>
                    <a:pt x="1457325" y="432054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79998" y="3598925"/>
              <a:ext cx="1943100" cy="864235"/>
            </a:xfrm>
            <a:custGeom>
              <a:avLst/>
              <a:gdLst/>
              <a:ahLst/>
              <a:cxnLst/>
              <a:rect l="l" t="t" r="r" b="b"/>
              <a:pathLst>
                <a:path w="1943100" h="864235">
                  <a:moveTo>
                    <a:pt x="0" y="432054"/>
                  </a:moveTo>
                  <a:lnTo>
                    <a:pt x="485775" y="432054"/>
                  </a:lnTo>
                  <a:lnTo>
                    <a:pt x="485775" y="0"/>
                  </a:lnTo>
                  <a:lnTo>
                    <a:pt x="1457325" y="0"/>
                  </a:lnTo>
                  <a:lnTo>
                    <a:pt x="1457325" y="432054"/>
                  </a:lnTo>
                  <a:lnTo>
                    <a:pt x="1943100" y="432054"/>
                  </a:lnTo>
                  <a:lnTo>
                    <a:pt x="971550" y="864107"/>
                  </a:lnTo>
                  <a:lnTo>
                    <a:pt x="0" y="43205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65976" y="3779519"/>
              <a:ext cx="786383" cy="347471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6751446" y="3814317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Trebuchet MS"/>
                <a:cs typeface="Trebuchet MS"/>
              </a:rPr>
              <a:t>V</a:t>
            </a:r>
            <a:r>
              <a:rPr sz="1200" dirty="0">
                <a:latin typeface="Trebuchet MS"/>
                <a:cs typeface="Trebuchet MS"/>
              </a:rPr>
              <a:t>AG</a:t>
            </a:r>
            <a:r>
              <a:rPr sz="1200" spc="-5" dirty="0">
                <a:latin typeface="Trebuchet MS"/>
                <a:cs typeface="Trebuchet MS"/>
              </a:rPr>
              <a:t>I</a:t>
            </a:r>
            <a:r>
              <a:rPr sz="1200" dirty="0">
                <a:latin typeface="Trebuchet MS"/>
                <a:cs typeface="Trebuchet MS"/>
              </a:rPr>
              <a:t>NAL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949696" y="2753867"/>
            <a:ext cx="2232660" cy="883919"/>
            <a:chOff x="5949696" y="2753867"/>
            <a:chExt cx="2232660" cy="883919"/>
          </a:xfrm>
        </p:grpSpPr>
        <p:sp>
          <p:nvSpPr>
            <p:cNvPr id="74" name="object 74"/>
            <p:cNvSpPr/>
            <p:nvPr/>
          </p:nvSpPr>
          <p:spPr>
            <a:xfrm>
              <a:off x="5959602" y="2763773"/>
              <a:ext cx="2212975" cy="864235"/>
            </a:xfrm>
            <a:custGeom>
              <a:avLst/>
              <a:gdLst/>
              <a:ahLst/>
              <a:cxnLst/>
              <a:rect l="l" t="t" r="r" b="b"/>
              <a:pathLst>
                <a:path w="2212975" h="864235">
                  <a:moveTo>
                    <a:pt x="1659636" y="0"/>
                  </a:moveTo>
                  <a:lnTo>
                    <a:pt x="553212" y="0"/>
                  </a:lnTo>
                  <a:lnTo>
                    <a:pt x="553212" y="432053"/>
                  </a:lnTo>
                  <a:lnTo>
                    <a:pt x="0" y="432053"/>
                  </a:lnTo>
                  <a:lnTo>
                    <a:pt x="1106424" y="864107"/>
                  </a:lnTo>
                  <a:lnTo>
                    <a:pt x="2212848" y="432053"/>
                  </a:lnTo>
                  <a:lnTo>
                    <a:pt x="1659636" y="432053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006FC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959602" y="2763773"/>
              <a:ext cx="2212975" cy="864235"/>
            </a:xfrm>
            <a:custGeom>
              <a:avLst/>
              <a:gdLst/>
              <a:ahLst/>
              <a:cxnLst/>
              <a:rect l="l" t="t" r="r" b="b"/>
              <a:pathLst>
                <a:path w="2212975" h="864235">
                  <a:moveTo>
                    <a:pt x="0" y="432053"/>
                  </a:moveTo>
                  <a:lnTo>
                    <a:pt x="553212" y="432053"/>
                  </a:lnTo>
                  <a:lnTo>
                    <a:pt x="553212" y="0"/>
                  </a:lnTo>
                  <a:lnTo>
                    <a:pt x="1659636" y="0"/>
                  </a:lnTo>
                  <a:lnTo>
                    <a:pt x="1659636" y="432053"/>
                  </a:lnTo>
                  <a:lnTo>
                    <a:pt x="2212848" y="432053"/>
                  </a:lnTo>
                  <a:lnTo>
                    <a:pt x="1106424" y="864107"/>
                  </a:lnTo>
                  <a:lnTo>
                    <a:pt x="0" y="43205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24244" y="2944367"/>
              <a:ext cx="1095755" cy="34747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6609968" y="2978861"/>
            <a:ext cx="9112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INH</a:t>
            </a:r>
            <a:r>
              <a:rPr sz="1200" dirty="0">
                <a:latin typeface="Trebuchet MS"/>
                <a:cs typeface="Trebuchet MS"/>
              </a:rPr>
              <a:t>AL</a:t>
            </a:r>
            <a:r>
              <a:rPr sz="1200" spc="-120" dirty="0">
                <a:latin typeface="Trebuchet MS"/>
                <a:cs typeface="Trebuchet MS"/>
              </a:rPr>
              <a:t>A</a:t>
            </a:r>
            <a:r>
              <a:rPr sz="1200" spc="-65" dirty="0">
                <a:latin typeface="Trebuchet MS"/>
                <a:cs typeface="Trebuchet MS"/>
              </a:rPr>
              <a:t>T</a:t>
            </a:r>
            <a:r>
              <a:rPr sz="1200" spc="-10" dirty="0">
                <a:latin typeface="Trebuchet MS"/>
                <a:cs typeface="Trebuchet MS"/>
              </a:rPr>
              <a:t>O</a:t>
            </a:r>
            <a:r>
              <a:rPr sz="1200" spc="-5" dirty="0">
                <a:latin typeface="Trebuchet MS"/>
                <a:cs typeface="Trebuchet MS"/>
              </a:rPr>
              <a:t>RIA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1287</Words>
  <Application>Microsoft Office PowerPoint</Application>
  <PresentationFormat>Presentación en pantalla (4:3)</PresentationFormat>
  <Paragraphs>332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FARMACOLOGIA «Ciencia que estudia las acciones y propiedades de los fármacos en el organismo»</vt:lpstr>
      <vt:lpstr>FASE BIOFARMACEUTICA</vt:lpstr>
      <vt:lpstr>Presentación de PowerPoint</vt:lpstr>
      <vt:lpstr>Presentación de PowerPoint</vt:lpstr>
      <vt:lpstr>Presentación de PowerPoint</vt:lpstr>
      <vt:lpstr>FASE DE LA FARMACODINAMIA</vt:lpstr>
      <vt:lpstr>FACTORES QUE MODIFICAN EL METABOLISMO DE LOS  FARMACOS</vt:lpstr>
      <vt:lpstr>OBJETIVOS DE LA ADMNISTRACION DE MEDICAMENTOS</vt:lpstr>
      <vt:lpstr>Presentación de PowerPoint</vt:lpstr>
      <vt:lpstr>Presentación de PowerPoint</vt:lpstr>
      <vt:lpstr>VIA PARENTERAL</vt:lpstr>
      <vt:lpstr>OTRAS VIAS</vt:lpstr>
      <vt:lpstr>SEGURIDAD EN LA PREPARACIÓN DE  MEDICAMENTOS</vt:lpstr>
      <vt:lpstr>LOS CORRECTOS Y MAS EN LA APLICACION DE MEDICAMENTOS</vt:lpstr>
      <vt:lpstr>1 gr. = 1000 mg. 1mg. = 1000 mcg.</vt:lpstr>
      <vt:lpstr>FORMULA PARA EL CALCULO DE MEDICAMENTOS A ML.</vt:lpstr>
      <vt:lpstr>FORMULA PARA EL CALCULO DE SOLUCIONES</vt:lpstr>
      <vt:lpstr>ERRORES EN LA MEDICACIÓN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FARMACOLOGIA «Ciencia que estudia las acciones y propiedades de los fármacos en el organismo»</dc:title>
  <cp:lastModifiedBy>wsori</cp:lastModifiedBy>
  <cp:revision>5</cp:revision>
  <dcterms:created xsi:type="dcterms:W3CDTF">2021-04-16T18:12:56Z</dcterms:created>
  <dcterms:modified xsi:type="dcterms:W3CDTF">2021-04-20T18:10:50Z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2021-04-16T00:00:00Z</vt:filetime>
  </property>
</Properties>
</file>