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PATRONES DE CONOCIMIENTO</a:t>
            </a:r>
          </a:p>
        </p:txBody>
      </p:sp>
      <p:pic>
        <p:nvPicPr>
          <p:cNvPr id="4" name="Picture 2" descr="LÓGICALa Lógica estudia el buen o mal razonamiento, por medio de la lógica se trata de pensar clara y correctamente, se d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55149" r="51328" b="4558"/>
          <a:stretch/>
        </p:blipFill>
        <p:spPr bwMode="auto">
          <a:xfrm>
            <a:off x="5168900" y="3568697"/>
            <a:ext cx="2057400" cy="17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4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2201" y="3331632"/>
            <a:ext cx="9601196" cy="2523068"/>
          </a:xfrm>
        </p:spPr>
        <p:txBody>
          <a:bodyPr/>
          <a:lstStyle/>
          <a:p>
            <a:pPr marL="0" indent="0" algn="just">
              <a:buNone/>
            </a:pPr>
            <a:r>
              <a:rPr lang="es-AR" dirty="0"/>
              <a:t>El </a:t>
            </a:r>
            <a:r>
              <a:rPr lang="es-AR" b="1" dirty="0"/>
              <a:t>conocimiento</a:t>
            </a:r>
            <a:r>
              <a:rPr lang="es-AR" dirty="0"/>
              <a:t> es todo tipo de saber, todo aquello que adquirimos mediante diferentes mecanismos de interacción con lo que nos rodea, es decir, por procesos sensoriales y cognitivos propios de los seres humanos (desde algunos muy simples, como oír o ver, hasta otros bien complejos, como ciertas deducciones lógicas o matemáticas), con la ayuda de elementos tecnológicos.</a:t>
            </a:r>
          </a:p>
          <a:p>
            <a:pPr algn="just"/>
            <a:endParaRPr lang="es-AR" dirty="0"/>
          </a:p>
        </p:txBody>
      </p:sp>
      <p:pic>
        <p:nvPicPr>
          <p:cNvPr id="4" name="Picture 4" descr="LÓGICARama de la filosofía que se encarga del estudio del pensamientocorrecto e incorrecto. La lógica se preocupa por la v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52314" r="25321" b="10408"/>
          <a:stretch/>
        </p:blipFill>
        <p:spPr bwMode="auto">
          <a:xfrm>
            <a:off x="4638673" y="651931"/>
            <a:ext cx="2508251" cy="24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1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2" y="677333"/>
            <a:ext cx="9601196" cy="1024468"/>
          </a:xfrm>
        </p:spPr>
        <p:txBody>
          <a:bodyPr>
            <a:normAutofit/>
          </a:bodyPr>
          <a:lstStyle/>
          <a:p>
            <a:r>
              <a:rPr lang="es-AR" sz="3600" b="1" dirty="0"/>
              <a:t>Características del conocimiento ético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Esta basado dentro del ejercicio de la razón práctica y en las profesiones</a:t>
            </a:r>
          </a:p>
          <a:p>
            <a:pPr algn="just"/>
            <a:r>
              <a:rPr lang="es-AR" dirty="0"/>
              <a:t>Este conocimiento actúa como normativo</a:t>
            </a:r>
          </a:p>
          <a:p>
            <a:pPr algn="just"/>
            <a:r>
              <a:rPr lang="es-AR" dirty="0"/>
              <a:t>Se sustenta en valores y principios éticos</a:t>
            </a:r>
          </a:p>
          <a:p>
            <a:endParaRPr lang="es-AR" dirty="0"/>
          </a:p>
        </p:txBody>
      </p:sp>
      <p:pic>
        <p:nvPicPr>
          <p:cNvPr id="4" name="Picture 6" descr="CONTENIDOS DEL IEMS• Filosofía 1 Introducción a la  filosofía)• Filosofía 2 (Lógica)• Filosofía 3 (Ética)• Filosofía 4 (E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5" t="52849" r="15201" b="32011"/>
          <a:stretch/>
        </p:blipFill>
        <p:spPr bwMode="auto">
          <a:xfrm>
            <a:off x="8128000" y="3708400"/>
            <a:ext cx="2603500" cy="21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2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825501"/>
            <a:ext cx="9601196" cy="901700"/>
          </a:xfrm>
        </p:spPr>
        <p:txBody>
          <a:bodyPr>
            <a:normAutofit fontScale="90000"/>
          </a:bodyPr>
          <a:lstStyle/>
          <a:p>
            <a:br>
              <a:rPr lang="es-AR" sz="4000" b="1" dirty="0"/>
            </a:br>
            <a:r>
              <a:rPr lang="es-AR" sz="4000" b="1" dirty="0"/>
              <a:t>Características del conocimiento empírico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628901"/>
            <a:ext cx="9601196" cy="3047999"/>
          </a:xfrm>
        </p:spPr>
        <p:txBody>
          <a:bodyPr>
            <a:normAutofit/>
          </a:bodyPr>
          <a:lstStyle/>
          <a:p>
            <a:pPr lvl="0" algn="just"/>
            <a:r>
              <a:rPr lang="es-AR" dirty="0"/>
              <a:t>Se encuentra basado en la experiencia eso lo diferencia del conocimiento científico. Durante muchísimo tiempo, la humanidad solo tuvo acceso al conocimiento empírico.</a:t>
            </a:r>
          </a:p>
          <a:p>
            <a:pPr lvl="0" algn="just"/>
            <a:r>
              <a:rPr lang="es-AR" dirty="0"/>
              <a:t>Es subjetivo, no necesita trata de llegar a la verdad, y está siempre condicionado por los sujetos que avalan este conocimiento.</a:t>
            </a:r>
          </a:p>
          <a:p>
            <a:pPr lvl="0" algn="just"/>
            <a:r>
              <a:rPr lang="es-AR" dirty="0"/>
              <a:t>Es personal, cada persona incorpora y asimila estos conocimientos de manera peculiar, y sus propias creencias y experiencias</a:t>
            </a:r>
          </a:p>
        </p:txBody>
      </p:sp>
    </p:spTree>
    <p:extLst>
      <p:ext uri="{BB962C8B-B14F-4D97-AF65-F5344CB8AC3E}">
        <p14:creationId xmlns:p14="http://schemas.microsoft.com/office/powerpoint/2010/main" val="135967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85801"/>
            <a:ext cx="9601196" cy="863599"/>
          </a:xfrm>
        </p:spPr>
        <p:txBody>
          <a:bodyPr>
            <a:normAutofit/>
          </a:bodyPr>
          <a:lstStyle/>
          <a:p>
            <a:r>
              <a:rPr lang="es-AR" sz="3600" b="1" dirty="0"/>
              <a:t>Características del conocimiento empírico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654300"/>
            <a:ext cx="9601196" cy="3416300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No hay forma de poner a prueba un conocimiento empírico, tan solo lo fáctico lo avala.</a:t>
            </a:r>
          </a:p>
          <a:p>
            <a:pPr algn="just"/>
            <a:r>
              <a:rPr lang="es-AR" dirty="0"/>
              <a:t>Al no estar sostenido por un cuerpo teórico robusto, no es posible generalizar un conocimiento que surge desde lo empírico.</a:t>
            </a:r>
          </a:p>
          <a:p>
            <a:pPr algn="just"/>
            <a:r>
              <a:rPr lang="es-AR" dirty="0"/>
              <a:t>A diferencia del conocimiento científico, carece de un idioma propio para explicar un fenómeno</a:t>
            </a:r>
          </a:p>
        </p:txBody>
      </p:sp>
    </p:spTree>
    <p:extLst>
      <p:ext uri="{BB962C8B-B14F-4D97-AF65-F5344CB8AC3E}">
        <p14:creationId xmlns:p14="http://schemas.microsoft.com/office/powerpoint/2010/main" val="189445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2" y="857251"/>
            <a:ext cx="9601196" cy="1062568"/>
          </a:xfrm>
        </p:spPr>
        <p:txBody>
          <a:bodyPr>
            <a:normAutofit/>
          </a:bodyPr>
          <a:lstStyle/>
          <a:p>
            <a:r>
              <a:rPr lang="es-AR" sz="4000" b="1" dirty="0"/>
              <a:t>Características del conocimiento empíric</a:t>
            </a:r>
            <a:r>
              <a:rPr lang="es-AR" b="1" dirty="0"/>
              <a:t>o</a:t>
            </a:r>
            <a:endParaRPr lang="es-AR" dirty="0"/>
          </a:p>
        </p:txBody>
      </p:sp>
      <p:pic>
        <p:nvPicPr>
          <p:cNvPr id="9222" name="Picture 6" descr="Resultado de imagen para enfermeras profesionales de 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3916362"/>
            <a:ext cx="16764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enfermeras profesionales de 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64" y="1650739"/>
            <a:ext cx="1885951" cy="25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para enfermeras profesionales de 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07" y="3853655"/>
            <a:ext cx="1676400" cy="23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esultado de imagen para enfermeras grotes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96" y="1634331"/>
            <a:ext cx="17049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Resultado de imagen para enferme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45" y="3546474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2.bp.blogspot.com/_MliMEQr0Svs/S5vsfAQUBeI/AAAAAAAAALM/sHqKhtJ8eh4/s400/FOTO+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70" y="2639218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39233"/>
            <a:ext cx="9601196" cy="1113368"/>
          </a:xfrm>
        </p:spPr>
        <p:txBody>
          <a:bodyPr>
            <a:normAutofit/>
          </a:bodyPr>
          <a:lstStyle/>
          <a:p>
            <a:r>
              <a:rPr lang="es-AR" sz="3600" b="1" dirty="0"/>
              <a:t>Características del conocimiento personal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63800"/>
            <a:ext cx="9601196" cy="34120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AR" dirty="0"/>
              <a:t>Se origina y reside en las personas, que lo asimilan como resultado de su propia experiencia (es decir, de su propio “hacer”, ya sea físico o intelectual)</a:t>
            </a:r>
          </a:p>
          <a:p>
            <a:pPr algn="just"/>
            <a:r>
              <a:rPr lang="es-AR" dirty="0"/>
              <a:t>Lo incorporan a su acervo personal estando “convencidos” de su significado e implicaciones, articulándolo como un todo organizado que da estructura y significado a sus distintas “piezas”</a:t>
            </a:r>
          </a:p>
          <a:p>
            <a:pPr algn="just"/>
            <a:r>
              <a:rPr lang="es-AR" dirty="0"/>
              <a:t>Permite “entender” los fenómenos que las personas perciben (cada una “a su manera”), de acuerdo a su conocimiento </a:t>
            </a:r>
          </a:p>
          <a:p>
            <a:pPr algn="just"/>
            <a:r>
              <a:rPr lang="es-AR" dirty="0"/>
              <a:t>Sirve de guía para las decidir qué hacer en cada momento porque esa acción tiene en general por objetivo mejorar las consecuencias</a:t>
            </a:r>
          </a:p>
        </p:txBody>
      </p:sp>
    </p:spTree>
    <p:extLst>
      <p:ext uri="{BB962C8B-B14F-4D97-AF65-F5344CB8AC3E}">
        <p14:creationId xmlns:p14="http://schemas.microsoft.com/office/powerpoint/2010/main" val="11720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77332"/>
            <a:ext cx="9601196" cy="1303867"/>
          </a:xfrm>
        </p:spPr>
        <p:txBody>
          <a:bodyPr>
            <a:normAutofit/>
          </a:bodyPr>
          <a:lstStyle/>
          <a:p>
            <a:r>
              <a:rPr lang="es-AR" sz="3600" b="1" dirty="0"/>
              <a:t>Características del conocimiento estético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Permite desarrollar una sensibilidad y conocer mejor nuestra realidad</a:t>
            </a:r>
          </a:p>
          <a:p>
            <a:r>
              <a:rPr lang="es-AR" dirty="0"/>
              <a:t>Toda nuestra realidad es percibida por nosotros de manera estética</a:t>
            </a:r>
          </a:p>
          <a:p>
            <a:r>
              <a:rPr lang="es-AR" dirty="0"/>
              <a:t>Aporta conocimientos sobre nuestra cultura y de otras culturas también</a:t>
            </a:r>
          </a:p>
          <a:p>
            <a:endParaRPr lang="es-AR" dirty="0"/>
          </a:p>
        </p:txBody>
      </p:sp>
      <p:pic>
        <p:nvPicPr>
          <p:cNvPr id="4" name="Picture 2" descr="Resultado de imagen para conocimiento este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8" y="4144113"/>
            <a:ext cx="2108197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esultado de imagen para enfermeras profesionales de 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63" y="4226863"/>
            <a:ext cx="1898558" cy="19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Resultado de imagen para enfer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4" descr="Resultado de imagen para enferm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AutoShape 6" descr="Resultado de imagen para enferme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8" descr="Resultado de imagen para enfermer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2" y="4226863"/>
            <a:ext cx="2884801" cy="19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Resultado de imagen para enferme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4226863"/>
            <a:ext cx="2119871" cy="19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68" y="3994941"/>
            <a:ext cx="2619375" cy="2253459"/>
          </a:xfrm>
          <a:prstGeom prst="rect">
            <a:avLst/>
          </a:prstGeom>
        </p:spPr>
      </p:pic>
      <p:pic>
        <p:nvPicPr>
          <p:cNvPr id="11268" name="Picture 4" descr="Resultado de imagen para enfermer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96" y="6873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enfermeras profesionales de 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71" y="4560882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enfermeras profesionales de a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3714749"/>
            <a:ext cx="18732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971" y="814386"/>
            <a:ext cx="2790825" cy="21859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186" y="2554285"/>
            <a:ext cx="3190875" cy="16367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7452" y="541334"/>
            <a:ext cx="2128831" cy="2732089"/>
          </a:xfrm>
          <a:prstGeom prst="rect">
            <a:avLst/>
          </a:prstGeom>
        </p:spPr>
      </p:pic>
      <p:pic>
        <p:nvPicPr>
          <p:cNvPr id="11276" name="Picture 12" descr="Resultado de imagen para enfermeros trabajan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52" y="3556000"/>
            <a:ext cx="2619375" cy="25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7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384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PATRONES DE CONOCIMIENTO</vt:lpstr>
      <vt:lpstr>Presentación de PowerPoint</vt:lpstr>
      <vt:lpstr>Características del conocimiento ético</vt:lpstr>
      <vt:lpstr> Características del conocimiento empírico </vt:lpstr>
      <vt:lpstr>Características del conocimiento empírico</vt:lpstr>
      <vt:lpstr>Características del conocimiento empírico</vt:lpstr>
      <vt:lpstr>Características del conocimiento personal</vt:lpstr>
      <vt:lpstr>Características del conocimiento estético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CONOCIMIENTO</dc:title>
  <dc:creator>HOME</dc:creator>
  <cp:lastModifiedBy>Graciela Suarez</cp:lastModifiedBy>
  <cp:revision>13</cp:revision>
  <dcterms:created xsi:type="dcterms:W3CDTF">2017-04-06T18:44:15Z</dcterms:created>
  <dcterms:modified xsi:type="dcterms:W3CDTF">2023-08-06T15:23:16Z</dcterms:modified>
</cp:coreProperties>
</file>