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2732F-4EB6-4014-8590-2238D2F0645C}" type="datetimeFigureOut">
              <a:rPr lang="es-AR" smtClean="0"/>
              <a:t>21/5/2023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18659-9460-4CB6-AA7F-5BA8A9D2A4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0732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E05635-4EFD-4447-A451-86C57984FA89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544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 useBgFill="1">
        <p:nvSpPr>
          <p:cNvPr id="13" name="Rectángulo redondeado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 bwMode="grayWhite"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rtlCol="0" anchor="ctr"/>
          <a:lstStyle>
            <a:lvl1pPr algn="ctr">
              <a:defRPr lang="en-US" dirty="0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/>
          </a:p>
        </p:txBody>
      </p:sp>
      <p:sp>
        <p:nvSpPr>
          <p:cNvPr id="9" name="Subtítulo 8"/>
          <p:cNvSpPr>
            <a:spLocks noGrp="1"/>
          </p:cNvSpPr>
          <p:nvPr>
            <p:ph type="subTitle" idx="1" hasCustomPrompt="1"/>
          </p:nvPr>
        </p:nvSpPr>
        <p:spPr>
          <a:xfrm>
            <a:off x="1727200" y="3200400"/>
            <a:ext cx="8534400" cy="1600200"/>
          </a:xfrm>
        </p:spPr>
        <p:txBody>
          <a:bodyPr rtlCol="0"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es-ES" noProof="0"/>
              <a:t>Haga clic para editar el estilo de subtítulo del patrón</a:t>
            </a:r>
            <a:endParaRPr kumimoji="0" lang="es-ES" noProof="0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>
          <a:solidFill>
            <a:schemeClr val="accent1">
              <a:lumMod val="75000"/>
            </a:schemeClr>
          </a:solidFill>
        </p:spPr>
        <p:txBody>
          <a:bodyPr lIns="0" tIns="0" rIns="0" bIns="0" rtlCol="0">
            <a:noAutofit/>
          </a:bodyPr>
          <a:lstStyle>
            <a:lvl1pPr>
              <a:defRPr sz="1400">
                <a:solidFill>
                  <a:srgbClr val="FFFFFF"/>
                </a:solidFill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28" name="Marcador de fecha 2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FC6E24A-4169-42CE-9B4A-ACE80039C299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1000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A4C6572-2CCB-45EF-966E-2B00E4FE60E4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6990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219200" y="274641"/>
            <a:ext cx="7416800" cy="5851525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B912E5F-6F20-4398-92EF-FD91CFEEA164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74490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 hasCustomPrompt="1"/>
          </p:nvPr>
        </p:nvSpPr>
        <p:spPr>
          <a:xfrm>
            <a:off x="1219200" y="1447800"/>
            <a:ext cx="10363200" cy="4572000"/>
          </a:xfrm>
        </p:spPr>
        <p:txBody>
          <a:bodyPr vert="horz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6875438-193B-4737-BC52-3FF3B645E64B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4407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 useBgFill="1">
        <p:nvSpPr>
          <p:cNvPr id="10" name="Rectángulo redondeado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rtlCol="0" anchor="b" anchorCtr="0"/>
          <a:lstStyle>
            <a:lvl1pPr algn="l">
              <a:buNone/>
              <a:defRPr sz="4000" b="0" cap="none"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963084" y="2547938"/>
            <a:ext cx="10363200" cy="1338262"/>
          </a:xfrm>
        </p:spPr>
        <p:txBody>
          <a:bodyPr rtlCol="0" anchor="t" anchorCtr="0"/>
          <a:lstStyle>
            <a:lvl1pPr marL="0" indent="0">
              <a:buNone/>
              <a:defRPr sz="24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77DC384-EA9E-4787-A5A5-8CD8E218EE73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5515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editar el estilo de título del patrón</a:t>
            </a:r>
            <a:endParaRPr kumimoji="0" lang="es-ES" noProof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 hasCustomPrompt="1"/>
          </p:nvPr>
        </p:nvSpPr>
        <p:spPr>
          <a:xfrm>
            <a:off x="1219200" y="1447800"/>
            <a:ext cx="4998720" cy="4572000"/>
          </a:xfrm>
        </p:spPr>
        <p:txBody>
          <a:bodyPr vert="horz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 hasCustomPrompt="1"/>
          </p:nvPr>
        </p:nvSpPr>
        <p:spPr>
          <a:xfrm>
            <a:off x="6578600" y="1447800"/>
            <a:ext cx="4998720" cy="4572000"/>
          </a:xfrm>
        </p:spPr>
        <p:txBody>
          <a:bodyPr vert="horz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68031A2-EC22-42F9-B23E-0675849F1973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7645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rtlCol="0" anchor="b" anchorCtr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rtlCol="0" anchor="b" anchorCtr="0">
            <a:noAutofit/>
          </a:bodyPr>
          <a:lstStyle>
            <a:lvl1pPr marL="0" indent="0" rtl="0" eaLnBrk="1" latinLnBrk="0" hangingPunct="1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s-ES" noProof="0" dirty="0"/>
              <a:t>Haga clic para modificar los estilos de texto del patrón</a:t>
            </a:r>
          </a:p>
        </p:txBody>
      </p:sp>
      <p:sp>
        <p:nvSpPr>
          <p:cNvPr id="11" name="Marcador de posición de contenido 10"/>
          <p:cNvSpPr>
            <a:spLocks noGrp="1"/>
          </p:cNvSpPr>
          <p:nvPr>
            <p:ph sz="half" idx="2" hasCustomPrompt="1"/>
          </p:nvPr>
        </p:nvSpPr>
        <p:spPr>
          <a:xfrm>
            <a:off x="1219200" y="2247900"/>
            <a:ext cx="4978400" cy="3886200"/>
          </a:xfrm>
        </p:spPr>
        <p:txBody>
          <a:bodyPr vert="horz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3" hasCustomPrompt="1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rtlCol="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s-ES" noProof="0" dirty="0"/>
              <a:t>Haga clic para modificar los estilos de texto del patrón</a:t>
            </a:r>
          </a:p>
        </p:txBody>
      </p:sp>
      <p:sp>
        <p:nvSpPr>
          <p:cNvPr id="13" name="Marcador de posición de contenido 12"/>
          <p:cNvSpPr>
            <a:spLocks noGrp="1"/>
          </p:cNvSpPr>
          <p:nvPr>
            <p:ph sz="half" idx="4" hasCustomPrompt="1"/>
          </p:nvPr>
        </p:nvSpPr>
        <p:spPr>
          <a:xfrm>
            <a:off x="6604000" y="2247900"/>
            <a:ext cx="4978400" cy="3886200"/>
          </a:xfrm>
        </p:spPr>
        <p:txBody>
          <a:bodyPr vert="horz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82CAFE6-F0C6-4AA4-813B-6CB8F4A0B7CC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60263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editar el estilo de título del patrón</a:t>
            </a:r>
            <a:endParaRPr kumimoji="0"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05DB25B-248B-46EE-A826-0C73B163722A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5611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0B07DF3-9F04-4A31-B196-4DFD4EA4BF00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4136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 useBgFill="1">
        <p:nvSpPr>
          <p:cNvPr id="9" name="Rectángulo redondeado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rtlCol="0" anchor="b" anchorCtr="0"/>
          <a:lstStyle>
            <a:lvl1pPr algn="l">
              <a:buNone/>
              <a:defRPr sz="4000" b="0"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/>
          </a:p>
        </p:txBody>
      </p:sp>
      <p:sp>
        <p:nvSpPr>
          <p:cNvPr id="11" name="Marcador de posición de contenido 10"/>
          <p:cNvSpPr>
            <a:spLocks noGrp="1"/>
          </p:cNvSpPr>
          <p:nvPr>
            <p:ph sz="quarter" idx="1" hasCustomPrompt="1"/>
          </p:nvPr>
        </p:nvSpPr>
        <p:spPr>
          <a:xfrm>
            <a:off x="3962400" y="1600200"/>
            <a:ext cx="7620000" cy="4495800"/>
          </a:xfrm>
        </p:spPr>
        <p:txBody>
          <a:bodyPr vert="horz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2" hasCustomPrompt="1"/>
          </p:nvPr>
        </p:nvSpPr>
        <p:spPr>
          <a:xfrm>
            <a:off x="1219200" y="1600200"/>
            <a:ext cx="2540000" cy="4495800"/>
          </a:xfrm>
        </p:spPr>
        <p:txBody>
          <a:bodyPr rtlCol="0"/>
          <a:lstStyle>
            <a:lvl1pPr marL="0" indent="0">
              <a:buNone/>
              <a:defRPr sz="1800">
                <a:latin typeface="Calibri" panose="020F0502020204030204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9328A95-FC53-4168-BF21-765E3E6E10B0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68688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rtlCol="0" anchor="ctr">
            <a:noAutofit/>
          </a:bodyPr>
          <a:lstStyle>
            <a:lvl1pPr algn="l">
              <a:buNone/>
              <a:defRPr sz="2800" b="0">
                <a:latin typeface="Cambria" panose="02040503050406030204" pitchFamily="18" charset="0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rtlCol="0"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  <a:endParaRPr kumimoji="0"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219200" y="5445825"/>
            <a:ext cx="9753600" cy="685800"/>
          </a:xfrm>
        </p:spPr>
        <p:txBody>
          <a:bodyPr rtlCol="0"/>
          <a:lstStyle>
            <a:lvl1pPr marL="0" indent="0">
              <a:buFontTx/>
              <a:buNone/>
              <a:defRPr sz="1600">
                <a:latin typeface="Calibri" panose="020F0502020204030204" pitchFamily="34" charset="0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 rtlCol="0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Agregue un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C303230-EE71-4AA1-8D40-9358774AE3D0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3030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 useBgFill="1">
        <p:nvSpPr>
          <p:cNvPr id="8" name="Rectángulo redondeado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>
              <a:latin typeface="Calibri" panose="020F0502020204030204" pitchFamily="34" charset="0"/>
            </a:endParaRPr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rtlCol="0" anchor="b" anchorCtr="0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  <a:endParaRPr kumimoji="0" lang="es-ES" noProof="0"/>
          </a:p>
        </p:txBody>
      </p:sp>
      <p:sp>
        <p:nvSpPr>
          <p:cNvPr id="13" name="Marcador de posición de texto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none" lIns="0" tIns="0" rIns="0" bIns="0" rtlCol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s-ES" noProof="0" smtClean="0"/>
              <a:pPr/>
              <a:t>‹Nº›</a:t>
            </a:fld>
            <a:endParaRPr lang="es-ES" noProof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rtlCol="0"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rtlCol="0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FBB9D31C-E5FF-4A9E-89F9-2F3DAC17824B}" type="datetime1">
              <a:rPr lang="es-ES" noProof="0" smtClean="0"/>
              <a:t>19/05/2023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43195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>
            <a:lumMod val="75000"/>
          </a:schemeClr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lumMod val="60000"/>
            <a:lumOff val="4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>
            <a:lumMod val="75000"/>
          </a:schemeClr>
        </a:buClr>
        <a:buFontTx/>
        <a:buChar char="o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lumMod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285750" algn="l" rtl="0" eaLnBrk="1" latinLnBrk="0" hangingPunct="1">
        <a:spcBef>
          <a:spcPts val="370"/>
        </a:spcBef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sz="quarter" idx="1"/>
          </p:nvPr>
        </p:nvSpPr>
        <p:spPr>
          <a:xfrm>
            <a:off x="5179511" y="1543140"/>
            <a:ext cx="4100421" cy="11430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endParaRPr lang="es-ES" sz="2400" dirty="0">
              <a:latin typeface="Calibri" panose="020F0502020204030204" pitchFamily="34" charset="0"/>
            </a:endParaRPr>
          </a:p>
          <a:p>
            <a:pPr rtl="0"/>
            <a:r>
              <a:rPr lang="es-ES" sz="1800" dirty="0"/>
              <a:t>Lesiones del cuero cabelludo</a:t>
            </a:r>
            <a:endParaRPr lang="es-ES" sz="1800" dirty="0">
              <a:latin typeface="Calibri" panose="020F0502020204030204" pitchFamily="34" charset="0"/>
            </a:endParaRPr>
          </a:p>
          <a:p>
            <a:pPr rtl="0"/>
            <a:endParaRPr lang="es-ES" sz="2400" dirty="0">
              <a:latin typeface="Calibri" panose="020F0502020204030204" pitchFamily="34" charset="0"/>
            </a:endParaRPr>
          </a:p>
        </p:txBody>
      </p:sp>
      <p:sp>
        <p:nvSpPr>
          <p:cNvPr id="4" name="Título 2">
            <a:extLst>
              <a:ext uri="{FF2B5EF4-FFF2-40B4-BE49-F238E27FC236}">
                <a16:creationId xmlns:a16="http://schemas.microsoft.com/office/drawing/2014/main" id="{E1386D48-F605-174F-8302-C59AFAC1D340}"/>
              </a:ext>
            </a:extLst>
          </p:cNvPr>
          <p:cNvSpPr txBox="1">
            <a:spLocks/>
          </p:cNvSpPr>
          <p:nvPr/>
        </p:nvSpPr>
        <p:spPr>
          <a:xfrm>
            <a:off x="1130060" y="266700"/>
            <a:ext cx="10363200" cy="1143000"/>
          </a:xfrm>
          <a:prstGeom prst="rect">
            <a:avLst/>
          </a:prstGeom>
        </p:spPr>
        <p:txBody>
          <a:bodyPr bIns="91440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LESIONES A CAUSA DE TEC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D4ED83C-4611-56E7-0E34-991EB32DBE92}"/>
              </a:ext>
            </a:extLst>
          </p:cNvPr>
          <p:cNvSpPr/>
          <p:nvPr/>
        </p:nvSpPr>
        <p:spPr>
          <a:xfrm>
            <a:off x="501116" y="1917187"/>
            <a:ext cx="4461164" cy="50222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LESIONES EXTRACRANEALES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635B1E3-397F-DFE0-C6D0-865AEAF369A5}"/>
              </a:ext>
            </a:extLst>
          </p:cNvPr>
          <p:cNvSpPr/>
          <p:nvPr/>
        </p:nvSpPr>
        <p:spPr>
          <a:xfrm>
            <a:off x="501116" y="3129977"/>
            <a:ext cx="4461164" cy="50222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LESIONES CRANEALES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659B33B-D6E2-ED5B-4268-9643A6981C2F}"/>
              </a:ext>
            </a:extLst>
          </p:cNvPr>
          <p:cNvSpPr/>
          <p:nvPr/>
        </p:nvSpPr>
        <p:spPr>
          <a:xfrm>
            <a:off x="501116" y="4395645"/>
            <a:ext cx="4461164" cy="50222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LESIONES INTRACRANEALES</a:t>
            </a:r>
          </a:p>
        </p:txBody>
      </p:sp>
      <p:sp>
        <p:nvSpPr>
          <p:cNvPr id="7" name="Marcador de contenido 1">
            <a:extLst>
              <a:ext uri="{FF2B5EF4-FFF2-40B4-BE49-F238E27FC236}">
                <a16:creationId xmlns:a16="http://schemas.microsoft.com/office/drawing/2014/main" id="{18943199-F77E-79BF-5A93-2BB7EF0F8B4F}"/>
              </a:ext>
            </a:extLst>
          </p:cNvPr>
          <p:cNvSpPr txBox="1">
            <a:spLocks/>
          </p:cNvSpPr>
          <p:nvPr/>
        </p:nvSpPr>
        <p:spPr>
          <a:xfrm>
            <a:off x="5179511" y="2809591"/>
            <a:ext cx="4100421" cy="1143000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>
                  <a:lumMod val="75000"/>
                </a:schemeClr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>
                  <a:lumMod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lumMod val="60000"/>
                  <a:lumOff val="4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>
                  <a:lumMod val="75000"/>
                </a:schemeClr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lumMod val="75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6030" indent="-285750" algn="l" rtl="0" eaLnBrk="1" latinLnBrk="0" hangingPunct="1">
              <a:spcBef>
                <a:spcPts val="370"/>
              </a:spcBef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Fracturas de cráneo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Marcador de contenido 1">
            <a:extLst>
              <a:ext uri="{FF2B5EF4-FFF2-40B4-BE49-F238E27FC236}">
                <a16:creationId xmlns:a16="http://schemas.microsoft.com/office/drawing/2014/main" id="{3313CF52-239F-CCE7-CDDD-0E1F88B926DF}"/>
              </a:ext>
            </a:extLst>
          </p:cNvPr>
          <p:cNvSpPr txBox="1">
            <a:spLocks/>
          </p:cNvSpPr>
          <p:nvPr/>
        </p:nvSpPr>
        <p:spPr>
          <a:xfrm>
            <a:off x="9882077" y="3774866"/>
            <a:ext cx="2395266" cy="1193678"/>
          </a:xfrm>
          <a:prstGeom prst="rect">
            <a:avLst/>
          </a:prstGeom>
        </p:spPr>
        <p:txBody>
          <a:bodyPr vert="horz" rtlCol="0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>
                  <a:lumMod val="75000"/>
                </a:schemeClr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>
                  <a:lumMod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lumMod val="60000"/>
                  <a:lumOff val="4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>
                  <a:lumMod val="75000"/>
                </a:schemeClr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lumMod val="75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6030" indent="-285750" algn="l" rtl="0" eaLnBrk="1" latinLnBrk="0" hangingPunct="1">
              <a:spcBef>
                <a:spcPts val="370"/>
              </a:spcBef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Contusiones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Hematomas o hemorragias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Marcador de contenido 1">
            <a:extLst>
              <a:ext uri="{FF2B5EF4-FFF2-40B4-BE49-F238E27FC236}">
                <a16:creationId xmlns:a16="http://schemas.microsoft.com/office/drawing/2014/main" id="{6F296251-A221-2001-3C60-B0F75FFEDF8B}"/>
              </a:ext>
            </a:extLst>
          </p:cNvPr>
          <p:cNvSpPr txBox="1">
            <a:spLocks/>
          </p:cNvSpPr>
          <p:nvPr/>
        </p:nvSpPr>
        <p:spPr>
          <a:xfrm>
            <a:off x="6875774" y="4013077"/>
            <a:ext cx="4324706" cy="1267364"/>
          </a:xfrm>
          <a:prstGeom prst="rect">
            <a:avLst/>
          </a:prstGeom>
        </p:spPr>
        <p:txBody>
          <a:bodyPr vert="horz" rtlCol="0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>
                  <a:lumMod val="75000"/>
                </a:schemeClr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>
                  <a:lumMod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lumMod val="60000"/>
                  <a:lumOff val="4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>
                  <a:lumMod val="75000"/>
                </a:schemeClr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lumMod val="75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6030" indent="-285750" algn="l" rtl="0" eaLnBrk="1" latinLnBrk="0" hangingPunct="1">
              <a:spcBef>
                <a:spcPts val="370"/>
              </a:spcBef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Focales o localizadas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Difusas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" name="Marcador de contenido 1">
            <a:extLst>
              <a:ext uri="{FF2B5EF4-FFF2-40B4-BE49-F238E27FC236}">
                <a16:creationId xmlns:a16="http://schemas.microsoft.com/office/drawing/2014/main" id="{3206EF10-D0DA-6D47-F2F7-97EB8F3AEC25}"/>
              </a:ext>
            </a:extLst>
          </p:cNvPr>
          <p:cNvSpPr txBox="1">
            <a:spLocks/>
          </p:cNvSpPr>
          <p:nvPr/>
        </p:nvSpPr>
        <p:spPr>
          <a:xfrm>
            <a:off x="9919454" y="4968544"/>
            <a:ext cx="2372001" cy="1193676"/>
          </a:xfrm>
          <a:prstGeom prst="rect">
            <a:avLst/>
          </a:prstGeom>
        </p:spPr>
        <p:txBody>
          <a:bodyPr vert="horz" rtlCol="0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>
                  <a:lumMod val="75000"/>
                </a:schemeClr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>
                  <a:lumMod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lumMod val="60000"/>
                  <a:lumOff val="4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>
                  <a:lumMod val="75000"/>
                </a:schemeClr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lumMod val="75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6030" indent="-285750" algn="l" rtl="0" eaLnBrk="1" latinLnBrk="0" hangingPunct="1">
              <a:spcBef>
                <a:spcPts val="370"/>
              </a:spcBef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Conmociones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Lesión axónica difusa (LAD)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81A9D280-DAC6-8516-D7CA-9F8AD5D8AE82}"/>
              </a:ext>
            </a:extLst>
          </p:cNvPr>
          <p:cNvCxnSpPr>
            <a:cxnSpLocks/>
          </p:cNvCxnSpPr>
          <p:nvPr/>
        </p:nvCxnSpPr>
        <p:spPr>
          <a:xfrm flipV="1">
            <a:off x="8735607" y="4164923"/>
            <a:ext cx="1230540" cy="344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E7C04B67-AE46-4C7E-C7F4-43530BA46469}"/>
              </a:ext>
            </a:extLst>
          </p:cNvPr>
          <p:cNvCxnSpPr>
            <a:cxnSpLocks/>
          </p:cNvCxnSpPr>
          <p:nvPr/>
        </p:nvCxnSpPr>
        <p:spPr>
          <a:xfrm>
            <a:off x="8735607" y="4563529"/>
            <a:ext cx="1159595" cy="68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A6FF8EAD-1809-0D36-EAC1-E14B5EDDCE10}"/>
              </a:ext>
            </a:extLst>
          </p:cNvPr>
          <p:cNvCxnSpPr>
            <a:cxnSpLocks/>
          </p:cNvCxnSpPr>
          <p:nvPr/>
        </p:nvCxnSpPr>
        <p:spPr>
          <a:xfrm>
            <a:off x="7772760" y="5136085"/>
            <a:ext cx="2234775" cy="23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A6A3F33F-2456-1809-18ED-9B63D2173E3D}"/>
              </a:ext>
            </a:extLst>
          </p:cNvPr>
          <p:cNvCxnSpPr>
            <a:cxnSpLocks/>
          </p:cNvCxnSpPr>
          <p:nvPr/>
        </p:nvCxnSpPr>
        <p:spPr>
          <a:xfrm>
            <a:off x="7772760" y="5146269"/>
            <a:ext cx="2234775" cy="683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arcador de contenido 1">
            <a:extLst>
              <a:ext uri="{FF2B5EF4-FFF2-40B4-BE49-F238E27FC236}">
                <a16:creationId xmlns:a16="http://schemas.microsoft.com/office/drawing/2014/main" id="{57BA8DFE-667E-2BDE-590C-8DDFEB440ED9}"/>
              </a:ext>
            </a:extLst>
          </p:cNvPr>
          <p:cNvSpPr txBox="1">
            <a:spLocks/>
          </p:cNvSpPr>
          <p:nvPr/>
        </p:nvSpPr>
        <p:spPr>
          <a:xfrm>
            <a:off x="5173834" y="4013077"/>
            <a:ext cx="2100394" cy="1193678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>
                  <a:lumMod val="75000"/>
                </a:schemeClr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>
                  <a:lumMod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lumMod val="60000"/>
                  <a:lumOff val="4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>
                  <a:lumMod val="75000"/>
                </a:schemeClr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lumMod val="75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6030" indent="-285750" algn="l" rtl="0" eaLnBrk="1" latinLnBrk="0" hangingPunct="1">
              <a:spcBef>
                <a:spcPts val="370"/>
              </a:spcBef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Lesiones encefálicas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1" name="Abrir llave 30">
            <a:extLst>
              <a:ext uri="{FF2B5EF4-FFF2-40B4-BE49-F238E27FC236}">
                <a16:creationId xmlns:a16="http://schemas.microsoft.com/office/drawing/2014/main" id="{6EECA7F8-EB76-1040-0FA8-99954D8F7E2F}"/>
              </a:ext>
            </a:extLst>
          </p:cNvPr>
          <p:cNvSpPr/>
          <p:nvPr/>
        </p:nvSpPr>
        <p:spPr>
          <a:xfrm>
            <a:off x="6715508" y="4363601"/>
            <a:ext cx="45719" cy="7774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766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ción de plan de negocios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7885_TF03460662" id="{05F22CCC-BCB8-4ED6-BB67-370643524769}" vid="{018F2985-A366-4E0C-A541-EE55BA19AE9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Panorámica</PresentationFormat>
  <Paragraphs>23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Wingdings 2</vt:lpstr>
      <vt:lpstr>Presentación de plan de negocios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Nogales</dc:creator>
  <cp:lastModifiedBy>Miguel Nogales</cp:lastModifiedBy>
  <cp:revision>1</cp:revision>
  <dcterms:created xsi:type="dcterms:W3CDTF">2023-05-21T15:51:22Z</dcterms:created>
  <dcterms:modified xsi:type="dcterms:W3CDTF">2023-05-21T15:52:27Z</dcterms:modified>
</cp:coreProperties>
</file>