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Lst>
  <p:sldSz cy="6858000" cx="12192000"/>
  <p:notesSz cx="12192000" cy="6858000"/>
  <p:embeddedFontLst>
    <p:embeddedFont>
      <p:font typeface="Century Gothic"/>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51" roundtripDataSignature="AMtx7mhw7acglwzkPIdPXO+eAxU8mF/Py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CenturyGothic-bold.fntdata"/><Relationship Id="rId47" Type="http://schemas.openxmlformats.org/officeDocument/2006/relationships/font" Target="fonts/CenturyGothic-regular.fntdata"/><Relationship Id="rId49" Type="http://schemas.openxmlformats.org/officeDocument/2006/relationships/font" Target="fonts/CenturyGothic-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customschemas.google.com/relationships/presentationmetadata" Target="metadata"/><Relationship Id="rId50" Type="http://schemas.openxmlformats.org/officeDocument/2006/relationships/font" Target="fonts/CenturyGothic-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1219200" y="3257550"/>
            <a:ext cx="9753600" cy="30861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0: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7: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7: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8: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8: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9: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9: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2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20: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2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2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2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2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2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2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2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27: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7: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28: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8: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29: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9: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3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30: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3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3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3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3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3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3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3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3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3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3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3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3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37: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37: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38: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38: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39: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39: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4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40: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4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4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7: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7: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8: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8: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9: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9: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showMasterSp="0" type="obj">
  <p:cSld name="OBJECT">
    <p:spTree>
      <p:nvGrpSpPr>
        <p:cNvPr id="11" name="Shape 11"/>
        <p:cNvGrpSpPr/>
        <p:nvPr/>
      </p:nvGrpSpPr>
      <p:grpSpPr>
        <a:xfrm>
          <a:off x="0" y="0"/>
          <a:ext cx="0" cy="0"/>
          <a:chOff x="0" y="0"/>
          <a:chExt cx="0" cy="0"/>
        </a:xfrm>
      </p:grpSpPr>
      <p:sp>
        <p:nvSpPr>
          <p:cNvPr id="12" name="Google Shape;12;p43"/>
          <p:cNvSpPr/>
          <p:nvPr/>
        </p:nvSpPr>
        <p:spPr>
          <a:xfrm>
            <a:off x="0" y="0"/>
            <a:ext cx="12192000" cy="2185988"/>
          </a:xfrm>
          <a:custGeom>
            <a:rect b="b" l="l" r="r" t="t"/>
            <a:pathLst>
              <a:path extrusionOk="0" h="1377" w="5760">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blipFill rotWithShape="1">
            <a:blip r:embed="rId2">
              <a:alphaModFix/>
            </a:blip>
            <a:tile algn="tl" flip="none" tx="0" sx="100000" ty="0" sy="100000"/>
          </a:blipFill>
          <a:ln cap="rnd" cmpd="sng" w="9525">
            <a:solidFill>
              <a:schemeClr val="accent1"/>
            </a:solidFill>
            <a:prstDash val="solid"/>
            <a:round/>
            <a:headEnd len="sm" w="sm" type="none"/>
            <a:tailEnd len="sm" w="sm" type="none"/>
          </a:ln>
        </p:spPr>
      </p:sp>
      <p:sp>
        <p:nvSpPr>
          <p:cNvPr id="13" name="Google Shape;13;p43"/>
          <p:cNvSpPr txBox="1"/>
          <p:nvPr>
            <p:ph type="title"/>
          </p:nvPr>
        </p:nvSpPr>
        <p:spPr>
          <a:xfrm>
            <a:off x="810000" y="447188"/>
            <a:ext cx="10571998" cy="970450"/>
          </a:xfrm>
          <a:prstGeom prst="rect">
            <a:avLst/>
          </a:prstGeom>
          <a:noFill/>
          <a:ln>
            <a:noFill/>
          </a:ln>
          <a:effectLst>
            <a:outerShdw blurRad="50800">
              <a:srgbClr val="000000">
                <a:alpha val="60000"/>
              </a:srgbClr>
            </a:outerShdw>
          </a:effectLst>
        </p:spPr>
        <p:txBody>
          <a:bodyPr anchorCtr="0" anchor="b" bIns="45700" lIns="91425" spcFirstLastPara="1" rIns="91425" wrap="square" tIns="45700">
            <a:noAutofit/>
          </a:bodyPr>
          <a:lstStyle>
            <a:lvl1pPr lvl="0" algn="l">
              <a:spcBef>
                <a:spcPts val="0"/>
              </a:spcBef>
              <a:spcAft>
                <a:spcPts val="0"/>
              </a:spcAft>
              <a:buClr>
                <a:srgbClr val="FEFEFE"/>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43"/>
          <p:cNvSpPr txBox="1"/>
          <p:nvPr>
            <p:ph idx="1" type="body"/>
          </p:nvPr>
        </p:nvSpPr>
        <p:spPr>
          <a:xfrm>
            <a:off x="818712" y="2222287"/>
            <a:ext cx="10554574" cy="3636511"/>
          </a:xfrm>
          <a:prstGeom prst="rect">
            <a:avLst/>
          </a:prstGeom>
          <a:noFill/>
          <a:ln>
            <a:noFill/>
          </a:ln>
          <a:effectLst>
            <a:outerShdw blurRad="50800">
              <a:srgbClr val="000000">
                <a:alpha val="40000"/>
              </a:srgbClr>
            </a:outerShdw>
          </a:effectLst>
        </p:spPr>
        <p:txBody>
          <a:bodyPr anchorCtr="0" anchor="ctr" bIns="45700" lIns="91425" spcFirstLastPara="1" rIns="91425" wrap="square" tIns="45700">
            <a:normAutofit/>
          </a:bodyPr>
          <a:lstStyle>
            <a:lvl1pPr indent="-342900" lvl="0" marL="457200" algn="l">
              <a:spcBef>
                <a:spcPts val="360"/>
              </a:spcBef>
              <a:spcAft>
                <a:spcPts val="0"/>
              </a:spcAft>
              <a:buSzPts val="1800"/>
              <a:buChar char="🞆"/>
              <a:defRPr/>
            </a:lvl1pPr>
            <a:lvl2pPr indent="-342900" lvl="1" marL="914400" algn="l">
              <a:spcBef>
                <a:spcPts val="600"/>
              </a:spcBef>
              <a:spcAft>
                <a:spcPts val="0"/>
              </a:spcAft>
              <a:buSzPts val="1800"/>
              <a:buChar char="🞆"/>
              <a:defRPr/>
            </a:lvl2pPr>
            <a:lvl3pPr indent="-342900" lvl="2" marL="1371600" algn="l">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600"/>
              </a:spcBef>
              <a:spcAft>
                <a:spcPts val="0"/>
              </a:spcAft>
              <a:buSzPts val="1800"/>
              <a:buChar char="🞆"/>
              <a:defRPr/>
            </a:lvl5pPr>
            <a:lvl6pPr indent="-342900" lvl="5" marL="2743200" algn="l">
              <a:spcBef>
                <a:spcPts val="600"/>
              </a:spcBef>
              <a:spcAft>
                <a:spcPts val="0"/>
              </a:spcAft>
              <a:buSzPts val="1800"/>
              <a:buChar char="🞆"/>
              <a:defRPr/>
            </a:lvl6pPr>
            <a:lvl7pPr indent="-342900" lvl="6" marL="3200400" algn="l">
              <a:spcBef>
                <a:spcPts val="600"/>
              </a:spcBef>
              <a:spcAft>
                <a:spcPts val="0"/>
              </a:spcAft>
              <a:buSzPts val="1800"/>
              <a:buChar char="🞆"/>
              <a:defRPr/>
            </a:lvl7pPr>
            <a:lvl8pPr indent="-342900" lvl="7" marL="3657600" algn="l">
              <a:spcBef>
                <a:spcPts val="600"/>
              </a:spcBef>
              <a:spcAft>
                <a:spcPts val="0"/>
              </a:spcAft>
              <a:buSzPts val="1800"/>
              <a:buChar char="🞆"/>
              <a:defRPr/>
            </a:lvl8pPr>
            <a:lvl9pPr indent="-342900" lvl="8" marL="4114800" algn="l">
              <a:spcBef>
                <a:spcPts val="600"/>
              </a:spcBef>
              <a:spcAft>
                <a:spcPts val="600"/>
              </a:spcAft>
              <a:buSzPts val="1800"/>
              <a:buChar char="🞆"/>
              <a:defRPr/>
            </a:lvl9pPr>
          </a:lstStyle>
          <a:p/>
        </p:txBody>
      </p:sp>
      <p:sp>
        <p:nvSpPr>
          <p:cNvPr id="15" name="Google Shape;15;p43"/>
          <p:cNvSpPr txBox="1"/>
          <p:nvPr>
            <p:ph idx="10" type="dt"/>
          </p:nvPr>
        </p:nvSpPr>
        <p:spPr>
          <a:xfrm>
            <a:off x="9334626" y="6041362"/>
            <a:ext cx="1343706"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43"/>
          <p:cNvSpPr txBox="1"/>
          <p:nvPr>
            <p:ph idx="11" type="ftr"/>
          </p:nvPr>
        </p:nvSpPr>
        <p:spPr>
          <a:xfrm>
            <a:off x="451514" y="6041362"/>
            <a:ext cx="864432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43"/>
          <p:cNvSpPr txBox="1"/>
          <p:nvPr>
            <p:ph idx="12" type="sldNum"/>
          </p:nvPr>
        </p:nvSpPr>
        <p:spPr>
          <a:xfrm>
            <a:off x="10678331" y="5915888"/>
            <a:ext cx="1062155" cy="490599"/>
          </a:xfrm>
          <a:prstGeom prst="rect">
            <a:avLst/>
          </a:prstGeom>
          <a:noFill/>
          <a:ln>
            <a:noFill/>
          </a:ln>
        </p:spPr>
        <p:txBody>
          <a:bodyPr anchorCtr="0" anchor="b" bIns="108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showMasterSp="0" type="picTx">
  <p:cSld name="PICTURE_WITH_CAPTION_TEXT">
    <p:spTree>
      <p:nvGrpSpPr>
        <p:cNvPr id="72" name="Shape 72"/>
        <p:cNvGrpSpPr/>
        <p:nvPr/>
      </p:nvGrpSpPr>
      <p:grpSpPr>
        <a:xfrm>
          <a:off x="0" y="0"/>
          <a:ext cx="0" cy="0"/>
          <a:chOff x="0" y="0"/>
          <a:chExt cx="0" cy="0"/>
        </a:xfrm>
      </p:grpSpPr>
      <p:sp>
        <p:nvSpPr>
          <p:cNvPr id="73" name="Google Shape;73;p52"/>
          <p:cNvSpPr txBox="1"/>
          <p:nvPr>
            <p:ph type="title"/>
          </p:nvPr>
        </p:nvSpPr>
        <p:spPr>
          <a:xfrm>
            <a:off x="814728" y="727522"/>
            <a:ext cx="4852988" cy="1617163"/>
          </a:xfrm>
          <a:prstGeom prst="rect">
            <a:avLst/>
          </a:prstGeom>
          <a:noFill/>
          <a:ln>
            <a:noFill/>
          </a:ln>
          <a:effectLst>
            <a:outerShdw blurRad="50800">
              <a:srgbClr val="000000">
                <a:alpha val="60000"/>
              </a:srgbClr>
            </a:outerShdw>
          </a:effectLst>
        </p:spPr>
        <p:txBody>
          <a:bodyPr anchorCtr="0" anchor="b" bIns="45700" lIns="91425" spcFirstLastPara="1" rIns="91425" wrap="square" tIns="45700">
            <a:normAutofit/>
          </a:bodyPr>
          <a:lstStyle>
            <a:lvl1pPr lvl="0" algn="l">
              <a:spcBef>
                <a:spcPts val="0"/>
              </a:spcBef>
              <a:spcAft>
                <a:spcPts val="0"/>
              </a:spcAft>
              <a:buClr>
                <a:srgbClr val="FEFEFE"/>
              </a:buClr>
              <a:buSzPts val="2400"/>
              <a:buFont typeface="Century Gothic"/>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52"/>
          <p:cNvSpPr/>
          <p:nvPr>
            <p:ph idx="2" type="pic"/>
          </p:nvPr>
        </p:nvSpPr>
        <p:spPr>
          <a:xfrm>
            <a:off x="6098117" y="0"/>
            <a:ext cx="6093883" cy="6858000"/>
          </a:xfrm>
          <a:prstGeom prst="rect">
            <a:avLst/>
          </a:prstGeom>
          <a:noFill/>
          <a:ln cap="flat" cmpd="sng" w="9525">
            <a:solidFill>
              <a:schemeClr val="lt2"/>
            </a:solidFill>
            <a:prstDash val="solid"/>
            <a:round/>
            <a:headEnd len="sm" w="sm" type="none"/>
            <a:tailEnd len="sm" w="sm" type="none"/>
          </a:ln>
        </p:spPr>
      </p:sp>
      <p:sp>
        <p:nvSpPr>
          <p:cNvPr id="75" name="Google Shape;75;p52"/>
          <p:cNvSpPr txBox="1"/>
          <p:nvPr>
            <p:ph idx="1" type="body"/>
          </p:nvPr>
        </p:nvSpPr>
        <p:spPr>
          <a:xfrm>
            <a:off x="814728" y="2344684"/>
            <a:ext cx="4852988" cy="3516365"/>
          </a:xfrm>
          <a:prstGeom prst="rect">
            <a:avLst/>
          </a:prstGeom>
          <a:noFill/>
          <a:ln>
            <a:noFill/>
          </a:ln>
          <a:effectLst>
            <a:outerShdw blurRad="50800">
              <a:srgbClr val="000000">
                <a:alpha val="40000"/>
              </a:srgbClr>
            </a:outerShdw>
          </a:effectLst>
        </p:spPr>
        <p:txBody>
          <a:bodyPr anchorCtr="0" anchor="t" bIns="45700" lIns="91425" spcFirstLastPara="1" rIns="91425" wrap="square" tIns="45700">
            <a:normAutofit/>
          </a:bodyPr>
          <a:lstStyle>
            <a:lvl1pPr indent="-228600" lvl="0" marL="457200" algn="l">
              <a:spcBef>
                <a:spcPts val="240"/>
              </a:spcBef>
              <a:spcAft>
                <a:spcPts val="0"/>
              </a:spcAft>
              <a:buSzPts val="1200"/>
              <a:buNone/>
              <a:defRPr sz="1200"/>
            </a:lvl1pPr>
            <a:lvl2pPr indent="-228600" lvl="1" marL="914400" algn="l">
              <a:spcBef>
                <a:spcPts val="600"/>
              </a:spcBef>
              <a:spcAft>
                <a:spcPts val="0"/>
              </a:spcAft>
              <a:buSzPts val="1200"/>
              <a:buNone/>
              <a:defRPr sz="1200"/>
            </a:lvl2pPr>
            <a:lvl3pPr indent="-228600" lvl="2" marL="1371600" algn="l">
              <a:spcBef>
                <a:spcPts val="600"/>
              </a:spcBef>
              <a:spcAft>
                <a:spcPts val="0"/>
              </a:spcAft>
              <a:buSzPts val="1000"/>
              <a:buNone/>
              <a:defRPr sz="1000"/>
            </a:lvl3pPr>
            <a:lvl4pPr indent="-228600" lvl="3" marL="1828800" algn="l">
              <a:spcBef>
                <a:spcPts val="600"/>
              </a:spcBef>
              <a:spcAft>
                <a:spcPts val="0"/>
              </a:spcAft>
              <a:buSzPts val="900"/>
              <a:buNone/>
              <a:defRPr sz="900"/>
            </a:lvl4pPr>
            <a:lvl5pPr indent="-228600" lvl="4" marL="2286000" algn="l">
              <a:spcBef>
                <a:spcPts val="600"/>
              </a:spcBef>
              <a:spcAft>
                <a:spcPts val="0"/>
              </a:spcAft>
              <a:buSzPts val="900"/>
              <a:buNone/>
              <a:defRPr sz="900"/>
            </a:lvl5pPr>
            <a:lvl6pPr indent="-228600" lvl="5" marL="2743200" algn="l">
              <a:spcBef>
                <a:spcPts val="600"/>
              </a:spcBef>
              <a:spcAft>
                <a:spcPts val="0"/>
              </a:spcAft>
              <a:buSzPts val="900"/>
              <a:buNone/>
              <a:defRPr sz="900"/>
            </a:lvl6pPr>
            <a:lvl7pPr indent="-228600" lvl="6" marL="3200400" algn="l">
              <a:spcBef>
                <a:spcPts val="600"/>
              </a:spcBef>
              <a:spcAft>
                <a:spcPts val="0"/>
              </a:spcAft>
              <a:buSzPts val="900"/>
              <a:buNone/>
              <a:defRPr sz="900"/>
            </a:lvl7pPr>
            <a:lvl8pPr indent="-228600" lvl="7" marL="3657600" algn="l">
              <a:spcBef>
                <a:spcPts val="600"/>
              </a:spcBef>
              <a:spcAft>
                <a:spcPts val="0"/>
              </a:spcAft>
              <a:buSzPts val="900"/>
              <a:buNone/>
              <a:defRPr sz="900"/>
            </a:lvl8pPr>
            <a:lvl9pPr indent="-228600" lvl="8" marL="4114800" algn="l">
              <a:spcBef>
                <a:spcPts val="600"/>
              </a:spcBef>
              <a:spcAft>
                <a:spcPts val="600"/>
              </a:spcAft>
              <a:buSzPts val="900"/>
              <a:buNone/>
              <a:defRPr sz="900"/>
            </a:lvl9pPr>
          </a:lstStyle>
          <a:p/>
        </p:txBody>
      </p:sp>
      <p:sp>
        <p:nvSpPr>
          <p:cNvPr id="76" name="Google Shape;76;p52"/>
          <p:cNvSpPr txBox="1"/>
          <p:nvPr>
            <p:ph idx="10" type="dt"/>
          </p:nvPr>
        </p:nvSpPr>
        <p:spPr>
          <a:xfrm>
            <a:off x="3885810" y="6041362"/>
            <a:ext cx="976879"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52"/>
          <p:cNvSpPr txBox="1"/>
          <p:nvPr>
            <p:ph idx="11" type="ftr"/>
          </p:nvPr>
        </p:nvSpPr>
        <p:spPr>
          <a:xfrm>
            <a:off x="590396" y="6041362"/>
            <a:ext cx="3295413"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52"/>
          <p:cNvSpPr txBox="1"/>
          <p:nvPr>
            <p:ph idx="12" type="sldNum"/>
          </p:nvPr>
        </p:nvSpPr>
        <p:spPr>
          <a:xfrm>
            <a:off x="4862689" y="5915888"/>
            <a:ext cx="1062155" cy="490599"/>
          </a:xfrm>
          <a:prstGeom prst="rect">
            <a:avLst/>
          </a:prstGeom>
          <a:noFill/>
          <a:ln>
            <a:noFill/>
          </a:ln>
        </p:spPr>
        <p:txBody>
          <a:bodyPr anchorCtr="0" anchor="b" bIns="108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panorámica con descripción" showMasterSp="0">
  <p:cSld name="Imagen panorámica con descripción">
    <p:spTree>
      <p:nvGrpSpPr>
        <p:cNvPr id="79" name="Shape 79"/>
        <p:cNvGrpSpPr/>
        <p:nvPr/>
      </p:nvGrpSpPr>
      <p:grpSpPr>
        <a:xfrm>
          <a:off x="0" y="0"/>
          <a:ext cx="0" cy="0"/>
          <a:chOff x="0" y="0"/>
          <a:chExt cx="0" cy="0"/>
        </a:xfrm>
      </p:grpSpPr>
      <p:sp>
        <p:nvSpPr>
          <p:cNvPr id="80" name="Google Shape;80;p53"/>
          <p:cNvSpPr txBox="1"/>
          <p:nvPr>
            <p:ph type="title"/>
          </p:nvPr>
        </p:nvSpPr>
        <p:spPr>
          <a:xfrm>
            <a:off x="810000" y="4800600"/>
            <a:ext cx="10561418" cy="566738"/>
          </a:xfrm>
          <a:prstGeom prst="rect">
            <a:avLst/>
          </a:prstGeom>
          <a:noFill/>
          <a:ln>
            <a:noFill/>
          </a:ln>
          <a:effectLst>
            <a:outerShdw blurRad="50800">
              <a:srgbClr val="000000">
                <a:alpha val="60000"/>
              </a:srgbClr>
            </a:outerShdw>
          </a:effectLst>
        </p:spPr>
        <p:txBody>
          <a:bodyPr anchorCtr="0" anchor="b" bIns="45700" lIns="91425" spcFirstLastPara="1" rIns="91425" wrap="square" tIns="45700">
            <a:normAutofit/>
          </a:bodyPr>
          <a:lstStyle>
            <a:lvl1pPr lvl="0" algn="l">
              <a:spcBef>
                <a:spcPts val="0"/>
              </a:spcBef>
              <a:spcAft>
                <a:spcPts val="0"/>
              </a:spcAft>
              <a:buClr>
                <a:srgbClr val="FEFEFE"/>
              </a:buClr>
              <a:buSzPts val="2400"/>
              <a:buFont typeface="Century Gothic"/>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53"/>
          <p:cNvSpPr/>
          <p:nvPr>
            <p:ph idx="2" type="pic"/>
          </p:nvPr>
        </p:nvSpPr>
        <p:spPr>
          <a:xfrm>
            <a:off x="0" y="0"/>
            <a:ext cx="12192000" cy="4800600"/>
          </a:xfrm>
          <a:prstGeom prst="rect">
            <a:avLst/>
          </a:prstGeom>
          <a:noFill/>
          <a:ln cap="rnd" cmpd="sng" w="9525">
            <a:solidFill>
              <a:schemeClr val="lt2"/>
            </a:solidFill>
            <a:prstDash val="solid"/>
            <a:round/>
            <a:headEnd len="sm" w="sm" type="none"/>
            <a:tailEnd len="sm" w="sm" type="none"/>
          </a:ln>
          <a:effectLst>
            <a:outerShdw blurRad="50800">
              <a:srgbClr val="000000">
                <a:alpha val="40000"/>
              </a:srgbClr>
            </a:outerShdw>
          </a:effectLst>
        </p:spPr>
      </p:sp>
      <p:sp>
        <p:nvSpPr>
          <p:cNvPr id="82" name="Google Shape;82;p53"/>
          <p:cNvSpPr txBox="1"/>
          <p:nvPr>
            <p:ph idx="1" type="body"/>
          </p:nvPr>
        </p:nvSpPr>
        <p:spPr>
          <a:xfrm>
            <a:off x="810000" y="5367338"/>
            <a:ext cx="10561418" cy="493712"/>
          </a:xfrm>
          <a:prstGeom prst="rect">
            <a:avLst/>
          </a:prstGeom>
          <a:noFill/>
          <a:ln>
            <a:noFill/>
          </a:ln>
          <a:effectLst>
            <a:outerShdw blurRad="50800">
              <a:srgbClr val="000000">
                <a:alpha val="40000"/>
              </a:srgbClr>
            </a:outerShdw>
          </a:effectLst>
        </p:spPr>
        <p:txBody>
          <a:bodyPr anchorCtr="0" anchor="ctr" bIns="45700" lIns="91425" spcFirstLastPara="1" rIns="91425" wrap="square" tIns="45700">
            <a:normAutofit/>
          </a:bodyPr>
          <a:lstStyle>
            <a:lvl1pPr indent="-228600" lvl="0" marL="457200" algn="l">
              <a:spcBef>
                <a:spcPts val="240"/>
              </a:spcBef>
              <a:spcAft>
                <a:spcPts val="0"/>
              </a:spcAft>
              <a:buSzPts val="1200"/>
              <a:buNone/>
              <a:defRPr sz="1200"/>
            </a:lvl1pPr>
            <a:lvl2pPr indent="-228600" lvl="1" marL="914400" algn="l">
              <a:spcBef>
                <a:spcPts val="600"/>
              </a:spcBef>
              <a:spcAft>
                <a:spcPts val="0"/>
              </a:spcAft>
              <a:buSzPts val="1200"/>
              <a:buNone/>
              <a:defRPr sz="1200"/>
            </a:lvl2pPr>
            <a:lvl3pPr indent="-228600" lvl="2" marL="1371600" algn="l">
              <a:spcBef>
                <a:spcPts val="600"/>
              </a:spcBef>
              <a:spcAft>
                <a:spcPts val="0"/>
              </a:spcAft>
              <a:buSzPts val="1000"/>
              <a:buNone/>
              <a:defRPr sz="1000"/>
            </a:lvl3pPr>
            <a:lvl4pPr indent="-228600" lvl="3" marL="1828800" algn="l">
              <a:spcBef>
                <a:spcPts val="600"/>
              </a:spcBef>
              <a:spcAft>
                <a:spcPts val="0"/>
              </a:spcAft>
              <a:buSzPts val="900"/>
              <a:buNone/>
              <a:defRPr sz="900"/>
            </a:lvl4pPr>
            <a:lvl5pPr indent="-228600" lvl="4" marL="2286000" algn="l">
              <a:spcBef>
                <a:spcPts val="600"/>
              </a:spcBef>
              <a:spcAft>
                <a:spcPts val="0"/>
              </a:spcAft>
              <a:buSzPts val="900"/>
              <a:buNone/>
              <a:defRPr sz="900"/>
            </a:lvl5pPr>
            <a:lvl6pPr indent="-228600" lvl="5" marL="2743200" algn="l">
              <a:spcBef>
                <a:spcPts val="600"/>
              </a:spcBef>
              <a:spcAft>
                <a:spcPts val="0"/>
              </a:spcAft>
              <a:buSzPts val="900"/>
              <a:buNone/>
              <a:defRPr sz="900"/>
            </a:lvl6pPr>
            <a:lvl7pPr indent="-228600" lvl="6" marL="3200400" algn="l">
              <a:spcBef>
                <a:spcPts val="600"/>
              </a:spcBef>
              <a:spcAft>
                <a:spcPts val="0"/>
              </a:spcAft>
              <a:buSzPts val="900"/>
              <a:buNone/>
              <a:defRPr sz="900"/>
            </a:lvl7pPr>
            <a:lvl8pPr indent="-228600" lvl="7" marL="3657600" algn="l">
              <a:spcBef>
                <a:spcPts val="600"/>
              </a:spcBef>
              <a:spcAft>
                <a:spcPts val="0"/>
              </a:spcAft>
              <a:buSzPts val="900"/>
              <a:buNone/>
              <a:defRPr sz="900"/>
            </a:lvl8pPr>
            <a:lvl9pPr indent="-228600" lvl="8" marL="4114800" algn="l">
              <a:spcBef>
                <a:spcPts val="600"/>
              </a:spcBef>
              <a:spcAft>
                <a:spcPts val="600"/>
              </a:spcAft>
              <a:buSzPts val="900"/>
              <a:buNone/>
              <a:defRPr sz="900"/>
            </a:lvl9pPr>
          </a:lstStyle>
          <a:p/>
        </p:txBody>
      </p:sp>
      <p:sp>
        <p:nvSpPr>
          <p:cNvPr id="83" name="Google Shape;83;p53"/>
          <p:cNvSpPr txBox="1"/>
          <p:nvPr>
            <p:ph idx="10" type="dt"/>
          </p:nvPr>
        </p:nvSpPr>
        <p:spPr>
          <a:xfrm>
            <a:off x="9334626" y="6041362"/>
            <a:ext cx="1343706"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53"/>
          <p:cNvSpPr txBox="1"/>
          <p:nvPr>
            <p:ph idx="11" type="ftr"/>
          </p:nvPr>
        </p:nvSpPr>
        <p:spPr>
          <a:xfrm>
            <a:off x="451514" y="6041362"/>
            <a:ext cx="864432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53"/>
          <p:cNvSpPr txBox="1"/>
          <p:nvPr>
            <p:ph idx="12" type="sldNum"/>
          </p:nvPr>
        </p:nvSpPr>
        <p:spPr>
          <a:xfrm>
            <a:off x="10678331" y="5915888"/>
            <a:ext cx="1062155" cy="490599"/>
          </a:xfrm>
          <a:prstGeom prst="rect">
            <a:avLst/>
          </a:prstGeom>
          <a:noFill/>
          <a:ln>
            <a:noFill/>
          </a:ln>
        </p:spPr>
        <p:txBody>
          <a:bodyPr anchorCtr="0" anchor="b" bIns="108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 con descripción" showMasterSp="0">
  <p:cSld name="Cita con descripción">
    <p:spTree>
      <p:nvGrpSpPr>
        <p:cNvPr id="86" name="Shape 86"/>
        <p:cNvGrpSpPr/>
        <p:nvPr/>
      </p:nvGrpSpPr>
      <p:grpSpPr>
        <a:xfrm>
          <a:off x="0" y="0"/>
          <a:ext cx="0" cy="0"/>
          <a:chOff x="0" y="0"/>
          <a:chExt cx="0" cy="0"/>
        </a:xfrm>
      </p:grpSpPr>
      <p:sp>
        <p:nvSpPr>
          <p:cNvPr id="87" name="Google Shape;87;p54"/>
          <p:cNvSpPr/>
          <p:nvPr/>
        </p:nvSpPr>
        <p:spPr>
          <a:xfrm>
            <a:off x="631697" y="1081456"/>
            <a:ext cx="6332416" cy="3239188"/>
          </a:xfrm>
          <a:custGeom>
            <a:rect b="b" l="l" r="r" t="t"/>
            <a:pathLst>
              <a:path extrusionOk="0" h="2308" w="3384">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blipFill rotWithShape="1">
            <a:blip r:embed="rId2">
              <a:alphaModFix/>
            </a:blip>
            <a:tile algn="tl" flip="none" tx="0" sx="100000" ty="0" sy="100000"/>
          </a:blipFill>
          <a:ln cap="rnd" cmpd="sng" w="9525">
            <a:solidFill>
              <a:schemeClr val="accent1"/>
            </a:solidFill>
            <a:prstDash val="solid"/>
            <a:round/>
            <a:headEnd len="sm" w="sm" type="none"/>
            <a:tailEnd len="sm" w="sm" type="none"/>
          </a:ln>
        </p:spPr>
      </p:sp>
      <p:sp>
        <p:nvSpPr>
          <p:cNvPr id="88" name="Google Shape;88;p54"/>
          <p:cNvSpPr txBox="1"/>
          <p:nvPr>
            <p:ph type="title"/>
          </p:nvPr>
        </p:nvSpPr>
        <p:spPr>
          <a:xfrm>
            <a:off x="850985" y="1238502"/>
            <a:ext cx="5893840" cy="2645912"/>
          </a:xfrm>
          <a:prstGeom prst="rect">
            <a:avLst/>
          </a:prstGeom>
          <a:noFill/>
          <a:ln>
            <a:noFill/>
          </a:ln>
          <a:effectLst>
            <a:outerShdw blurRad="50800">
              <a:srgbClr val="000000">
                <a:alpha val="60000"/>
              </a:srgbClr>
            </a:outerShdw>
          </a:effectLst>
        </p:spPr>
        <p:txBody>
          <a:bodyPr anchorCtr="0" anchor="b" bIns="45700" lIns="91425" spcFirstLastPara="1" rIns="91425" wrap="square" tIns="45700">
            <a:noAutofit/>
          </a:bodyPr>
          <a:lstStyle>
            <a:lvl1pPr lvl="0" algn="l">
              <a:spcBef>
                <a:spcPts val="0"/>
              </a:spcBef>
              <a:spcAft>
                <a:spcPts val="0"/>
              </a:spcAft>
              <a:buClr>
                <a:srgbClr val="FEFEFE"/>
              </a:buClr>
              <a:buSzPts val="4200"/>
              <a:buFont typeface="Century Gothic"/>
              <a:buNone/>
              <a:defRPr b="1" sz="42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54"/>
          <p:cNvSpPr txBox="1"/>
          <p:nvPr>
            <p:ph idx="1" type="body"/>
          </p:nvPr>
        </p:nvSpPr>
        <p:spPr>
          <a:xfrm>
            <a:off x="853190" y="4443680"/>
            <a:ext cx="5891636" cy="713241"/>
          </a:xfrm>
          <a:prstGeom prst="rect">
            <a:avLst/>
          </a:prstGeom>
          <a:noFill/>
          <a:ln>
            <a:noFill/>
          </a:ln>
          <a:effectLst>
            <a:outerShdw blurRad="50800">
              <a:srgbClr val="000000">
                <a:alpha val="40000"/>
              </a:srgbClr>
            </a:outerShdw>
          </a:effectLst>
        </p:spPr>
        <p:txBody>
          <a:bodyPr anchorCtr="0" anchor="t" bIns="45700" lIns="91425" spcFirstLastPara="1" rIns="91425" wrap="square" tIns="45700">
            <a:noAutofit/>
          </a:bodyPr>
          <a:lstStyle>
            <a:lvl1pPr indent="-228600" lvl="0" marL="457200" algn="l">
              <a:spcBef>
                <a:spcPts val="360"/>
              </a:spcBef>
              <a:spcAft>
                <a:spcPts val="0"/>
              </a:spcAft>
              <a:buSzPts val="1800"/>
              <a:buNone/>
              <a:defRPr sz="1800">
                <a:solidFill>
                  <a:schemeClr val="lt1"/>
                </a:solidFill>
              </a:defRPr>
            </a:lvl1pPr>
            <a:lvl2pPr indent="-228600" lvl="1" marL="914400" algn="l">
              <a:spcBef>
                <a:spcPts val="600"/>
              </a:spcBef>
              <a:spcAft>
                <a:spcPts val="0"/>
              </a:spcAft>
              <a:buSzPts val="1800"/>
              <a:buNone/>
              <a:defRPr sz="1800">
                <a:solidFill>
                  <a:schemeClr val="lt1"/>
                </a:solidFill>
              </a:defRPr>
            </a:lvl2pPr>
            <a:lvl3pPr indent="-228600" lvl="2" marL="1371600" algn="l">
              <a:spcBef>
                <a:spcPts val="600"/>
              </a:spcBef>
              <a:spcAft>
                <a:spcPts val="0"/>
              </a:spcAft>
              <a:buSzPts val="1600"/>
              <a:buNone/>
              <a:defRPr sz="1600">
                <a:solidFill>
                  <a:schemeClr val="lt1"/>
                </a:solidFill>
              </a:defRPr>
            </a:lvl3pPr>
            <a:lvl4pPr indent="-228600" lvl="3" marL="1828800" algn="l">
              <a:spcBef>
                <a:spcPts val="600"/>
              </a:spcBef>
              <a:spcAft>
                <a:spcPts val="0"/>
              </a:spcAft>
              <a:buSzPts val="1400"/>
              <a:buNone/>
              <a:defRPr sz="1400">
                <a:solidFill>
                  <a:schemeClr val="lt1"/>
                </a:solidFill>
              </a:defRPr>
            </a:lvl4pPr>
            <a:lvl5pPr indent="-228600" lvl="4" marL="2286000" algn="l">
              <a:spcBef>
                <a:spcPts val="600"/>
              </a:spcBef>
              <a:spcAft>
                <a:spcPts val="0"/>
              </a:spcAft>
              <a:buSzPts val="1400"/>
              <a:buNone/>
              <a:defRPr sz="1400">
                <a:solidFill>
                  <a:schemeClr val="lt1"/>
                </a:solidFill>
              </a:defRPr>
            </a:lvl5pPr>
            <a:lvl6pPr indent="-228600" lvl="5" marL="2743200" algn="l">
              <a:spcBef>
                <a:spcPts val="600"/>
              </a:spcBef>
              <a:spcAft>
                <a:spcPts val="0"/>
              </a:spcAft>
              <a:buSzPts val="1400"/>
              <a:buNone/>
              <a:defRPr sz="1400">
                <a:solidFill>
                  <a:schemeClr val="lt1"/>
                </a:solidFill>
              </a:defRPr>
            </a:lvl6pPr>
            <a:lvl7pPr indent="-228600" lvl="6" marL="3200400" algn="l">
              <a:spcBef>
                <a:spcPts val="600"/>
              </a:spcBef>
              <a:spcAft>
                <a:spcPts val="0"/>
              </a:spcAft>
              <a:buSzPts val="1400"/>
              <a:buNone/>
              <a:defRPr sz="1400">
                <a:solidFill>
                  <a:schemeClr val="lt1"/>
                </a:solidFill>
              </a:defRPr>
            </a:lvl7pPr>
            <a:lvl8pPr indent="-228600" lvl="7" marL="3657600" algn="l">
              <a:spcBef>
                <a:spcPts val="600"/>
              </a:spcBef>
              <a:spcAft>
                <a:spcPts val="0"/>
              </a:spcAft>
              <a:buSzPts val="1400"/>
              <a:buNone/>
              <a:defRPr sz="1400">
                <a:solidFill>
                  <a:schemeClr val="lt1"/>
                </a:solidFill>
              </a:defRPr>
            </a:lvl8pPr>
            <a:lvl9pPr indent="-228600" lvl="8" marL="4114800" algn="l">
              <a:spcBef>
                <a:spcPts val="600"/>
              </a:spcBef>
              <a:spcAft>
                <a:spcPts val="600"/>
              </a:spcAft>
              <a:buSzPts val="1400"/>
              <a:buNone/>
              <a:defRPr sz="1400">
                <a:solidFill>
                  <a:schemeClr val="lt1"/>
                </a:solidFill>
              </a:defRPr>
            </a:lvl9pPr>
          </a:lstStyle>
          <a:p/>
        </p:txBody>
      </p:sp>
      <p:sp>
        <p:nvSpPr>
          <p:cNvPr id="90" name="Google Shape;90;p54"/>
          <p:cNvSpPr txBox="1"/>
          <p:nvPr>
            <p:ph idx="2" type="body"/>
          </p:nvPr>
        </p:nvSpPr>
        <p:spPr>
          <a:xfrm>
            <a:off x="7574642" y="1081456"/>
            <a:ext cx="3810001" cy="4075465"/>
          </a:xfrm>
          <a:prstGeom prst="rect">
            <a:avLst/>
          </a:prstGeom>
          <a:noFill/>
          <a:ln>
            <a:noFill/>
          </a:ln>
          <a:effectLst>
            <a:outerShdw blurRad="50800">
              <a:srgbClr val="000000">
                <a:alpha val="40000"/>
              </a:srgbClr>
            </a:outerShdw>
          </a:effectLst>
        </p:spPr>
        <p:txBody>
          <a:bodyPr anchorCtr="0" anchor="t" bIns="45700" lIns="91425" spcFirstLastPara="1" rIns="91425" wrap="square" tIns="45700">
            <a:normAutofit/>
          </a:bodyPr>
          <a:lstStyle>
            <a:lvl1pPr indent="-228600" lvl="0" marL="457200" algn="l">
              <a:spcBef>
                <a:spcPts val="360"/>
              </a:spcBef>
              <a:spcAft>
                <a:spcPts val="0"/>
              </a:spcAft>
              <a:buSzPts val="1800"/>
              <a:buFont typeface="Century Gothic"/>
              <a:buNone/>
              <a:defRPr/>
            </a:lvl1pPr>
            <a:lvl2pPr indent="-342900" lvl="1" marL="914400" algn="l">
              <a:spcBef>
                <a:spcPts val="600"/>
              </a:spcBef>
              <a:spcAft>
                <a:spcPts val="0"/>
              </a:spcAft>
              <a:buSzPts val="1800"/>
              <a:buChar char="🞆"/>
              <a:defRPr/>
            </a:lvl2pPr>
            <a:lvl3pPr indent="-342900" lvl="2" marL="1371600" algn="l">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600"/>
              </a:spcBef>
              <a:spcAft>
                <a:spcPts val="0"/>
              </a:spcAft>
              <a:buSzPts val="1800"/>
              <a:buChar char="🞆"/>
              <a:defRPr/>
            </a:lvl5pPr>
            <a:lvl6pPr indent="-342900" lvl="5" marL="2743200" algn="l">
              <a:spcBef>
                <a:spcPts val="600"/>
              </a:spcBef>
              <a:spcAft>
                <a:spcPts val="0"/>
              </a:spcAft>
              <a:buSzPts val="1800"/>
              <a:buChar char="🞆"/>
              <a:defRPr/>
            </a:lvl6pPr>
            <a:lvl7pPr indent="-342900" lvl="6" marL="3200400" algn="l">
              <a:spcBef>
                <a:spcPts val="600"/>
              </a:spcBef>
              <a:spcAft>
                <a:spcPts val="0"/>
              </a:spcAft>
              <a:buSzPts val="1800"/>
              <a:buChar char="🞆"/>
              <a:defRPr/>
            </a:lvl7pPr>
            <a:lvl8pPr indent="-342900" lvl="7" marL="3657600" algn="l">
              <a:spcBef>
                <a:spcPts val="600"/>
              </a:spcBef>
              <a:spcAft>
                <a:spcPts val="0"/>
              </a:spcAft>
              <a:buSzPts val="1800"/>
              <a:buChar char="🞆"/>
              <a:defRPr/>
            </a:lvl8pPr>
            <a:lvl9pPr indent="-342900" lvl="8" marL="4114800" algn="l">
              <a:spcBef>
                <a:spcPts val="600"/>
              </a:spcBef>
              <a:spcAft>
                <a:spcPts val="600"/>
              </a:spcAft>
              <a:buSzPts val="1800"/>
              <a:buChar char="🞆"/>
              <a:defRPr/>
            </a:lvl9pPr>
          </a:lstStyle>
          <a:p/>
        </p:txBody>
      </p:sp>
      <p:sp>
        <p:nvSpPr>
          <p:cNvPr id="91" name="Google Shape;91;p54"/>
          <p:cNvSpPr txBox="1"/>
          <p:nvPr>
            <p:ph idx="10" type="dt"/>
          </p:nvPr>
        </p:nvSpPr>
        <p:spPr>
          <a:xfrm>
            <a:off x="9334626" y="6041362"/>
            <a:ext cx="1343706"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54"/>
          <p:cNvSpPr txBox="1"/>
          <p:nvPr>
            <p:ph idx="11" type="ftr"/>
          </p:nvPr>
        </p:nvSpPr>
        <p:spPr>
          <a:xfrm>
            <a:off x="451514" y="6041362"/>
            <a:ext cx="864432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54"/>
          <p:cNvSpPr txBox="1"/>
          <p:nvPr>
            <p:ph idx="12" type="sldNum"/>
          </p:nvPr>
        </p:nvSpPr>
        <p:spPr>
          <a:xfrm>
            <a:off x="10678331" y="5915888"/>
            <a:ext cx="1062155" cy="490599"/>
          </a:xfrm>
          <a:prstGeom prst="rect">
            <a:avLst/>
          </a:prstGeom>
          <a:noFill/>
          <a:ln>
            <a:noFill/>
          </a:ln>
        </p:spPr>
        <p:txBody>
          <a:bodyPr anchorCtr="0" anchor="b" bIns="108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rjeta de nombre" showMasterSp="0">
  <p:cSld name="Tarjeta de nombre">
    <p:spTree>
      <p:nvGrpSpPr>
        <p:cNvPr id="94" name="Shape 94"/>
        <p:cNvGrpSpPr/>
        <p:nvPr/>
      </p:nvGrpSpPr>
      <p:grpSpPr>
        <a:xfrm>
          <a:off x="0" y="0"/>
          <a:ext cx="0" cy="0"/>
          <a:chOff x="0" y="0"/>
          <a:chExt cx="0" cy="0"/>
        </a:xfrm>
      </p:grpSpPr>
      <p:sp>
        <p:nvSpPr>
          <p:cNvPr id="95" name="Google Shape;95;p55"/>
          <p:cNvSpPr/>
          <p:nvPr/>
        </p:nvSpPr>
        <p:spPr>
          <a:xfrm>
            <a:off x="1140884" y="2286585"/>
            <a:ext cx="4895115" cy="2503972"/>
          </a:xfrm>
          <a:custGeom>
            <a:rect b="b" l="l" r="r" t="t"/>
            <a:pathLst>
              <a:path extrusionOk="0" h="2308" w="3384">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blipFill rotWithShape="1">
            <a:blip r:embed="rId2">
              <a:alphaModFix/>
            </a:blip>
            <a:tile algn="tl" flip="none" tx="0" sx="100000" ty="0" sy="100000"/>
          </a:blipFill>
          <a:ln cap="rnd" cmpd="sng" w="9525">
            <a:solidFill>
              <a:schemeClr val="accent1"/>
            </a:solidFill>
            <a:prstDash val="solid"/>
            <a:round/>
            <a:headEnd len="sm" w="sm" type="none"/>
            <a:tailEnd len="sm" w="sm" type="none"/>
          </a:ln>
        </p:spPr>
      </p:sp>
      <p:sp>
        <p:nvSpPr>
          <p:cNvPr id="96" name="Google Shape;96;p55"/>
          <p:cNvSpPr txBox="1"/>
          <p:nvPr>
            <p:ph type="title"/>
          </p:nvPr>
        </p:nvSpPr>
        <p:spPr>
          <a:xfrm>
            <a:off x="1357089" y="2435957"/>
            <a:ext cx="4382521" cy="2007789"/>
          </a:xfrm>
          <a:prstGeom prst="rect">
            <a:avLst/>
          </a:prstGeom>
          <a:noFill/>
          <a:ln>
            <a:noFill/>
          </a:ln>
          <a:effectLst>
            <a:outerShdw blurRad="50800">
              <a:srgbClr val="000000">
                <a:alpha val="60000"/>
              </a:srgbClr>
            </a:outerShdw>
          </a:effectLst>
        </p:spPr>
        <p:txBody>
          <a:bodyPr anchorCtr="0" anchor="b" bIns="45700" lIns="91425" spcFirstLastPara="1" rIns="91425" wrap="square" tIns="45700">
            <a:noAutofit/>
          </a:bodyPr>
          <a:lstStyle>
            <a:lvl1pPr lvl="0" algn="l">
              <a:spcBef>
                <a:spcPts val="0"/>
              </a:spcBef>
              <a:spcAft>
                <a:spcPts val="0"/>
              </a:spcAft>
              <a:buClr>
                <a:srgbClr val="FEFEFE"/>
              </a:buClr>
              <a:buSzPts val="3200"/>
              <a:buFont typeface="Century Gothic"/>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55"/>
          <p:cNvSpPr txBox="1"/>
          <p:nvPr>
            <p:ph idx="1" type="body"/>
          </p:nvPr>
        </p:nvSpPr>
        <p:spPr>
          <a:xfrm>
            <a:off x="6156000" y="2286000"/>
            <a:ext cx="4880300" cy="2295525"/>
          </a:xfrm>
          <a:prstGeom prst="rect">
            <a:avLst/>
          </a:prstGeom>
          <a:noFill/>
          <a:ln>
            <a:noFill/>
          </a:ln>
          <a:effectLst>
            <a:outerShdw blurRad="50800">
              <a:srgbClr val="000000">
                <a:alpha val="40000"/>
              </a:srgbClr>
            </a:outerShdw>
          </a:effectLst>
        </p:spPr>
        <p:txBody>
          <a:bodyPr anchorCtr="0" anchor="t" bIns="45700" lIns="91425" spcFirstLastPara="1" rIns="91425" wrap="square" tIns="45700">
            <a:normAutofit/>
          </a:bodyPr>
          <a:lstStyle>
            <a:lvl1pPr indent="-228600" lvl="0" marL="457200" algn="l">
              <a:spcBef>
                <a:spcPts val="360"/>
              </a:spcBef>
              <a:spcAft>
                <a:spcPts val="0"/>
              </a:spcAft>
              <a:buSzPts val="1800"/>
              <a:buFont typeface="Century Gothic"/>
              <a:buNone/>
              <a:defRPr/>
            </a:lvl1pPr>
            <a:lvl2pPr indent="-342900" lvl="1" marL="914400" algn="l">
              <a:spcBef>
                <a:spcPts val="600"/>
              </a:spcBef>
              <a:spcAft>
                <a:spcPts val="0"/>
              </a:spcAft>
              <a:buSzPts val="1800"/>
              <a:buChar char="🞆"/>
              <a:defRPr/>
            </a:lvl2pPr>
            <a:lvl3pPr indent="-342900" lvl="2" marL="1371600" algn="l">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600"/>
              </a:spcBef>
              <a:spcAft>
                <a:spcPts val="0"/>
              </a:spcAft>
              <a:buSzPts val="1800"/>
              <a:buChar char="🞆"/>
              <a:defRPr/>
            </a:lvl5pPr>
            <a:lvl6pPr indent="-342900" lvl="5" marL="2743200" algn="l">
              <a:spcBef>
                <a:spcPts val="600"/>
              </a:spcBef>
              <a:spcAft>
                <a:spcPts val="0"/>
              </a:spcAft>
              <a:buSzPts val="1800"/>
              <a:buChar char="🞆"/>
              <a:defRPr/>
            </a:lvl6pPr>
            <a:lvl7pPr indent="-342900" lvl="6" marL="3200400" algn="l">
              <a:spcBef>
                <a:spcPts val="600"/>
              </a:spcBef>
              <a:spcAft>
                <a:spcPts val="0"/>
              </a:spcAft>
              <a:buSzPts val="1800"/>
              <a:buChar char="🞆"/>
              <a:defRPr/>
            </a:lvl7pPr>
            <a:lvl8pPr indent="-342900" lvl="7" marL="3657600" algn="l">
              <a:spcBef>
                <a:spcPts val="600"/>
              </a:spcBef>
              <a:spcAft>
                <a:spcPts val="0"/>
              </a:spcAft>
              <a:buSzPts val="1800"/>
              <a:buChar char="🞆"/>
              <a:defRPr/>
            </a:lvl8pPr>
            <a:lvl9pPr indent="-342900" lvl="8" marL="4114800" algn="l">
              <a:spcBef>
                <a:spcPts val="600"/>
              </a:spcBef>
              <a:spcAft>
                <a:spcPts val="600"/>
              </a:spcAft>
              <a:buSzPts val="1800"/>
              <a:buChar char="🞆"/>
              <a:defRPr/>
            </a:lvl9pPr>
          </a:lstStyle>
          <a:p/>
        </p:txBody>
      </p:sp>
      <p:sp>
        <p:nvSpPr>
          <p:cNvPr id="98" name="Google Shape;98;p55"/>
          <p:cNvSpPr txBox="1"/>
          <p:nvPr>
            <p:ph idx="10" type="dt"/>
          </p:nvPr>
        </p:nvSpPr>
        <p:spPr>
          <a:xfrm>
            <a:off x="9334626" y="6041362"/>
            <a:ext cx="1343706"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55"/>
          <p:cNvSpPr txBox="1"/>
          <p:nvPr>
            <p:ph idx="11" type="ftr"/>
          </p:nvPr>
        </p:nvSpPr>
        <p:spPr>
          <a:xfrm>
            <a:off x="451514" y="6041362"/>
            <a:ext cx="864432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55"/>
          <p:cNvSpPr txBox="1"/>
          <p:nvPr>
            <p:ph idx="12" type="sldNum"/>
          </p:nvPr>
        </p:nvSpPr>
        <p:spPr>
          <a:xfrm>
            <a:off x="10678331" y="5915888"/>
            <a:ext cx="1062155" cy="490599"/>
          </a:xfrm>
          <a:prstGeom prst="rect">
            <a:avLst/>
          </a:prstGeom>
          <a:noFill/>
          <a:ln>
            <a:noFill/>
          </a:ln>
        </p:spPr>
        <p:txBody>
          <a:bodyPr anchorCtr="0" anchor="b" bIns="108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showMasterSp="0" type="vertTx">
  <p:cSld name="VERTICAL_TEXT">
    <p:spTree>
      <p:nvGrpSpPr>
        <p:cNvPr id="101" name="Shape 101"/>
        <p:cNvGrpSpPr/>
        <p:nvPr/>
      </p:nvGrpSpPr>
      <p:grpSpPr>
        <a:xfrm>
          <a:off x="0" y="0"/>
          <a:ext cx="0" cy="0"/>
          <a:chOff x="0" y="0"/>
          <a:chExt cx="0" cy="0"/>
        </a:xfrm>
      </p:grpSpPr>
      <p:sp>
        <p:nvSpPr>
          <p:cNvPr id="102" name="Google Shape;102;p56"/>
          <p:cNvSpPr/>
          <p:nvPr/>
        </p:nvSpPr>
        <p:spPr>
          <a:xfrm>
            <a:off x="0" y="0"/>
            <a:ext cx="12192000" cy="2185988"/>
          </a:xfrm>
          <a:custGeom>
            <a:rect b="b" l="l" r="r" t="t"/>
            <a:pathLst>
              <a:path extrusionOk="0" h="1377" w="5760">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blipFill rotWithShape="1">
            <a:blip r:embed="rId2">
              <a:alphaModFix/>
            </a:blip>
            <a:tile algn="tl" flip="none" tx="0" sx="100000" ty="0" sy="100000"/>
          </a:blipFill>
          <a:ln cap="rnd" cmpd="sng" w="9525">
            <a:solidFill>
              <a:schemeClr val="accent1"/>
            </a:solidFill>
            <a:prstDash val="solid"/>
            <a:round/>
            <a:headEnd len="sm" w="sm" type="none"/>
            <a:tailEnd len="sm" w="sm" type="none"/>
          </a:ln>
        </p:spPr>
      </p:sp>
      <p:sp>
        <p:nvSpPr>
          <p:cNvPr id="103" name="Google Shape;103;p56"/>
          <p:cNvSpPr txBox="1"/>
          <p:nvPr>
            <p:ph type="title"/>
          </p:nvPr>
        </p:nvSpPr>
        <p:spPr>
          <a:xfrm>
            <a:off x="810000" y="447188"/>
            <a:ext cx="10571998" cy="970450"/>
          </a:xfrm>
          <a:prstGeom prst="rect">
            <a:avLst/>
          </a:prstGeom>
          <a:noFill/>
          <a:ln>
            <a:noFill/>
          </a:ln>
          <a:effectLst>
            <a:outerShdw blurRad="50800">
              <a:srgbClr val="000000">
                <a:alpha val="60000"/>
              </a:srgbClr>
            </a:outerShdw>
          </a:effectLst>
        </p:spPr>
        <p:txBody>
          <a:bodyPr anchorCtr="0" anchor="b" bIns="45700" lIns="91425" spcFirstLastPara="1" rIns="91425" wrap="square" tIns="45700">
            <a:noAutofit/>
          </a:bodyPr>
          <a:lstStyle>
            <a:lvl1pPr lvl="0" algn="l">
              <a:spcBef>
                <a:spcPts val="0"/>
              </a:spcBef>
              <a:spcAft>
                <a:spcPts val="0"/>
              </a:spcAft>
              <a:buClr>
                <a:srgbClr val="FEFEFE"/>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56"/>
          <p:cNvSpPr txBox="1"/>
          <p:nvPr>
            <p:ph idx="1" type="body"/>
          </p:nvPr>
        </p:nvSpPr>
        <p:spPr>
          <a:xfrm rot="5400000">
            <a:off x="4254444" y="-1260043"/>
            <a:ext cx="3674397" cy="10563285"/>
          </a:xfrm>
          <a:prstGeom prst="rect">
            <a:avLst/>
          </a:prstGeom>
          <a:noFill/>
          <a:ln>
            <a:noFill/>
          </a:ln>
          <a:effectLst>
            <a:outerShdw blurRad="50800">
              <a:srgbClr val="000000">
                <a:alpha val="40000"/>
              </a:srgbClr>
            </a:outerShdw>
          </a:effectLst>
        </p:spPr>
        <p:txBody>
          <a:bodyPr anchorCtr="0" anchor="t" bIns="45700" lIns="91425" spcFirstLastPara="1" rIns="91425" wrap="square" tIns="45700">
            <a:normAutofit/>
          </a:bodyPr>
          <a:lstStyle>
            <a:lvl1pPr indent="-342900" lvl="0" marL="457200" algn="l">
              <a:spcBef>
                <a:spcPts val="360"/>
              </a:spcBef>
              <a:spcAft>
                <a:spcPts val="0"/>
              </a:spcAft>
              <a:buSzPts val="1800"/>
              <a:buChar char="🞆"/>
              <a:defRPr/>
            </a:lvl1pPr>
            <a:lvl2pPr indent="-342900" lvl="1" marL="914400" algn="l">
              <a:spcBef>
                <a:spcPts val="600"/>
              </a:spcBef>
              <a:spcAft>
                <a:spcPts val="0"/>
              </a:spcAft>
              <a:buSzPts val="1800"/>
              <a:buChar char="🞆"/>
              <a:defRPr/>
            </a:lvl2pPr>
            <a:lvl3pPr indent="-342900" lvl="2" marL="1371600" algn="l">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600"/>
              </a:spcBef>
              <a:spcAft>
                <a:spcPts val="0"/>
              </a:spcAft>
              <a:buSzPts val="1800"/>
              <a:buChar char="🞆"/>
              <a:defRPr/>
            </a:lvl5pPr>
            <a:lvl6pPr indent="-342900" lvl="5" marL="2743200" algn="l">
              <a:spcBef>
                <a:spcPts val="600"/>
              </a:spcBef>
              <a:spcAft>
                <a:spcPts val="0"/>
              </a:spcAft>
              <a:buSzPts val="1800"/>
              <a:buChar char="🞆"/>
              <a:defRPr/>
            </a:lvl6pPr>
            <a:lvl7pPr indent="-342900" lvl="6" marL="3200400" algn="l">
              <a:spcBef>
                <a:spcPts val="600"/>
              </a:spcBef>
              <a:spcAft>
                <a:spcPts val="0"/>
              </a:spcAft>
              <a:buSzPts val="1800"/>
              <a:buChar char="🞆"/>
              <a:defRPr/>
            </a:lvl7pPr>
            <a:lvl8pPr indent="-342900" lvl="7" marL="3657600" algn="l">
              <a:spcBef>
                <a:spcPts val="600"/>
              </a:spcBef>
              <a:spcAft>
                <a:spcPts val="0"/>
              </a:spcAft>
              <a:buSzPts val="1800"/>
              <a:buChar char="🞆"/>
              <a:defRPr/>
            </a:lvl8pPr>
            <a:lvl9pPr indent="-342900" lvl="8" marL="4114800" algn="l">
              <a:spcBef>
                <a:spcPts val="600"/>
              </a:spcBef>
              <a:spcAft>
                <a:spcPts val="600"/>
              </a:spcAft>
              <a:buSzPts val="1800"/>
              <a:buChar char="🞆"/>
              <a:defRPr/>
            </a:lvl9pPr>
          </a:lstStyle>
          <a:p/>
        </p:txBody>
      </p:sp>
      <p:sp>
        <p:nvSpPr>
          <p:cNvPr id="105" name="Google Shape;105;p56"/>
          <p:cNvSpPr txBox="1"/>
          <p:nvPr>
            <p:ph idx="10" type="dt"/>
          </p:nvPr>
        </p:nvSpPr>
        <p:spPr>
          <a:xfrm>
            <a:off x="9334626" y="6041362"/>
            <a:ext cx="1343706"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56"/>
          <p:cNvSpPr txBox="1"/>
          <p:nvPr>
            <p:ph idx="11" type="ftr"/>
          </p:nvPr>
        </p:nvSpPr>
        <p:spPr>
          <a:xfrm>
            <a:off x="451514" y="6041362"/>
            <a:ext cx="864432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56"/>
          <p:cNvSpPr txBox="1"/>
          <p:nvPr>
            <p:ph idx="12" type="sldNum"/>
          </p:nvPr>
        </p:nvSpPr>
        <p:spPr>
          <a:xfrm>
            <a:off x="10678331" y="5915888"/>
            <a:ext cx="1062155" cy="490599"/>
          </a:xfrm>
          <a:prstGeom prst="rect">
            <a:avLst/>
          </a:prstGeom>
          <a:noFill/>
          <a:ln>
            <a:noFill/>
          </a:ln>
        </p:spPr>
        <p:txBody>
          <a:bodyPr anchorCtr="0" anchor="b" bIns="108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showMasterSp="0" type="vertTitleAndTx">
  <p:cSld name="VERTICAL_TITLE_AND_VERTICAL_TEXT">
    <p:spTree>
      <p:nvGrpSpPr>
        <p:cNvPr id="108" name="Shape 108"/>
        <p:cNvGrpSpPr/>
        <p:nvPr/>
      </p:nvGrpSpPr>
      <p:grpSpPr>
        <a:xfrm>
          <a:off x="0" y="0"/>
          <a:ext cx="0" cy="0"/>
          <a:chOff x="0" y="0"/>
          <a:chExt cx="0" cy="0"/>
        </a:xfrm>
      </p:grpSpPr>
      <p:sp>
        <p:nvSpPr>
          <p:cNvPr id="109" name="Google Shape;109;p57"/>
          <p:cNvSpPr/>
          <p:nvPr/>
        </p:nvSpPr>
        <p:spPr>
          <a:xfrm>
            <a:off x="7669651" y="446089"/>
            <a:ext cx="4522349" cy="5414962"/>
          </a:xfrm>
          <a:custGeom>
            <a:rect b="b" l="l" r="r" t="t"/>
            <a:pathLst>
              <a:path extrusionOk="0" h="4320" w="2879">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blipFill rotWithShape="1">
            <a:blip r:embed="rId2">
              <a:alphaModFix/>
            </a:blip>
            <a:tile algn="tl" flip="none" tx="0" sx="100000" ty="0" sy="100000"/>
          </a:blipFill>
          <a:ln cap="rnd" cmpd="sng" w="9525">
            <a:solidFill>
              <a:schemeClr val="accent1"/>
            </a:solidFill>
            <a:prstDash val="solid"/>
            <a:round/>
            <a:headEnd len="sm" w="sm" type="none"/>
            <a:tailEnd len="sm" w="sm" type="none"/>
          </a:ln>
        </p:spPr>
      </p:sp>
      <p:sp>
        <p:nvSpPr>
          <p:cNvPr id="110" name="Google Shape;110;p57"/>
          <p:cNvSpPr txBox="1"/>
          <p:nvPr>
            <p:ph type="title"/>
          </p:nvPr>
        </p:nvSpPr>
        <p:spPr>
          <a:xfrm rot="5400000">
            <a:off x="6863536" y="1906175"/>
            <a:ext cx="5134798" cy="2494791"/>
          </a:xfrm>
          <a:prstGeom prst="rect">
            <a:avLst/>
          </a:prstGeom>
          <a:noFill/>
          <a:ln>
            <a:noFill/>
          </a:ln>
          <a:effectLst>
            <a:outerShdw blurRad="50800">
              <a:srgbClr val="000000">
                <a:alpha val="60000"/>
              </a:srgbClr>
            </a:outerShdw>
          </a:effectLst>
        </p:spPr>
        <p:txBody>
          <a:bodyPr anchorCtr="0" anchor="b" bIns="45700" lIns="91425" spcFirstLastPara="1" rIns="91425" wrap="square" tIns="45700">
            <a:noAutofit/>
          </a:bodyPr>
          <a:lstStyle>
            <a:lvl1pPr lvl="0" algn="l">
              <a:spcBef>
                <a:spcPts val="0"/>
              </a:spcBef>
              <a:spcAft>
                <a:spcPts val="0"/>
              </a:spcAft>
              <a:buClr>
                <a:srgbClr val="FEFEFE"/>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57"/>
          <p:cNvSpPr txBox="1"/>
          <p:nvPr>
            <p:ph idx="1" type="body"/>
          </p:nvPr>
        </p:nvSpPr>
        <p:spPr>
          <a:xfrm rot="5400000">
            <a:off x="1408290" y="-152200"/>
            <a:ext cx="5414962" cy="6611540"/>
          </a:xfrm>
          <a:prstGeom prst="rect">
            <a:avLst/>
          </a:prstGeom>
          <a:noFill/>
          <a:ln>
            <a:noFill/>
          </a:ln>
          <a:effectLst>
            <a:outerShdw blurRad="50800">
              <a:srgbClr val="000000">
                <a:alpha val="40000"/>
              </a:srgbClr>
            </a:outerShdw>
          </a:effectLst>
        </p:spPr>
        <p:txBody>
          <a:bodyPr anchorCtr="0" anchor="t" bIns="45700" lIns="91425" spcFirstLastPara="1" rIns="91425" wrap="square" tIns="45700">
            <a:normAutofit/>
          </a:bodyPr>
          <a:lstStyle>
            <a:lvl1pPr indent="-342900" lvl="0" marL="457200" algn="l">
              <a:spcBef>
                <a:spcPts val="360"/>
              </a:spcBef>
              <a:spcAft>
                <a:spcPts val="0"/>
              </a:spcAft>
              <a:buSzPts val="1800"/>
              <a:buChar char="🞆"/>
              <a:defRPr/>
            </a:lvl1pPr>
            <a:lvl2pPr indent="-342900" lvl="1" marL="914400" algn="l">
              <a:spcBef>
                <a:spcPts val="600"/>
              </a:spcBef>
              <a:spcAft>
                <a:spcPts val="0"/>
              </a:spcAft>
              <a:buSzPts val="1800"/>
              <a:buChar char="🞆"/>
              <a:defRPr/>
            </a:lvl2pPr>
            <a:lvl3pPr indent="-342900" lvl="2" marL="1371600" algn="l">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600"/>
              </a:spcBef>
              <a:spcAft>
                <a:spcPts val="0"/>
              </a:spcAft>
              <a:buSzPts val="1800"/>
              <a:buChar char="🞆"/>
              <a:defRPr/>
            </a:lvl5pPr>
            <a:lvl6pPr indent="-342900" lvl="5" marL="2743200" algn="l">
              <a:spcBef>
                <a:spcPts val="600"/>
              </a:spcBef>
              <a:spcAft>
                <a:spcPts val="0"/>
              </a:spcAft>
              <a:buSzPts val="1800"/>
              <a:buChar char="🞆"/>
              <a:defRPr/>
            </a:lvl6pPr>
            <a:lvl7pPr indent="-342900" lvl="6" marL="3200400" algn="l">
              <a:spcBef>
                <a:spcPts val="600"/>
              </a:spcBef>
              <a:spcAft>
                <a:spcPts val="0"/>
              </a:spcAft>
              <a:buSzPts val="1800"/>
              <a:buChar char="🞆"/>
              <a:defRPr/>
            </a:lvl7pPr>
            <a:lvl8pPr indent="-342900" lvl="7" marL="3657600" algn="l">
              <a:spcBef>
                <a:spcPts val="600"/>
              </a:spcBef>
              <a:spcAft>
                <a:spcPts val="0"/>
              </a:spcAft>
              <a:buSzPts val="1800"/>
              <a:buChar char="🞆"/>
              <a:defRPr/>
            </a:lvl8pPr>
            <a:lvl9pPr indent="-342900" lvl="8" marL="4114800" algn="l">
              <a:spcBef>
                <a:spcPts val="600"/>
              </a:spcBef>
              <a:spcAft>
                <a:spcPts val="600"/>
              </a:spcAft>
              <a:buSzPts val="1800"/>
              <a:buChar char="🞆"/>
              <a:defRPr/>
            </a:lvl9pPr>
          </a:lstStyle>
          <a:p/>
        </p:txBody>
      </p:sp>
      <p:sp>
        <p:nvSpPr>
          <p:cNvPr id="112" name="Google Shape;112;p57"/>
          <p:cNvSpPr txBox="1"/>
          <p:nvPr>
            <p:ph idx="10" type="dt"/>
          </p:nvPr>
        </p:nvSpPr>
        <p:spPr>
          <a:xfrm>
            <a:off x="9334626" y="6041362"/>
            <a:ext cx="1343706"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57"/>
          <p:cNvSpPr txBox="1"/>
          <p:nvPr>
            <p:ph idx="11" type="ftr"/>
          </p:nvPr>
        </p:nvSpPr>
        <p:spPr>
          <a:xfrm>
            <a:off x="451514" y="6041362"/>
            <a:ext cx="864432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57"/>
          <p:cNvSpPr txBox="1"/>
          <p:nvPr>
            <p:ph idx="12" type="sldNum"/>
          </p:nvPr>
        </p:nvSpPr>
        <p:spPr>
          <a:xfrm>
            <a:off x="10678331" y="5915888"/>
            <a:ext cx="1062155" cy="490599"/>
          </a:xfrm>
          <a:prstGeom prst="rect">
            <a:avLst/>
          </a:prstGeom>
          <a:noFill/>
          <a:ln>
            <a:noFill/>
          </a:ln>
        </p:spPr>
        <p:txBody>
          <a:bodyPr anchorCtr="0" anchor="b" bIns="108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spTree>
      <p:nvGrpSpPr>
        <p:cNvPr id="18" name="Shape 18"/>
        <p:cNvGrpSpPr/>
        <p:nvPr/>
      </p:nvGrpSpPr>
      <p:grpSpPr>
        <a:xfrm>
          <a:off x="0" y="0"/>
          <a:ext cx="0" cy="0"/>
          <a:chOff x="0" y="0"/>
          <a:chExt cx="0" cy="0"/>
        </a:xfrm>
      </p:grpSpPr>
      <p:sp>
        <p:nvSpPr>
          <p:cNvPr id="19" name="Google Shape;19;p44"/>
          <p:cNvSpPr txBox="1"/>
          <p:nvPr>
            <p:ph idx="11" type="ftr"/>
          </p:nvPr>
        </p:nvSpPr>
        <p:spPr>
          <a:xfrm>
            <a:off x="451514" y="6041362"/>
            <a:ext cx="8644320" cy="365125"/>
          </a:xfrm>
          <a:prstGeom prst="rect">
            <a:avLst/>
          </a:prstGeom>
          <a:noFill/>
          <a:ln>
            <a:noFill/>
          </a:ln>
        </p:spPr>
        <p:txBody>
          <a:bodyPr anchorCtr="0" anchor="b" bIns="0" lIns="0" spcFirstLastPara="1" rIns="0" wrap="square" tIns="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44"/>
          <p:cNvSpPr txBox="1"/>
          <p:nvPr>
            <p:ph idx="10" type="dt"/>
          </p:nvPr>
        </p:nvSpPr>
        <p:spPr>
          <a:xfrm>
            <a:off x="9334626" y="6041362"/>
            <a:ext cx="1343706"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4"/>
          <p:cNvSpPr txBox="1"/>
          <p:nvPr>
            <p:ph idx="12" type="sldNum"/>
          </p:nvPr>
        </p:nvSpPr>
        <p:spPr>
          <a:xfrm>
            <a:off x="10678331" y="5915888"/>
            <a:ext cx="1062155" cy="490599"/>
          </a:xfrm>
          <a:prstGeom prst="rect">
            <a:avLst/>
          </a:prstGeom>
          <a:noFill/>
          <a:ln>
            <a:noFill/>
          </a:ln>
        </p:spPr>
        <p:txBody>
          <a:bodyPr anchorCtr="0" anchor="b" bIns="0" lIns="0" spcFirstLastPara="1" rIns="0" wrap="square" tIns="0">
            <a:noAutofit/>
          </a:bodyPr>
          <a:lstStyle>
            <a:lvl1pPr indent="0" lvl="0" marL="0" algn="r">
              <a:spcBef>
                <a:spcPts val="0"/>
              </a:spcBef>
              <a:buNone/>
              <a:defRPr>
                <a:solidFill>
                  <a:schemeClr val="lt1"/>
                </a:solidFill>
              </a:defRPr>
            </a:lvl1pPr>
            <a:lvl2pPr indent="0" lvl="1" marL="0" algn="r">
              <a:spcBef>
                <a:spcPts val="0"/>
              </a:spcBef>
              <a:buNone/>
              <a:defRPr>
                <a:solidFill>
                  <a:schemeClr val="lt1"/>
                </a:solidFill>
              </a:defRPr>
            </a:lvl2pPr>
            <a:lvl3pPr indent="0" lvl="2" marL="0" algn="r">
              <a:spcBef>
                <a:spcPts val="0"/>
              </a:spcBef>
              <a:buNone/>
              <a:defRPr>
                <a:solidFill>
                  <a:schemeClr val="lt1"/>
                </a:solidFill>
              </a:defRPr>
            </a:lvl3pPr>
            <a:lvl4pPr indent="0" lvl="3" marL="0" algn="r">
              <a:spcBef>
                <a:spcPts val="0"/>
              </a:spcBef>
              <a:buNone/>
              <a:defRPr>
                <a:solidFill>
                  <a:schemeClr val="lt1"/>
                </a:solidFill>
              </a:defRPr>
            </a:lvl4pPr>
            <a:lvl5pPr indent="0" lvl="4" marL="0" algn="r">
              <a:spcBef>
                <a:spcPts val="0"/>
              </a:spcBef>
              <a:buNone/>
              <a:defRPr>
                <a:solidFill>
                  <a:schemeClr val="lt1"/>
                </a:solidFill>
              </a:defRPr>
            </a:lvl5pPr>
            <a:lvl6pPr indent="0" lvl="5" marL="0" algn="r">
              <a:spcBef>
                <a:spcPts val="0"/>
              </a:spcBef>
              <a:buNone/>
              <a:defRPr>
                <a:solidFill>
                  <a:schemeClr val="lt1"/>
                </a:solidFill>
              </a:defRPr>
            </a:lvl6pPr>
            <a:lvl7pPr indent="0" lvl="6" marL="0" algn="r">
              <a:spcBef>
                <a:spcPts val="0"/>
              </a:spcBef>
              <a:buNone/>
              <a:defRPr>
                <a:solidFill>
                  <a:schemeClr val="lt1"/>
                </a:solidFill>
              </a:defRPr>
            </a:lvl7pPr>
            <a:lvl8pPr indent="0" lvl="7" marL="0" algn="r">
              <a:spcBef>
                <a:spcPts val="0"/>
              </a:spcBef>
              <a:buNone/>
              <a:defRPr>
                <a:solidFill>
                  <a:schemeClr val="lt1"/>
                </a:solidFill>
              </a:defRPr>
            </a:lvl8pPr>
            <a:lvl9pPr indent="0" lvl="8" marL="0" algn="r">
              <a:spcBef>
                <a:spcPts val="0"/>
              </a:spcBef>
              <a:buNone/>
              <a:defRPr>
                <a:solidFill>
                  <a:schemeClr val="lt1"/>
                </a:solidFill>
              </a:defRPr>
            </a:lvl9pPr>
          </a:lstStyle>
          <a:p>
            <a:pPr indent="0" lvl="0" marL="0" rtl="0" algn="r">
              <a:spcBef>
                <a:spcPts val="0"/>
              </a:spcBef>
              <a:spcAft>
                <a:spcPts val="0"/>
              </a:spcAft>
              <a:buNone/>
            </a:pPr>
            <a:fld id="{00000000-1234-1234-1234-123412341234}" type="slidenum">
              <a:rPr lang="es-AR"/>
              <a:t>‹#›</a:t>
            </a:fld>
            <a:endParaRPr sz="2000">
              <a:latin typeface="Century Gothic"/>
              <a:ea typeface="Century Gothic"/>
              <a:cs typeface="Century Gothic"/>
              <a:sym typeface="Century Gothic"/>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showMasterSp="0" type="title">
  <p:cSld name="TITLE">
    <p:spTree>
      <p:nvGrpSpPr>
        <p:cNvPr id="22" name="Shape 22"/>
        <p:cNvGrpSpPr/>
        <p:nvPr/>
      </p:nvGrpSpPr>
      <p:grpSpPr>
        <a:xfrm>
          <a:off x="0" y="0"/>
          <a:ext cx="0" cy="0"/>
          <a:chOff x="0" y="0"/>
          <a:chExt cx="0" cy="0"/>
        </a:xfrm>
      </p:grpSpPr>
      <p:sp>
        <p:nvSpPr>
          <p:cNvPr id="23" name="Google Shape;23;p45"/>
          <p:cNvSpPr/>
          <p:nvPr/>
        </p:nvSpPr>
        <p:spPr>
          <a:xfrm>
            <a:off x="0" y="-3175"/>
            <a:ext cx="12192000" cy="5203825"/>
          </a:xfrm>
          <a:custGeom>
            <a:rect b="b" l="l" r="r" t="t"/>
            <a:pathLst>
              <a:path extrusionOk="0" h="3278" w="5760">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blipFill rotWithShape="1">
            <a:blip r:embed="rId2">
              <a:alphaModFix/>
            </a:blip>
            <a:tile algn="tl" flip="none" tx="0" sx="100000" ty="0" sy="100000"/>
          </a:blipFill>
          <a:ln cap="rnd" cmpd="sng" w="9525">
            <a:solidFill>
              <a:schemeClr val="accent1"/>
            </a:solidFill>
            <a:prstDash val="solid"/>
            <a:round/>
            <a:headEnd len="sm" w="sm" type="none"/>
            <a:tailEnd len="sm" w="sm" type="none"/>
          </a:ln>
        </p:spPr>
      </p:sp>
      <p:sp>
        <p:nvSpPr>
          <p:cNvPr id="24" name="Google Shape;24;p45"/>
          <p:cNvSpPr txBox="1"/>
          <p:nvPr>
            <p:ph type="ctrTitle"/>
          </p:nvPr>
        </p:nvSpPr>
        <p:spPr>
          <a:xfrm>
            <a:off x="810001" y="1449147"/>
            <a:ext cx="10572000" cy="2971051"/>
          </a:xfrm>
          <a:prstGeom prst="rect">
            <a:avLst/>
          </a:prstGeom>
          <a:noFill/>
          <a:ln>
            <a:noFill/>
          </a:ln>
          <a:effectLst>
            <a:outerShdw blurRad="50800">
              <a:srgbClr val="000000">
                <a:alpha val="60000"/>
              </a:srgbClr>
            </a:outerShdw>
          </a:effectLst>
        </p:spPr>
        <p:txBody>
          <a:bodyPr anchorCtr="0" anchor="b" bIns="45700" lIns="91425" spcFirstLastPara="1" rIns="91425" wrap="square" tIns="45700">
            <a:noAutofit/>
          </a:bodyPr>
          <a:lstStyle>
            <a:lvl1pPr lvl="0" algn="l">
              <a:spcBef>
                <a:spcPts val="0"/>
              </a:spcBef>
              <a:spcAft>
                <a:spcPts val="0"/>
              </a:spcAft>
              <a:buClr>
                <a:srgbClr val="FEFEFE"/>
              </a:buClr>
              <a:buSzPts val="5400"/>
              <a:buFont typeface="Century Gothic"/>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5"/>
          <p:cNvSpPr txBox="1"/>
          <p:nvPr>
            <p:ph idx="1" type="subTitle"/>
          </p:nvPr>
        </p:nvSpPr>
        <p:spPr>
          <a:xfrm>
            <a:off x="810001" y="5280847"/>
            <a:ext cx="10572000" cy="434974"/>
          </a:xfrm>
          <a:prstGeom prst="rect">
            <a:avLst/>
          </a:prstGeom>
          <a:noFill/>
          <a:ln>
            <a:noFill/>
          </a:ln>
          <a:effectLst>
            <a:outerShdw blurRad="50800">
              <a:srgbClr val="000000">
                <a:alpha val="40000"/>
              </a:srgbClr>
            </a:outerShdw>
          </a:effectLst>
        </p:spPr>
        <p:txBody>
          <a:bodyPr anchorCtr="0" anchor="t" bIns="45700" lIns="91425" spcFirstLastPara="1" rIns="91425" wrap="square" tIns="45700">
            <a:normAutofit/>
          </a:bodyPr>
          <a:lstStyle>
            <a:lvl1pPr lvl="0" algn="l">
              <a:spcBef>
                <a:spcPts val="360"/>
              </a:spcBef>
              <a:spcAft>
                <a:spcPts val="0"/>
              </a:spcAft>
              <a:buSzPts val="1800"/>
              <a:buNone/>
              <a:defRPr>
                <a:solidFill>
                  <a:schemeClr val="lt1"/>
                </a:solidFill>
              </a:defRPr>
            </a:lvl1pPr>
            <a:lvl2pPr lvl="1" algn="ctr">
              <a:spcBef>
                <a:spcPts val="600"/>
              </a:spcBef>
              <a:spcAft>
                <a:spcPts val="0"/>
              </a:spcAft>
              <a:buSzPts val="1600"/>
              <a:buNone/>
              <a:defRPr>
                <a:solidFill>
                  <a:schemeClr val="lt1"/>
                </a:solidFill>
              </a:defRPr>
            </a:lvl2pPr>
            <a:lvl3pPr lvl="2" algn="ctr">
              <a:spcBef>
                <a:spcPts val="600"/>
              </a:spcBef>
              <a:spcAft>
                <a:spcPts val="0"/>
              </a:spcAft>
              <a:buSzPts val="1400"/>
              <a:buNone/>
              <a:defRPr>
                <a:solidFill>
                  <a:schemeClr val="lt1"/>
                </a:solidFill>
              </a:defRPr>
            </a:lvl3pPr>
            <a:lvl4pPr lvl="3" algn="ctr">
              <a:spcBef>
                <a:spcPts val="600"/>
              </a:spcBef>
              <a:spcAft>
                <a:spcPts val="0"/>
              </a:spcAft>
              <a:buSzPts val="1200"/>
              <a:buNone/>
              <a:defRPr>
                <a:solidFill>
                  <a:schemeClr val="lt1"/>
                </a:solidFill>
              </a:defRPr>
            </a:lvl4pPr>
            <a:lvl5pPr lvl="4" algn="ctr">
              <a:spcBef>
                <a:spcPts val="600"/>
              </a:spcBef>
              <a:spcAft>
                <a:spcPts val="0"/>
              </a:spcAft>
              <a:buSzPts val="1200"/>
              <a:buNone/>
              <a:defRPr>
                <a:solidFill>
                  <a:schemeClr val="lt1"/>
                </a:solidFill>
              </a:defRPr>
            </a:lvl5pPr>
            <a:lvl6pPr lvl="5" algn="ctr">
              <a:spcBef>
                <a:spcPts val="600"/>
              </a:spcBef>
              <a:spcAft>
                <a:spcPts val="0"/>
              </a:spcAft>
              <a:buSzPts val="1200"/>
              <a:buNone/>
              <a:defRPr>
                <a:solidFill>
                  <a:schemeClr val="lt1"/>
                </a:solidFill>
              </a:defRPr>
            </a:lvl6pPr>
            <a:lvl7pPr lvl="6" algn="ctr">
              <a:spcBef>
                <a:spcPts val="600"/>
              </a:spcBef>
              <a:spcAft>
                <a:spcPts val="0"/>
              </a:spcAft>
              <a:buSzPts val="1200"/>
              <a:buNone/>
              <a:defRPr>
                <a:solidFill>
                  <a:schemeClr val="lt1"/>
                </a:solidFill>
              </a:defRPr>
            </a:lvl7pPr>
            <a:lvl8pPr lvl="7" algn="ctr">
              <a:spcBef>
                <a:spcPts val="600"/>
              </a:spcBef>
              <a:spcAft>
                <a:spcPts val="0"/>
              </a:spcAft>
              <a:buSzPts val="1200"/>
              <a:buNone/>
              <a:defRPr>
                <a:solidFill>
                  <a:schemeClr val="lt1"/>
                </a:solidFill>
              </a:defRPr>
            </a:lvl8pPr>
            <a:lvl9pPr lvl="8" algn="ctr">
              <a:spcBef>
                <a:spcPts val="600"/>
              </a:spcBef>
              <a:spcAft>
                <a:spcPts val="600"/>
              </a:spcAft>
              <a:buSzPts val="1200"/>
              <a:buNone/>
              <a:defRPr>
                <a:solidFill>
                  <a:schemeClr val="lt1"/>
                </a:solidFill>
              </a:defRPr>
            </a:lvl9pPr>
          </a:lstStyle>
          <a:p/>
        </p:txBody>
      </p:sp>
      <p:sp>
        <p:nvSpPr>
          <p:cNvPr id="26" name="Google Shape;26;p45"/>
          <p:cNvSpPr txBox="1"/>
          <p:nvPr>
            <p:ph idx="10" type="dt"/>
          </p:nvPr>
        </p:nvSpPr>
        <p:spPr>
          <a:xfrm>
            <a:off x="9334626" y="6041362"/>
            <a:ext cx="1343706"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5"/>
          <p:cNvSpPr txBox="1"/>
          <p:nvPr>
            <p:ph idx="11" type="ftr"/>
          </p:nvPr>
        </p:nvSpPr>
        <p:spPr>
          <a:xfrm>
            <a:off x="451514" y="6041362"/>
            <a:ext cx="864432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5"/>
          <p:cNvSpPr txBox="1"/>
          <p:nvPr>
            <p:ph idx="12" type="sldNum"/>
          </p:nvPr>
        </p:nvSpPr>
        <p:spPr>
          <a:xfrm>
            <a:off x="10678331" y="5915888"/>
            <a:ext cx="1062155" cy="490599"/>
          </a:xfrm>
          <a:prstGeom prst="rect">
            <a:avLst/>
          </a:prstGeom>
          <a:noFill/>
          <a:ln>
            <a:noFill/>
          </a:ln>
        </p:spPr>
        <p:txBody>
          <a:bodyPr anchorCtr="0" anchor="b" bIns="108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showMasterSp="0" type="secHead">
  <p:cSld name="SECTION_HEADER">
    <p:spTree>
      <p:nvGrpSpPr>
        <p:cNvPr id="29" name="Shape 29"/>
        <p:cNvGrpSpPr/>
        <p:nvPr/>
      </p:nvGrpSpPr>
      <p:grpSpPr>
        <a:xfrm>
          <a:off x="0" y="0"/>
          <a:ext cx="0" cy="0"/>
          <a:chOff x="0" y="0"/>
          <a:chExt cx="0" cy="0"/>
        </a:xfrm>
      </p:grpSpPr>
      <p:sp>
        <p:nvSpPr>
          <p:cNvPr id="30" name="Google Shape;30;p46"/>
          <p:cNvSpPr/>
          <p:nvPr/>
        </p:nvSpPr>
        <p:spPr>
          <a:xfrm>
            <a:off x="0" y="1"/>
            <a:ext cx="12192000" cy="5203825"/>
          </a:xfrm>
          <a:custGeom>
            <a:rect b="b" l="l" r="r" t="t"/>
            <a:pathLst>
              <a:path extrusionOk="0" h="3278" w="5760">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blipFill rotWithShape="1">
            <a:blip r:embed="rId2">
              <a:alphaModFix/>
            </a:blip>
            <a:tile algn="tl" flip="none" tx="0" sx="100000" ty="0" sy="100000"/>
          </a:blipFill>
          <a:ln cap="rnd" cmpd="sng" w="9525">
            <a:solidFill>
              <a:schemeClr val="accent1"/>
            </a:solidFill>
            <a:prstDash val="solid"/>
            <a:round/>
            <a:headEnd len="sm" w="sm" type="none"/>
            <a:tailEnd len="sm" w="sm" type="none"/>
          </a:ln>
        </p:spPr>
      </p:sp>
      <p:sp>
        <p:nvSpPr>
          <p:cNvPr id="31" name="Google Shape;31;p46"/>
          <p:cNvSpPr txBox="1"/>
          <p:nvPr>
            <p:ph type="title"/>
          </p:nvPr>
        </p:nvSpPr>
        <p:spPr>
          <a:xfrm>
            <a:off x="810000" y="2951396"/>
            <a:ext cx="10561418" cy="1468800"/>
          </a:xfrm>
          <a:prstGeom prst="rect">
            <a:avLst/>
          </a:prstGeom>
          <a:noFill/>
          <a:ln>
            <a:noFill/>
          </a:ln>
          <a:effectLst>
            <a:outerShdw blurRad="50800">
              <a:srgbClr val="000000">
                <a:alpha val="60000"/>
              </a:srgbClr>
            </a:outerShdw>
          </a:effectLst>
        </p:spPr>
        <p:txBody>
          <a:bodyPr anchorCtr="0" anchor="b" bIns="45700" lIns="91425" spcFirstLastPara="1" rIns="91425" wrap="square" tIns="45700">
            <a:noAutofit/>
          </a:bodyPr>
          <a:lstStyle>
            <a:lvl1pPr lvl="0" algn="r">
              <a:spcBef>
                <a:spcPts val="0"/>
              </a:spcBef>
              <a:spcAft>
                <a:spcPts val="0"/>
              </a:spcAft>
              <a:buClr>
                <a:srgbClr val="FEFEFE"/>
              </a:buClr>
              <a:buSzPts val="4800"/>
              <a:buFont typeface="Century Gothic"/>
              <a:buNone/>
              <a:defRPr b="1"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6"/>
          <p:cNvSpPr txBox="1"/>
          <p:nvPr>
            <p:ph idx="1" type="body"/>
          </p:nvPr>
        </p:nvSpPr>
        <p:spPr>
          <a:xfrm>
            <a:off x="810000" y="5281201"/>
            <a:ext cx="10561418" cy="433955"/>
          </a:xfrm>
          <a:prstGeom prst="rect">
            <a:avLst/>
          </a:prstGeom>
          <a:noFill/>
          <a:ln>
            <a:noFill/>
          </a:ln>
          <a:effectLst>
            <a:outerShdw blurRad="50800">
              <a:srgbClr val="000000">
                <a:alpha val="40000"/>
              </a:srgbClr>
            </a:outerShdw>
          </a:effectLst>
        </p:spPr>
        <p:txBody>
          <a:bodyPr anchorCtr="0" anchor="t" bIns="45700" lIns="91425" spcFirstLastPara="1" rIns="91425" wrap="square" tIns="45700">
            <a:noAutofit/>
          </a:bodyPr>
          <a:lstStyle>
            <a:lvl1pPr indent="-228600" lvl="0" marL="457200" algn="r">
              <a:spcBef>
                <a:spcPts val="360"/>
              </a:spcBef>
              <a:spcAft>
                <a:spcPts val="0"/>
              </a:spcAft>
              <a:buSzPts val="1800"/>
              <a:buNone/>
              <a:defRPr sz="1800">
                <a:solidFill>
                  <a:schemeClr val="lt1"/>
                </a:solidFill>
              </a:defRPr>
            </a:lvl1pPr>
            <a:lvl2pPr indent="-228600" lvl="1" marL="914400" algn="l">
              <a:spcBef>
                <a:spcPts val="600"/>
              </a:spcBef>
              <a:spcAft>
                <a:spcPts val="0"/>
              </a:spcAft>
              <a:buSzPts val="1800"/>
              <a:buNone/>
              <a:defRPr sz="1800">
                <a:solidFill>
                  <a:schemeClr val="lt1"/>
                </a:solidFill>
              </a:defRPr>
            </a:lvl2pPr>
            <a:lvl3pPr indent="-228600" lvl="2" marL="1371600" algn="l">
              <a:spcBef>
                <a:spcPts val="600"/>
              </a:spcBef>
              <a:spcAft>
                <a:spcPts val="0"/>
              </a:spcAft>
              <a:buSzPts val="1600"/>
              <a:buNone/>
              <a:defRPr sz="1600">
                <a:solidFill>
                  <a:schemeClr val="lt1"/>
                </a:solidFill>
              </a:defRPr>
            </a:lvl3pPr>
            <a:lvl4pPr indent="-228600" lvl="3" marL="1828800" algn="l">
              <a:spcBef>
                <a:spcPts val="600"/>
              </a:spcBef>
              <a:spcAft>
                <a:spcPts val="0"/>
              </a:spcAft>
              <a:buSzPts val="1400"/>
              <a:buNone/>
              <a:defRPr sz="1400">
                <a:solidFill>
                  <a:schemeClr val="lt1"/>
                </a:solidFill>
              </a:defRPr>
            </a:lvl4pPr>
            <a:lvl5pPr indent="-228600" lvl="4" marL="2286000" algn="l">
              <a:spcBef>
                <a:spcPts val="600"/>
              </a:spcBef>
              <a:spcAft>
                <a:spcPts val="0"/>
              </a:spcAft>
              <a:buSzPts val="1400"/>
              <a:buNone/>
              <a:defRPr sz="1400">
                <a:solidFill>
                  <a:schemeClr val="lt1"/>
                </a:solidFill>
              </a:defRPr>
            </a:lvl5pPr>
            <a:lvl6pPr indent="-228600" lvl="5" marL="2743200" algn="l">
              <a:spcBef>
                <a:spcPts val="600"/>
              </a:spcBef>
              <a:spcAft>
                <a:spcPts val="0"/>
              </a:spcAft>
              <a:buSzPts val="1400"/>
              <a:buNone/>
              <a:defRPr sz="1400">
                <a:solidFill>
                  <a:schemeClr val="lt1"/>
                </a:solidFill>
              </a:defRPr>
            </a:lvl6pPr>
            <a:lvl7pPr indent="-228600" lvl="6" marL="3200400" algn="l">
              <a:spcBef>
                <a:spcPts val="600"/>
              </a:spcBef>
              <a:spcAft>
                <a:spcPts val="0"/>
              </a:spcAft>
              <a:buSzPts val="1400"/>
              <a:buNone/>
              <a:defRPr sz="1400">
                <a:solidFill>
                  <a:schemeClr val="lt1"/>
                </a:solidFill>
              </a:defRPr>
            </a:lvl7pPr>
            <a:lvl8pPr indent="-228600" lvl="7" marL="3657600" algn="l">
              <a:spcBef>
                <a:spcPts val="600"/>
              </a:spcBef>
              <a:spcAft>
                <a:spcPts val="0"/>
              </a:spcAft>
              <a:buSzPts val="1400"/>
              <a:buNone/>
              <a:defRPr sz="1400">
                <a:solidFill>
                  <a:schemeClr val="lt1"/>
                </a:solidFill>
              </a:defRPr>
            </a:lvl8pPr>
            <a:lvl9pPr indent="-228600" lvl="8" marL="4114800" algn="l">
              <a:spcBef>
                <a:spcPts val="600"/>
              </a:spcBef>
              <a:spcAft>
                <a:spcPts val="600"/>
              </a:spcAft>
              <a:buSzPts val="1400"/>
              <a:buNone/>
              <a:defRPr sz="1400">
                <a:solidFill>
                  <a:schemeClr val="lt1"/>
                </a:solidFill>
              </a:defRPr>
            </a:lvl9pPr>
          </a:lstStyle>
          <a:p/>
        </p:txBody>
      </p:sp>
      <p:sp>
        <p:nvSpPr>
          <p:cNvPr id="33" name="Google Shape;33;p46"/>
          <p:cNvSpPr txBox="1"/>
          <p:nvPr>
            <p:ph idx="10" type="dt"/>
          </p:nvPr>
        </p:nvSpPr>
        <p:spPr>
          <a:xfrm>
            <a:off x="9334626" y="6041362"/>
            <a:ext cx="1343706"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46"/>
          <p:cNvSpPr txBox="1"/>
          <p:nvPr>
            <p:ph idx="11" type="ftr"/>
          </p:nvPr>
        </p:nvSpPr>
        <p:spPr>
          <a:xfrm>
            <a:off x="451514" y="6041362"/>
            <a:ext cx="864432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46"/>
          <p:cNvSpPr txBox="1"/>
          <p:nvPr>
            <p:ph idx="12" type="sldNum"/>
          </p:nvPr>
        </p:nvSpPr>
        <p:spPr>
          <a:xfrm>
            <a:off x="10678331" y="5915888"/>
            <a:ext cx="1062155" cy="490599"/>
          </a:xfrm>
          <a:prstGeom prst="rect">
            <a:avLst/>
          </a:prstGeom>
          <a:noFill/>
          <a:ln>
            <a:noFill/>
          </a:ln>
        </p:spPr>
        <p:txBody>
          <a:bodyPr anchorCtr="0" anchor="b" bIns="108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showMasterSp="0" type="twoObj">
  <p:cSld name="TWO_OBJECTS">
    <p:spTree>
      <p:nvGrpSpPr>
        <p:cNvPr id="36" name="Shape 36"/>
        <p:cNvGrpSpPr/>
        <p:nvPr/>
      </p:nvGrpSpPr>
      <p:grpSpPr>
        <a:xfrm>
          <a:off x="0" y="0"/>
          <a:ext cx="0" cy="0"/>
          <a:chOff x="0" y="0"/>
          <a:chExt cx="0" cy="0"/>
        </a:xfrm>
      </p:grpSpPr>
      <p:sp>
        <p:nvSpPr>
          <p:cNvPr id="37" name="Google Shape;37;p47"/>
          <p:cNvSpPr/>
          <p:nvPr/>
        </p:nvSpPr>
        <p:spPr>
          <a:xfrm>
            <a:off x="0" y="0"/>
            <a:ext cx="12192000" cy="2185988"/>
          </a:xfrm>
          <a:custGeom>
            <a:rect b="b" l="l" r="r" t="t"/>
            <a:pathLst>
              <a:path extrusionOk="0" h="1377" w="5760">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blipFill rotWithShape="1">
            <a:blip r:embed="rId2">
              <a:alphaModFix/>
            </a:blip>
            <a:tile algn="tl" flip="none" tx="0" sx="100000" ty="0" sy="100000"/>
          </a:blipFill>
          <a:ln cap="rnd" cmpd="sng" w="9525">
            <a:solidFill>
              <a:schemeClr val="accent1"/>
            </a:solidFill>
            <a:prstDash val="solid"/>
            <a:round/>
            <a:headEnd len="sm" w="sm" type="none"/>
            <a:tailEnd len="sm" w="sm" type="none"/>
          </a:ln>
        </p:spPr>
      </p:sp>
      <p:sp>
        <p:nvSpPr>
          <p:cNvPr id="38" name="Google Shape;38;p47"/>
          <p:cNvSpPr txBox="1"/>
          <p:nvPr>
            <p:ph type="title"/>
          </p:nvPr>
        </p:nvSpPr>
        <p:spPr>
          <a:xfrm>
            <a:off x="810000" y="447188"/>
            <a:ext cx="10571998" cy="970450"/>
          </a:xfrm>
          <a:prstGeom prst="rect">
            <a:avLst/>
          </a:prstGeom>
          <a:noFill/>
          <a:ln>
            <a:noFill/>
          </a:ln>
          <a:effectLst>
            <a:outerShdw blurRad="50800">
              <a:srgbClr val="000000">
                <a:alpha val="60000"/>
              </a:srgbClr>
            </a:outerShdw>
          </a:effectLst>
        </p:spPr>
        <p:txBody>
          <a:bodyPr anchorCtr="0" anchor="b" bIns="45700" lIns="91425" spcFirstLastPara="1" rIns="91425" wrap="square" tIns="45700">
            <a:noAutofit/>
          </a:bodyPr>
          <a:lstStyle>
            <a:lvl1pPr lvl="0" algn="l">
              <a:spcBef>
                <a:spcPts val="0"/>
              </a:spcBef>
              <a:spcAft>
                <a:spcPts val="0"/>
              </a:spcAft>
              <a:buClr>
                <a:srgbClr val="FEFEFE"/>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47"/>
          <p:cNvSpPr txBox="1"/>
          <p:nvPr>
            <p:ph idx="1" type="body"/>
          </p:nvPr>
        </p:nvSpPr>
        <p:spPr>
          <a:xfrm>
            <a:off x="818712" y="2222287"/>
            <a:ext cx="5185873" cy="3638763"/>
          </a:xfrm>
          <a:prstGeom prst="rect">
            <a:avLst/>
          </a:prstGeom>
          <a:noFill/>
          <a:ln>
            <a:noFill/>
          </a:ln>
          <a:effectLst>
            <a:outerShdw blurRad="50800">
              <a:srgbClr val="000000">
                <a:alpha val="40000"/>
              </a:srgbClr>
            </a:outerShdw>
          </a:effectLst>
        </p:spPr>
        <p:txBody>
          <a:bodyPr anchorCtr="0" anchor="ctr" bIns="45700" lIns="91425" spcFirstLastPara="1" rIns="91425" wrap="square" tIns="45700">
            <a:normAutofit/>
          </a:bodyPr>
          <a:lstStyle>
            <a:lvl1pPr indent="-342900" lvl="0" marL="457200" algn="l">
              <a:spcBef>
                <a:spcPts val="360"/>
              </a:spcBef>
              <a:spcAft>
                <a:spcPts val="0"/>
              </a:spcAft>
              <a:buSzPts val="1800"/>
              <a:buChar char="🞆"/>
              <a:defRPr/>
            </a:lvl1pPr>
            <a:lvl2pPr indent="-342900" lvl="1" marL="914400" algn="l">
              <a:spcBef>
                <a:spcPts val="600"/>
              </a:spcBef>
              <a:spcAft>
                <a:spcPts val="0"/>
              </a:spcAft>
              <a:buSzPts val="1800"/>
              <a:buChar char="🞆"/>
              <a:defRPr/>
            </a:lvl2pPr>
            <a:lvl3pPr indent="-342900" lvl="2" marL="1371600" algn="l">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600"/>
              </a:spcBef>
              <a:spcAft>
                <a:spcPts val="0"/>
              </a:spcAft>
              <a:buSzPts val="1800"/>
              <a:buChar char="🞆"/>
              <a:defRPr/>
            </a:lvl5pPr>
            <a:lvl6pPr indent="-342900" lvl="5" marL="2743200" algn="l">
              <a:spcBef>
                <a:spcPts val="600"/>
              </a:spcBef>
              <a:spcAft>
                <a:spcPts val="0"/>
              </a:spcAft>
              <a:buSzPts val="1800"/>
              <a:buChar char="🞆"/>
              <a:defRPr/>
            </a:lvl6pPr>
            <a:lvl7pPr indent="-342900" lvl="6" marL="3200400" algn="l">
              <a:spcBef>
                <a:spcPts val="600"/>
              </a:spcBef>
              <a:spcAft>
                <a:spcPts val="0"/>
              </a:spcAft>
              <a:buSzPts val="1800"/>
              <a:buChar char="🞆"/>
              <a:defRPr/>
            </a:lvl7pPr>
            <a:lvl8pPr indent="-342900" lvl="7" marL="3657600" algn="l">
              <a:spcBef>
                <a:spcPts val="600"/>
              </a:spcBef>
              <a:spcAft>
                <a:spcPts val="0"/>
              </a:spcAft>
              <a:buSzPts val="1800"/>
              <a:buChar char="🞆"/>
              <a:defRPr/>
            </a:lvl8pPr>
            <a:lvl9pPr indent="-342900" lvl="8" marL="4114800" algn="l">
              <a:spcBef>
                <a:spcPts val="600"/>
              </a:spcBef>
              <a:spcAft>
                <a:spcPts val="600"/>
              </a:spcAft>
              <a:buSzPts val="1800"/>
              <a:buChar char="🞆"/>
              <a:defRPr/>
            </a:lvl9pPr>
          </a:lstStyle>
          <a:p/>
        </p:txBody>
      </p:sp>
      <p:sp>
        <p:nvSpPr>
          <p:cNvPr id="40" name="Google Shape;40;p47"/>
          <p:cNvSpPr txBox="1"/>
          <p:nvPr>
            <p:ph idx="2" type="body"/>
          </p:nvPr>
        </p:nvSpPr>
        <p:spPr>
          <a:xfrm>
            <a:off x="6187415" y="2222287"/>
            <a:ext cx="5194583" cy="3638764"/>
          </a:xfrm>
          <a:prstGeom prst="rect">
            <a:avLst/>
          </a:prstGeom>
          <a:noFill/>
          <a:ln>
            <a:noFill/>
          </a:ln>
          <a:effectLst>
            <a:outerShdw blurRad="50800">
              <a:srgbClr val="000000">
                <a:alpha val="40000"/>
              </a:srgbClr>
            </a:outerShdw>
          </a:effectLst>
        </p:spPr>
        <p:txBody>
          <a:bodyPr anchorCtr="0" anchor="ctr" bIns="45700" lIns="91425" spcFirstLastPara="1" rIns="91425" wrap="square" tIns="45700">
            <a:normAutofit/>
          </a:bodyPr>
          <a:lstStyle>
            <a:lvl1pPr indent="-342900" lvl="0" marL="457200" algn="l">
              <a:spcBef>
                <a:spcPts val="360"/>
              </a:spcBef>
              <a:spcAft>
                <a:spcPts val="0"/>
              </a:spcAft>
              <a:buSzPts val="1800"/>
              <a:buChar char="🞆"/>
              <a:defRPr/>
            </a:lvl1pPr>
            <a:lvl2pPr indent="-342900" lvl="1" marL="914400" algn="l">
              <a:spcBef>
                <a:spcPts val="600"/>
              </a:spcBef>
              <a:spcAft>
                <a:spcPts val="0"/>
              </a:spcAft>
              <a:buSzPts val="1800"/>
              <a:buChar char="🞆"/>
              <a:defRPr/>
            </a:lvl2pPr>
            <a:lvl3pPr indent="-342900" lvl="2" marL="1371600" algn="l">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600"/>
              </a:spcBef>
              <a:spcAft>
                <a:spcPts val="0"/>
              </a:spcAft>
              <a:buSzPts val="1800"/>
              <a:buChar char="🞆"/>
              <a:defRPr/>
            </a:lvl5pPr>
            <a:lvl6pPr indent="-342900" lvl="5" marL="2743200" algn="l">
              <a:spcBef>
                <a:spcPts val="600"/>
              </a:spcBef>
              <a:spcAft>
                <a:spcPts val="0"/>
              </a:spcAft>
              <a:buSzPts val="1800"/>
              <a:buChar char="🞆"/>
              <a:defRPr/>
            </a:lvl6pPr>
            <a:lvl7pPr indent="-342900" lvl="6" marL="3200400" algn="l">
              <a:spcBef>
                <a:spcPts val="600"/>
              </a:spcBef>
              <a:spcAft>
                <a:spcPts val="0"/>
              </a:spcAft>
              <a:buSzPts val="1800"/>
              <a:buChar char="🞆"/>
              <a:defRPr/>
            </a:lvl7pPr>
            <a:lvl8pPr indent="-342900" lvl="7" marL="3657600" algn="l">
              <a:spcBef>
                <a:spcPts val="600"/>
              </a:spcBef>
              <a:spcAft>
                <a:spcPts val="0"/>
              </a:spcAft>
              <a:buSzPts val="1800"/>
              <a:buChar char="🞆"/>
              <a:defRPr/>
            </a:lvl8pPr>
            <a:lvl9pPr indent="-342900" lvl="8" marL="4114800" algn="l">
              <a:spcBef>
                <a:spcPts val="600"/>
              </a:spcBef>
              <a:spcAft>
                <a:spcPts val="600"/>
              </a:spcAft>
              <a:buSzPts val="1800"/>
              <a:buChar char="🞆"/>
              <a:defRPr/>
            </a:lvl9pPr>
          </a:lstStyle>
          <a:p/>
        </p:txBody>
      </p:sp>
      <p:sp>
        <p:nvSpPr>
          <p:cNvPr id="41" name="Google Shape;41;p47"/>
          <p:cNvSpPr txBox="1"/>
          <p:nvPr>
            <p:ph idx="10" type="dt"/>
          </p:nvPr>
        </p:nvSpPr>
        <p:spPr>
          <a:xfrm>
            <a:off x="9334626" y="6041362"/>
            <a:ext cx="1343706"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47"/>
          <p:cNvSpPr txBox="1"/>
          <p:nvPr>
            <p:ph idx="11" type="ftr"/>
          </p:nvPr>
        </p:nvSpPr>
        <p:spPr>
          <a:xfrm>
            <a:off x="451514" y="6041362"/>
            <a:ext cx="864432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7"/>
          <p:cNvSpPr txBox="1"/>
          <p:nvPr>
            <p:ph idx="12" type="sldNum"/>
          </p:nvPr>
        </p:nvSpPr>
        <p:spPr>
          <a:xfrm>
            <a:off x="10678331" y="5915888"/>
            <a:ext cx="1062155" cy="490599"/>
          </a:xfrm>
          <a:prstGeom prst="rect">
            <a:avLst/>
          </a:prstGeom>
          <a:noFill/>
          <a:ln>
            <a:noFill/>
          </a:ln>
        </p:spPr>
        <p:txBody>
          <a:bodyPr anchorCtr="0" anchor="b" bIns="108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showMasterSp="0" type="twoTxTwoObj">
  <p:cSld name="TWO_OBJECTS_WITH_TEXT">
    <p:spTree>
      <p:nvGrpSpPr>
        <p:cNvPr id="44" name="Shape 44"/>
        <p:cNvGrpSpPr/>
        <p:nvPr/>
      </p:nvGrpSpPr>
      <p:grpSpPr>
        <a:xfrm>
          <a:off x="0" y="0"/>
          <a:ext cx="0" cy="0"/>
          <a:chOff x="0" y="0"/>
          <a:chExt cx="0" cy="0"/>
        </a:xfrm>
      </p:grpSpPr>
      <p:sp>
        <p:nvSpPr>
          <p:cNvPr id="45" name="Google Shape;45;p48"/>
          <p:cNvSpPr/>
          <p:nvPr/>
        </p:nvSpPr>
        <p:spPr>
          <a:xfrm>
            <a:off x="0" y="0"/>
            <a:ext cx="12192000" cy="2185988"/>
          </a:xfrm>
          <a:custGeom>
            <a:rect b="b" l="l" r="r" t="t"/>
            <a:pathLst>
              <a:path extrusionOk="0" h="1377" w="5760">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blipFill rotWithShape="1">
            <a:blip r:embed="rId2">
              <a:alphaModFix/>
            </a:blip>
            <a:tile algn="tl" flip="none" tx="0" sx="100000" ty="0" sy="100000"/>
          </a:blipFill>
          <a:ln cap="rnd" cmpd="sng" w="9525">
            <a:solidFill>
              <a:schemeClr val="accent1"/>
            </a:solidFill>
            <a:prstDash val="solid"/>
            <a:round/>
            <a:headEnd len="sm" w="sm" type="none"/>
            <a:tailEnd len="sm" w="sm" type="none"/>
          </a:ln>
        </p:spPr>
      </p:sp>
      <p:sp>
        <p:nvSpPr>
          <p:cNvPr id="46" name="Google Shape;46;p48"/>
          <p:cNvSpPr txBox="1"/>
          <p:nvPr>
            <p:ph type="title"/>
          </p:nvPr>
        </p:nvSpPr>
        <p:spPr>
          <a:xfrm>
            <a:off x="810000" y="447188"/>
            <a:ext cx="10571998" cy="970450"/>
          </a:xfrm>
          <a:prstGeom prst="rect">
            <a:avLst/>
          </a:prstGeom>
          <a:noFill/>
          <a:ln>
            <a:noFill/>
          </a:ln>
          <a:effectLst>
            <a:outerShdw blurRad="50800">
              <a:srgbClr val="000000">
                <a:alpha val="60000"/>
              </a:srgbClr>
            </a:outerShdw>
          </a:effectLst>
        </p:spPr>
        <p:txBody>
          <a:bodyPr anchorCtr="0" anchor="b" bIns="45700" lIns="91425" spcFirstLastPara="1" rIns="91425" wrap="square" tIns="45700">
            <a:noAutofit/>
          </a:bodyPr>
          <a:lstStyle>
            <a:lvl1pPr lvl="0" algn="l">
              <a:spcBef>
                <a:spcPts val="0"/>
              </a:spcBef>
              <a:spcAft>
                <a:spcPts val="0"/>
              </a:spcAft>
              <a:buClr>
                <a:srgbClr val="FEFEFE"/>
              </a:buClr>
              <a:buSzPts val="4000"/>
              <a:buFont typeface="Century Gothic"/>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48"/>
          <p:cNvSpPr txBox="1"/>
          <p:nvPr>
            <p:ph idx="1" type="body"/>
          </p:nvPr>
        </p:nvSpPr>
        <p:spPr>
          <a:xfrm>
            <a:off x="814728" y="2174875"/>
            <a:ext cx="5189857" cy="576262"/>
          </a:xfrm>
          <a:prstGeom prst="rect">
            <a:avLst/>
          </a:prstGeom>
          <a:noFill/>
          <a:ln>
            <a:noFill/>
          </a:ln>
          <a:effectLst>
            <a:outerShdw blurRad="50800">
              <a:srgbClr val="000000">
                <a:alpha val="40000"/>
              </a:srgbClr>
            </a:outerShdw>
          </a:effectLst>
        </p:spPr>
        <p:txBody>
          <a:bodyPr anchorCtr="0" anchor="b" bIns="45700" lIns="91425" spcFirstLastPara="1" rIns="91425" wrap="square" tIns="45700">
            <a:noAutofit/>
          </a:bodyPr>
          <a:lstStyle>
            <a:lvl1pPr indent="-228600" lvl="0" marL="457200" algn="ctr">
              <a:spcBef>
                <a:spcPts val="400"/>
              </a:spcBef>
              <a:spcAft>
                <a:spcPts val="0"/>
              </a:spcAft>
              <a:buSzPts val="2000"/>
              <a:buNone/>
              <a:defRPr b="0" sz="2000"/>
            </a:lvl1pPr>
            <a:lvl2pPr indent="-228600" lvl="1" marL="914400" algn="l">
              <a:spcBef>
                <a:spcPts val="600"/>
              </a:spcBef>
              <a:spcAft>
                <a:spcPts val="0"/>
              </a:spcAft>
              <a:buSzPts val="2000"/>
              <a:buNone/>
              <a:defRPr b="1" sz="2000"/>
            </a:lvl2pPr>
            <a:lvl3pPr indent="-228600" lvl="2" marL="1371600" algn="l">
              <a:spcBef>
                <a:spcPts val="600"/>
              </a:spcBef>
              <a:spcAft>
                <a:spcPts val="0"/>
              </a:spcAft>
              <a:buSzPts val="1800"/>
              <a:buNone/>
              <a:defRPr b="1" sz="1800"/>
            </a:lvl3pPr>
            <a:lvl4pPr indent="-228600" lvl="3" marL="1828800" algn="l">
              <a:spcBef>
                <a:spcPts val="600"/>
              </a:spcBef>
              <a:spcAft>
                <a:spcPts val="0"/>
              </a:spcAft>
              <a:buSzPts val="1600"/>
              <a:buNone/>
              <a:defRPr b="1" sz="1600"/>
            </a:lvl4pPr>
            <a:lvl5pPr indent="-228600" lvl="4" marL="2286000" algn="l">
              <a:spcBef>
                <a:spcPts val="600"/>
              </a:spcBef>
              <a:spcAft>
                <a:spcPts val="0"/>
              </a:spcAft>
              <a:buSzPts val="1600"/>
              <a:buNone/>
              <a:defRPr b="1" sz="1600"/>
            </a:lvl5pPr>
            <a:lvl6pPr indent="-228600" lvl="5" marL="2743200" algn="l">
              <a:spcBef>
                <a:spcPts val="600"/>
              </a:spcBef>
              <a:spcAft>
                <a:spcPts val="0"/>
              </a:spcAft>
              <a:buSzPts val="1600"/>
              <a:buNone/>
              <a:defRPr b="1" sz="1600"/>
            </a:lvl6pPr>
            <a:lvl7pPr indent="-228600" lvl="6" marL="3200400" algn="l">
              <a:spcBef>
                <a:spcPts val="600"/>
              </a:spcBef>
              <a:spcAft>
                <a:spcPts val="0"/>
              </a:spcAft>
              <a:buSzPts val="1600"/>
              <a:buNone/>
              <a:defRPr b="1" sz="1600"/>
            </a:lvl7pPr>
            <a:lvl8pPr indent="-228600" lvl="7" marL="3657600" algn="l">
              <a:spcBef>
                <a:spcPts val="600"/>
              </a:spcBef>
              <a:spcAft>
                <a:spcPts val="0"/>
              </a:spcAft>
              <a:buSzPts val="1600"/>
              <a:buNone/>
              <a:defRPr b="1" sz="1600"/>
            </a:lvl8pPr>
            <a:lvl9pPr indent="-228600" lvl="8" marL="4114800" algn="l">
              <a:spcBef>
                <a:spcPts val="600"/>
              </a:spcBef>
              <a:spcAft>
                <a:spcPts val="600"/>
              </a:spcAft>
              <a:buSzPts val="1600"/>
              <a:buNone/>
              <a:defRPr b="1" sz="1600"/>
            </a:lvl9pPr>
          </a:lstStyle>
          <a:p/>
        </p:txBody>
      </p:sp>
      <p:sp>
        <p:nvSpPr>
          <p:cNvPr id="48" name="Google Shape;48;p48"/>
          <p:cNvSpPr txBox="1"/>
          <p:nvPr>
            <p:ph idx="2" type="body"/>
          </p:nvPr>
        </p:nvSpPr>
        <p:spPr>
          <a:xfrm>
            <a:off x="814729" y="2751138"/>
            <a:ext cx="5189856" cy="3109913"/>
          </a:xfrm>
          <a:prstGeom prst="rect">
            <a:avLst/>
          </a:prstGeom>
          <a:noFill/>
          <a:ln>
            <a:noFill/>
          </a:ln>
          <a:effectLst>
            <a:outerShdw blurRad="50800">
              <a:srgbClr val="000000">
                <a:alpha val="40000"/>
              </a:srgbClr>
            </a:outerShdw>
          </a:effectLst>
        </p:spPr>
        <p:txBody>
          <a:bodyPr anchorCtr="0" anchor="t" bIns="45700" lIns="91425" spcFirstLastPara="1" rIns="91425" wrap="square" tIns="45700">
            <a:normAutofit/>
          </a:bodyPr>
          <a:lstStyle>
            <a:lvl1pPr indent="-342900" lvl="0" marL="457200" algn="l">
              <a:spcBef>
                <a:spcPts val="360"/>
              </a:spcBef>
              <a:spcAft>
                <a:spcPts val="0"/>
              </a:spcAft>
              <a:buSzPts val="1800"/>
              <a:buChar char="🞆"/>
              <a:defRPr/>
            </a:lvl1pPr>
            <a:lvl2pPr indent="-342900" lvl="1" marL="914400" algn="l">
              <a:spcBef>
                <a:spcPts val="600"/>
              </a:spcBef>
              <a:spcAft>
                <a:spcPts val="0"/>
              </a:spcAft>
              <a:buSzPts val="1800"/>
              <a:buChar char="🞆"/>
              <a:defRPr/>
            </a:lvl2pPr>
            <a:lvl3pPr indent="-342900" lvl="2" marL="1371600" algn="l">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600"/>
              </a:spcBef>
              <a:spcAft>
                <a:spcPts val="0"/>
              </a:spcAft>
              <a:buSzPts val="1800"/>
              <a:buChar char="🞆"/>
              <a:defRPr/>
            </a:lvl5pPr>
            <a:lvl6pPr indent="-342900" lvl="5" marL="2743200" algn="l">
              <a:spcBef>
                <a:spcPts val="600"/>
              </a:spcBef>
              <a:spcAft>
                <a:spcPts val="0"/>
              </a:spcAft>
              <a:buSzPts val="1800"/>
              <a:buChar char="🞆"/>
              <a:defRPr/>
            </a:lvl6pPr>
            <a:lvl7pPr indent="-342900" lvl="6" marL="3200400" algn="l">
              <a:spcBef>
                <a:spcPts val="600"/>
              </a:spcBef>
              <a:spcAft>
                <a:spcPts val="0"/>
              </a:spcAft>
              <a:buSzPts val="1800"/>
              <a:buChar char="🞆"/>
              <a:defRPr/>
            </a:lvl7pPr>
            <a:lvl8pPr indent="-342900" lvl="7" marL="3657600" algn="l">
              <a:spcBef>
                <a:spcPts val="600"/>
              </a:spcBef>
              <a:spcAft>
                <a:spcPts val="0"/>
              </a:spcAft>
              <a:buSzPts val="1800"/>
              <a:buChar char="🞆"/>
              <a:defRPr/>
            </a:lvl8pPr>
            <a:lvl9pPr indent="-342900" lvl="8" marL="4114800" algn="l">
              <a:spcBef>
                <a:spcPts val="600"/>
              </a:spcBef>
              <a:spcAft>
                <a:spcPts val="600"/>
              </a:spcAft>
              <a:buSzPts val="1800"/>
              <a:buChar char="🞆"/>
              <a:defRPr/>
            </a:lvl9pPr>
          </a:lstStyle>
          <a:p/>
        </p:txBody>
      </p:sp>
      <p:sp>
        <p:nvSpPr>
          <p:cNvPr id="49" name="Google Shape;49;p48"/>
          <p:cNvSpPr txBox="1"/>
          <p:nvPr>
            <p:ph idx="3" type="body"/>
          </p:nvPr>
        </p:nvSpPr>
        <p:spPr>
          <a:xfrm>
            <a:off x="6187415" y="2174875"/>
            <a:ext cx="5194583" cy="576262"/>
          </a:xfrm>
          <a:prstGeom prst="rect">
            <a:avLst/>
          </a:prstGeom>
          <a:noFill/>
          <a:ln>
            <a:noFill/>
          </a:ln>
          <a:effectLst>
            <a:outerShdw blurRad="50800">
              <a:srgbClr val="000000">
                <a:alpha val="40000"/>
              </a:srgbClr>
            </a:outerShdw>
          </a:effectLst>
        </p:spPr>
        <p:txBody>
          <a:bodyPr anchorCtr="0" anchor="b" bIns="45700" lIns="91425" spcFirstLastPara="1" rIns="91425" wrap="square" tIns="45700">
            <a:noAutofit/>
          </a:bodyPr>
          <a:lstStyle>
            <a:lvl1pPr indent="-228600" lvl="0" marL="457200" algn="ctr">
              <a:spcBef>
                <a:spcPts val="400"/>
              </a:spcBef>
              <a:spcAft>
                <a:spcPts val="0"/>
              </a:spcAft>
              <a:buSzPts val="2000"/>
              <a:buNone/>
              <a:defRPr b="0" sz="2000"/>
            </a:lvl1pPr>
            <a:lvl2pPr indent="-228600" lvl="1" marL="914400" algn="l">
              <a:spcBef>
                <a:spcPts val="600"/>
              </a:spcBef>
              <a:spcAft>
                <a:spcPts val="0"/>
              </a:spcAft>
              <a:buSzPts val="2000"/>
              <a:buNone/>
              <a:defRPr b="1" sz="2000"/>
            </a:lvl2pPr>
            <a:lvl3pPr indent="-228600" lvl="2" marL="1371600" algn="l">
              <a:spcBef>
                <a:spcPts val="600"/>
              </a:spcBef>
              <a:spcAft>
                <a:spcPts val="0"/>
              </a:spcAft>
              <a:buSzPts val="1800"/>
              <a:buNone/>
              <a:defRPr b="1" sz="1800"/>
            </a:lvl3pPr>
            <a:lvl4pPr indent="-228600" lvl="3" marL="1828800" algn="l">
              <a:spcBef>
                <a:spcPts val="600"/>
              </a:spcBef>
              <a:spcAft>
                <a:spcPts val="0"/>
              </a:spcAft>
              <a:buSzPts val="1600"/>
              <a:buNone/>
              <a:defRPr b="1" sz="1600"/>
            </a:lvl4pPr>
            <a:lvl5pPr indent="-228600" lvl="4" marL="2286000" algn="l">
              <a:spcBef>
                <a:spcPts val="600"/>
              </a:spcBef>
              <a:spcAft>
                <a:spcPts val="0"/>
              </a:spcAft>
              <a:buSzPts val="1600"/>
              <a:buNone/>
              <a:defRPr b="1" sz="1600"/>
            </a:lvl5pPr>
            <a:lvl6pPr indent="-228600" lvl="5" marL="2743200" algn="l">
              <a:spcBef>
                <a:spcPts val="600"/>
              </a:spcBef>
              <a:spcAft>
                <a:spcPts val="0"/>
              </a:spcAft>
              <a:buSzPts val="1600"/>
              <a:buNone/>
              <a:defRPr b="1" sz="1600"/>
            </a:lvl6pPr>
            <a:lvl7pPr indent="-228600" lvl="6" marL="3200400" algn="l">
              <a:spcBef>
                <a:spcPts val="600"/>
              </a:spcBef>
              <a:spcAft>
                <a:spcPts val="0"/>
              </a:spcAft>
              <a:buSzPts val="1600"/>
              <a:buNone/>
              <a:defRPr b="1" sz="1600"/>
            </a:lvl7pPr>
            <a:lvl8pPr indent="-228600" lvl="7" marL="3657600" algn="l">
              <a:spcBef>
                <a:spcPts val="600"/>
              </a:spcBef>
              <a:spcAft>
                <a:spcPts val="0"/>
              </a:spcAft>
              <a:buSzPts val="1600"/>
              <a:buNone/>
              <a:defRPr b="1" sz="1600"/>
            </a:lvl8pPr>
            <a:lvl9pPr indent="-228600" lvl="8" marL="4114800" algn="l">
              <a:spcBef>
                <a:spcPts val="600"/>
              </a:spcBef>
              <a:spcAft>
                <a:spcPts val="600"/>
              </a:spcAft>
              <a:buSzPts val="1600"/>
              <a:buNone/>
              <a:defRPr b="1" sz="1600"/>
            </a:lvl9pPr>
          </a:lstStyle>
          <a:p/>
        </p:txBody>
      </p:sp>
      <p:sp>
        <p:nvSpPr>
          <p:cNvPr id="50" name="Google Shape;50;p48"/>
          <p:cNvSpPr txBox="1"/>
          <p:nvPr>
            <p:ph idx="4" type="body"/>
          </p:nvPr>
        </p:nvSpPr>
        <p:spPr>
          <a:xfrm>
            <a:off x="6187415" y="2751138"/>
            <a:ext cx="5194583" cy="3109913"/>
          </a:xfrm>
          <a:prstGeom prst="rect">
            <a:avLst/>
          </a:prstGeom>
          <a:noFill/>
          <a:ln>
            <a:noFill/>
          </a:ln>
          <a:effectLst>
            <a:outerShdw blurRad="50800">
              <a:srgbClr val="000000">
                <a:alpha val="40000"/>
              </a:srgbClr>
            </a:outerShdw>
          </a:effectLst>
        </p:spPr>
        <p:txBody>
          <a:bodyPr anchorCtr="0" anchor="t" bIns="45700" lIns="91425" spcFirstLastPara="1" rIns="91425" wrap="square" tIns="45700">
            <a:normAutofit/>
          </a:bodyPr>
          <a:lstStyle>
            <a:lvl1pPr indent="-342900" lvl="0" marL="457200" algn="l">
              <a:spcBef>
                <a:spcPts val="360"/>
              </a:spcBef>
              <a:spcAft>
                <a:spcPts val="0"/>
              </a:spcAft>
              <a:buSzPts val="1800"/>
              <a:buChar char="🞆"/>
              <a:defRPr/>
            </a:lvl1pPr>
            <a:lvl2pPr indent="-342900" lvl="1" marL="914400" algn="l">
              <a:spcBef>
                <a:spcPts val="600"/>
              </a:spcBef>
              <a:spcAft>
                <a:spcPts val="0"/>
              </a:spcAft>
              <a:buSzPts val="1800"/>
              <a:buChar char="🞆"/>
              <a:defRPr/>
            </a:lvl2pPr>
            <a:lvl3pPr indent="-342900" lvl="2" marL="1371600" algn="l">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600"/>
              </a:spcBef>
              <a:spcAft>
                <a:spcPts val="0"/>
              </a:spcAft>
              <a:buSzPts val="1800"/>
              <a:buChar char="🞆"/>
              <a:defRPr/>
            </a:lvl5pPr>
            <a:lvl6pPr indent="-342900" lvl="5" marL="2743200" algn="l">
              <a:spcBef>
                <a:spcPts val="600"/>
              </a:spcBef>
              <a:spcAft>
                <a:spcPts val="0"/>
              </a:spcAft>
              <a:buSzPts val="1800"/>
              <a:buChar char="🞆"/>
              <a:defRPr/>
            </a:lvl6pPr>
            <a:lvl7pPr indent="-342900" lvl="6" marL="3200400" algn="l">
              <a:spcBef>
                <a:spcPts val="600"/>
              </a:spcBef>
              <a:spcAft>
                <a:spcPts val="0"/>
              </a:spcAft>
              <a:buSzPts val="1800"/>
              <a:buChar char="🞆"/>
              <a:defRPr/>
            </a:lvl7pPr>
            <a:lvl8pPr indent="-342900" lvl="7" marL="3657600" algn="l">
              <a:spcBef>
                <a:spcPts val="600"/>
              </a:spcBef>
              <a:spcAft>
                <a:spcPts val="0"/>
              </a:spcAft>
              <a:buSzPts val="1800"/>
              <a:buChar char="🞆"/>
              <a:defRPr/>
            </a:lvl8pPr>
            <a:lvl9pPr indent="-342900" lvl="8" marL="4114800" algn="l">
              <a:spcBef>
                <a:spcPts val="600"/>
              </a:spcBef>
              <a:spcAft>
                <a:spcPts val="600"/>
              </a:spcAft>
              <a:buSzPts val="1800"/>
              <a:buChar char="🞆"/>
              <a:defRPr/>
            </a:lvl9pPr>
          </a:lstStyle>
          <a:p/>
        </p:txBody>
      </p:sp>
      <p:sp>
        <p:nvSpPr>
          <p:cNvPr id="51" name="Google Shape;51;p48"/>
          <p:cNvSpPr txBox="1"/>
          <p:nvPr>
            <p:ph idx="10" type="dt"/>
          </p:nvPr>
        </p:nvSpPr>
        <p:spPr>
          <a:xfrm>
            <a:off x="9334626" y="6041362"/>
            <a:ext cx="1343706"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48"/>
          <p:cNvSpPr txBox="1"/>
          <p:nvPr>
            <p:ph idx="11" type="ftr"/>
          </p:nvPr>
        </p:nvSpPr>
        <p:spPr>
          <a:xfrm>
            <a:off x="451514" y="6041362"/>
            <a:ext cx="864432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48"/>
          <p:cNvSpPr txBox="1"/>
          <p:nvPr>
            <p:ph idx="12" type="sldNum"/>
          </p:nvPr>
        </p:nvSpPr>
        <p:spPr>
          <a:xfrm>
            <a:off x="10678331" y="5915888"/>
            <a:ext cx="1062155" cy="490599"/>
          </a:xfrm>
          <a:prstGeom prst="rect">
            <a:avLst/>
          </a:prstGeom>
          <a:noFill/>
          <a:ln>
            <a:noFill/>
          </a:ln>
        </p:spPr>
        <p:txBody>
          <a:bodyPr anchorCtr="0" anchor="b" bIns="108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showMasterSp="0" type="titleOnly">
  <p:cSld name="TITLE_ONLY">
    <p:spTree>
      <p:nvGrpSpPr>
        <p:cNvPr id="54" name="Shape 54"/>
        <p:cNvGrpSpPr/>
        <p:nvPr/>
      </p:nvGrpSpPr>
      <p:grpSpPr>
        <a:xfrm>
          <a:off x="0" y="0"/>
          <a:ext cx="0" cy="0"/>
          <a:chOff x="0" y="0"/>
          <a:chExt cx="0" cy="0"/>
        </a:xfrm>
      </p:grpSpPr>
      <p:sp>
        <p:nvSpPr>
          <p:cNvPr id="55" name="Google Shape;55;p49"/>
          <p:cNvSpPr/>
          <p:nvPr/>
        </p:nvSpPr>
        <p:spPr>
          <a:xfrm>
            <a:off x="0" y="0"/>
            <a:ext cx="12192000" cy="2185988"/>
          </a:xfrm>
          <a:custGeom>
            <a:rect b="b" l="l" r="r" t="t"/>
            <a:pathLst>
              <a:path extrusionOk="0" h="1377" w="5760">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blipFill rotWithShape="1">
            <a:blip r:embed="rId2">
              <a:alphaModFix/>
            </a:blip>
            <a:tile algn="tl" flip="none" tx="0" sx="100000" ty="0" sy="100000"/>
          </a:blipFill>
          <a:ln cap="rnd" cmpd="sng" w="9525">
            <a:solidFill>
              <a:schemeClr val="accent1"/>
            </a:solidFill>
            <a:prstDash val="solid"/>
            <a:round/>
            <a:headEnd len="sm" w="sm" type="none"/>
            <a:tailEnd len="sm" w="sm" type="none"/>
          </a:ln>
        </p:spPr>
      </p:sp>
      <p:sp>
        <p:nvSpPr>
          <p:cNvPr id="56" name="Google Shape;56;p49"/>
          <p:cNvSpPr txBox="1"/>
          <p:nvPr>
            <p:ph type="title"/>
          </p:nvPr>
        </p:nvSpPr>
        <p:spPr>
          <a:xfrm>
            <a:off x="810000" y="447188"/>
            <a:ext cx="10571998" cy="970450"/>
          </a:xfrm>
          <a:prstGeom prst="rect">
            <a:avLst/>
          </a:prstGeom>
          <a:noFill/>
          <a:ln>
            <a:noFill/>
          </a:ln>
          <a:effectLst>
            <a:outerShdw blurRad="50800">
              <a:srgbClr val="000000">
                <a:alpha val="60000"/>
              </a:srgbClr>
            </a:outerShdw>
          </a:effectLst>
        </p:spPr>
        <p:txBody>
          <a:bodyPr anchorCtr="0" anchor="b" bIns="45700" lIns="91425" spcFirstLastPara="1" rIns="91425" wrap="square" tIns="45700">
            <a:noAutofit/>
          </a:bodyPr>
          <a:lstStyle>
            <a:lvl1pPr lvl="0" algn="l">
              <a:spcBef>
                <a:spcPts val="0"/>
              </a:spcBef>
              <a:spcAft>
                <a:spcPts val="0"/>
              </a:spcAft>
              <a:buClr>
                <a:srgbClr val="FEFEFE"/>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49"/>
          <p:cNvSpPr txBox="1"/>
          <p:nvPr>
            <p:ph idx="10" type="dt"/>
          </p:nvPr>
        </p:nvSpPr>
        <p:spPr>
          <a:xfrm>
            <a:off x="9334626" y="6041362"/>
            <a:ext cx="1343706"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49"/>
          <p:cNvSpPr txBox="1"/>
          <p:nvPr>
            <p:ph idx="11" type="ftr"/>
          </p:nvPr>
        </p:nvSpPr>
        <p:spPr>
          <a:xfrm>
            <a:off x="451514" y="6041362"/>
            <a:ext cx="864432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49"/>
          <p:cNvSpPr txBox="1"/>
          <p:nvPr>
            <p:ph idx="12" type="sldNum"/>
          </p:nvPr>
        </p:nvSpPr>
        <p:spPr>
          <a:xfrm>
            <a:off x="10678331" y="5915888"/>
            <a:ext cx="1062155" cy="490599"/>
          </a:xfrm>
          <a:prstGeom prst="rect">
            <a:avLst/>
          </a:prstGeom>
          <a:noFill/>
          <a:ln>
            <a:noFill/>
          </a:ln>
        </p:spPr>
        <p:txBody>
          <a:bodyPr anchorCtr="0" anchor="b" bIns="108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showMasterSp="0" type="blank">
  <p:cSld name="BLANK">
    <p:spTree>
      <p:nvGrpSpPr>
        <p:cNvPr id="60" name="Shape 60"/>
        <p:cNvGrpSpPr/>
        <p:nvPr/>
      </p:nvGrpSpPr>
      <p:grpSpPr>
        <a:xfrm>
          <a:off x="0" y="0"/>
          <a:ext cx="0" cy="0"/>
          <a:chOff x="0" y="0"/>
          <a:chExt cx="0" cy="0"/>
        </a:xfrm>
      </p:grpSpPr>
      <p:sp>
        <p:nvSpPr>
          <p:cNvPr id="61" name="Google Shape;61;p50"/>
          <p:cNvSpPr txBox="1"/>
          <p:nvPr>
            <p:ph idx="10" type="dt"/>
          </p:nvPr>
        </p:nvSpPr>
        <p:spPr>
          <a:xfrm>
            <a:off x="9334626" y="6041362"/>
            <a:ext cx="1343706"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50"/>
          <p:cNvSpPr txBox="1"/>
          <p:nvPr>
            <p:ph idx="11" type="ftr"/>
          </p:nvPr>
        </p:nvSpPr>
        <p:spPr>
          <a:xfrm>
            <a:off x="451514" y="6041362"/>
            <a:ext cx="864432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50"/>
          <p:cNvSpPr txBox="1"/>
          <p:nvPr>
            <p:ph idx="12" type="sldNum"/>
          </p:nvPr>
        </p:nvSpPr>
        <p:spPr>
          <a:xfrm>
            <a:off x="10678331" y="5915888"/>
            <a:ext cx="1062155" cy="490599"/>
          </a:xfrm>
          <a:prstGeom prst="rect">
            <a:avLst/>
          </a:prstGeom>
          <a:noFill/>
          <a:ln>
            <a:noFill/>
          </a:ln>
        </p:spPr>
        <p:txBody>
          <a:bodyPr anchorCtr="0" anchor="b" bIns="108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showMasterSp="0" type="objTx">
  <p:cSld name="OBJECT_WITH_CAPTION_TEXT">
    <p:spTree>
      <p:nvGrpSpPr>
        <p:cNvPr id="64" name="Shape 64"/>
        <p:cNvGrpSpPr/>
        <p:nvPr/>
      </p:nvGrpSpPr>
      <p:grpSpPr>
        <a:xfrm>
          <a:off x="0" y="0"/>
          <a:ext cx="0" cy="0"/>
          <a:chOff x="0" y="0"/>
          <a:chExt cx="0" cy="0"/>
        </a:xfrm>
      </p:grpSpPr>
      <p:sp>
        <p:nvSpPr>
          <p:cNvPr id="65" name="Google Shape;65;p51"/>
          <p:cNvSpPr/>
          <p:nvPr/>
        </p:nvSpPr>
        <p:spPr>
          <a:xfrm>
            <a:off x="1073151" y="446087"/>
            <a:ext cx="3547533" cy="1814651"/>
          </a:xfrm>
          <a:custGeom>
            <a:rect b="b" l="l" r="r" t="t"/>
            <a:pathLst>
              <a:path extrusionOk="0" h="2308" w="3384">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blipFill rotWithShape="1">
            <a:blip r:embed="rId2">
              <a:alphaModFix/>
            </a:blip>
            <a:tile algn="tl" flip="none" tx="0" sx="100000" ty="0" sy="100000"/>
          </a:blipFill>
          <a:ln cap="rnd" cmpd="sng" w="9525">
            <a:solidFill>
              <a:schemeClr val="accent1"/>
            </a:solidFill>
            <a:prstDash val="solid"/>
            <a:round/>
            <a:headEnd len="sm" w="sm" type="none"/>
            <a:tailEnd len="sm" w="sm" type="none"/>
          </a:ln>
        </p:spPr>
      </p:sp>
      <p:sp>
        <p:nvSpPr>
          <p:cNvPr id="66" name="Google Shape;66;p51"/>
          <p:cNvSpPr txBox="1"/>
          <p:nvPr>
            <p:ph type="title"/>
          </p:nvPr>
        </p:nvSpPr>
        <p:spPr>
          <a:xfrm>
            <a:off x="1073151" y="446088"/>
            <a:ext cx="3547533" cy="1618396"/>
          </a:xfrm>
          <a:prstGeom prst="rect">
            <a:avLst/>
          </a:prstGeom>
          <a:noFill/>
          <a:ln>
            <a:noFill/>
          </a:ln>
          <a:effectLst>
            <a:outerShdw blurRad="50800">
              <a:srgbClr val="000000">
                <a:alpha val="60000"/>
              </a:srgbClr>
            </a:outerShdw>
          </a:effectLst>
        </p:spPr>
        <p:txBody>
          <a:bodyPr anchorCtr="0" anchor="b" bIns="45700" lIns="91425" spcFirstLastPara="1" rIns="91425" wrap="square" tIns="45700">
            <a:noAutofit/>
          </a:bodyPr>
          <a:lstStyle>
            <a:lvl1pPr lvl="0" algn="l">
              <a:spcBef>
                <a:spcPts val="0"/>
              </a:spcBef>
              <a:spcAft>
                <a:spcPts val="0"/>
              </a:spcAft>
              <a:buClr>
                <a:srgbClr val="FEFEFE"/>
              </a:buClr>
              <a:buSzPts val="2000"/>
              <a:buFont typeface="Century Gothic"/>
              <a:buNone/>
              <a:defRPr b="1"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51"/>
          <p:cNvSpPr txBox="1"/>
          <p:nvPr>
            <p:ph idx="1" type="body"/>
          </p:nvPr>
        </p:nvSpPr>
        <p:spPr>
          <a:xfrm>
            <a:off x="4855633" y="446088"/>
            <a:ext cx="6252633" cy="5414963"/>
          </a:xfrm>
          <a:prstGeom prst="rect">
            <a:avLst/>
          </a:prstGeom>
          <a:noFill/>
          <a:ln>
            <a:noFill/>
          </a:ln>
          <a:effectLst>
            <a:outerShdw blurRad="50800">
              <a:srgbClr val="000000">
                <a:alpha val="40000"/>
              </a:srgbClr>
            </a:outerShdw>
          </a:effectLst>
        </p:spPr>
        <p:txBody>
          <a:bodyPr anchorCtr="0" anchor="ctr" bIns="45700" lIns="91425" spcFirstLastPara="1" rIns="91425" wrap="square" tIns="45700">
            <a:normAutofit/>
          </a:bodyPr>
          <a:lstStyle>
            <a:lvl1pPr indent="-342900" lvl="0" marL="457200" algn="l">
              <a:spcBef>
                <a:spcPts val="360"/>
              </a:spcBef>
              <a:spcAft>
                <a:spcPts val="0"/>
              </a:spcAft>
              <a:buSzPts val="1800"/>
              <a:buChar char="🞆"/>
              <a:defRPr/>
            </a:lvl1pPr>
            <a:lvl2pPr indent="-342900" lvl="1" marL="914400" algn="l">
              <a:spcBef>
                <a:spcPts val="600"/>
              </a:spcBef>
              <a:spcAft>
                <a:spcPts val="0"/>
              </a:spcAft>
              <a:buSzPts val="1800"/>
              <a:buChar char="🞆"/>
              <a:defRPr/>
            </a:lvl2pPr>
            <a:lvl3pPr indent="-342900" lvl="2" marL="1371600" algn="l">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600"/>
              </a:spcBef>
              <a:spcAft>
                <a:spcPts val="0"/>
              </a:spcAft>
              <a:buSzPts val="1800"/>
              <a:buChar char="🞆"/>
              <a:defRPr/>
            </a:lvl5pPr>
            <a:lvl6pPr indent="-342900" lvl="5" marL="2743200" algn="l">
              <a:spcBef>
                <a:spcPts val="600"/>
              </a:spcBef>
              <a:spcAft>
                <a:spcPts val="0"/>
              </a:spcAft>
              <a:buSzPts val="1800"/>
              <a:buChar char="🞆"/>
              <a:defRPr/>
            </a:lvl6pPr>
            <a:lvl7pPr indent="-342900" lvl="6" marL="3200400" algn="l">
              <a:spcBef>
                <a:spcPts val="600"/>
              </a:spcBef>
              <a:spcAft>
                <a:spcPts val="0"/>
              </a:spcAft>
              <a:buSzPts val="1800"/>
              <a:buChar char="🞆"/>
              <a:defRPr/>
            </a:lvl7pPr>
            <a:lvl8pPr indent="-342900" lvl="7" marL="3657600" algn="l">
              <a:spcBef>
                <a:spcPts val="600"/>
              </a:spcBef>
              <a:spcAft>
                <a:spcPts val="0"/>
              </a:spcAft>
              <a:buSzPts val="1800"/>
              <a:buChar char="🞆"/>
              <a:defRPr/>
            </a:lvl8pPr>
            <a:lvl9pPr indent="-342900" lvl="8" marL="4114800" algn="l">
              <a:spcBef>
                <a:spcPts val="600"/>
              </a:spcBef>
              <a:spcAft>
                <a:spcPts val="600"/>
              </a:spcAft>
              <a:buSzPts val="1800"/>
              <a:buChar char="🞆"/>
              <a:defRPr/>
            </a:lvl9pPr>
          </a:lstStyle>
          <a:p/>
        </p:txBody>
      </p:sp>
      <p:sp>
        <p:nvSpPr>
          <p:cNvPr id="68" name="Google Shape;68;p51"/>
          <p:cNvSpPr txBox="1"/>
          <p:nvPr>
            <p:ph idx="2" type="body"/>
          </p:nvPr>
        </p:nvSpPr>
        <p:spPr>
          <a:xfrm>
            <a:off x="1073151" y="2260738"/>
            <a:ext cx="3547533" cy="3600311"/>
          </a:xfrm>
          <a:prstGeom prst="rect">
            <a:avLst/>
          </a:prstGeom>
          <a:noFill/>
          <a:ln>
            <a:noFill/>
          </a:ln>
          <a:effectLst>
            <a:outerShdw blurRad="50800">
              <a:srgbClr val="000000">
                <a:alpha val="40000"/>
              </a:srgbClr>
            </a:outerShdw>
          </a:effectLst>
        </p:spPr>
        <p:txBody>
          <a:bodyPr anchorCtr="0" anchor="ctr" bIns="45700" lIns="91425" spcFirstLastPara="1" rIns="91425" wrap="square" tIns="45700">
            <a:normAutofit/>
          </a:bodyPr>
          <a:lstStyle>
            <a:lvl1pPr indent="-228600" lvl="0" marL="457200" algn="l">
              <a:spcBef>
                <a:spcPts val="280"/>
              </a:spcBef>
              <a:spcAft>
                <a:spcPts val="0"/>
              </a:spcAft>
              <a:buSzPts val="1400"/>
              <a:buNone/>
              <a:defRPr sz="1400"/>
            </a:lvl1pPr>
            <a:lvl2pPr indent="-228600" lvl="1" marL="914400" algn="l">
              <a:spcBef>
                <a:spcPts val="600"/>
              </a:spcBef>
              <a:spcAft>
                <a:spcPts val="0"/>
              </a:spcAft>
              <a:buSzPts val="1200"/>
              <a:buNone/>
              <a:defRPr sz="1200"/>
            </a:lvl2pPr>
            <a:lvl3pPr indent="-228600" lvl="2" marL="1371600" algn="l">
              <a:spcBef>
                <a:spcPts val="600"/>
              </a:spcBef>
              <a:spcAft>
                <a:spcPts val="0"/>
              </a:spcAft>
              <a:buSzPts val="1000"/>
              <a:buNone/>
              <a:defRPr sz="1000"/>
            </a:lvl3pPr>
            <a:lvl4pPr indent="-228600" lvl="3" marL="1828800" algn="l">
              <a:spcBef>
                <a:spcPts val="600"/>
              </a:spcBef>
              <a:spcAft>
                <a:spcPts val="0"/>
              </a:spcAft>
              <a:buSzPts val="900"/>
              <a:buNone/>
              <a:defRPr sz="900"/>
            </a:lvl4pPr>
            <a:lvl5pPr indent="-228600" lvl="4" marL="2286000" algn="l">
              <a:spcBef>
                <a:spcPts val="600"/>
              </a:spcBef>
              <a:spcAft>
                <a:spcPts val="0"/>
              </a:spcAft>
              <a:buSzPts val="900"/>
              <a:buNone/>
              <a:defRPr sz="900"/>
            </a:lvl5pPr>
            <a:lvl6pPr indent="-228600" lvl="5" marL="2743200" algn="l">
              <a:spcBef>
                <a:spcPts val="600"/>
              </a:spcBef>
              <a:spcAft>
                <a:spcPts val="0"/>
              </a:spcAft>
              <a:buSzPts val="900"/>
              <a:buNone/>
              <a:defRPr sz="900"/>
            </a:lvl6pPr>
            <a:lvl7pPr indent="-228600" lvl="6" marL="3200400" algn="l">
              <a:spcBef>
                <a:spcPts val="600"/>
              </a:spcBef>
              <a:spcAft>
                <a:spcPts val="0"/>
              </a:spcAft>
              <a:buSzPts val="900"/>
              <a:buNone/>
              <a:defRPr sz="900"/>
            </a:lvl7pPr>
            <a:lvl8pPr indent="-228600" lvl="7" marL="3657600" algn="l">
              <a:spcBef>
                <a:spcPts val="600"/>
              </a:spcBef>
              <a:spcAft>
                <a:spcPts val="0"/>
              </a:spcAft>
              <a:buSzPts val="900"/>
              <a:buNone/>
              <a:defRPr sz="900"/>
            </a:lvl8pPr>
            <a:lvl9pPr indent="-228600" lvl="8" marL="4114800" algn="l">
              <a:spcBef>
                <a:spcPts val="600"/>
              </a:spcBef>
              <a:spcAft>
                <a:spcPts val="600"/>
              </a:spcAft>
              <a:buSzPts val="900"/>
              <a:buNone/>
              <a:defRPr sz="900"/>
            </a:lvl9pPr>
          </a:lstStyle>
          <a:p/>
        </p:txBody>
      </p:sp>
      <p:sp>
        <p:nvSpPr>
          <p:cNvPr id="69" name="Google Shape;69;p51"/>
          <p:cNvSpPr txBox="1"/>
          <p:nvPr>
            <p:ph idx="10" type="dt"/>
          </p:nvPr>
        </p:nvSpPr>
        <p:spPr>
          <a:xfrm>
            <a:off x="9334626" y="6041362"/>
            <a:ext cx="1343706"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51"/>
          <p:cNvSpPr txBox="1"/>
          <p:nvPr>
            <p:ph idx="11" type="ftr"/>
          </p:nvPr>
        </p:nvSpPr>
        <p:spPr>
          <a:xfrm>
            <a:off x="451514" y="6041362"/>
            <a:ext cx="864432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51"/>
          <p:cNvSpPr txBox="1"/>
          <p:nvPr>
            <p:ph idx="12" type="sldNum"/>
          </p:nvPr>
        </p:nvSpPr>
        <p:spPr>
          <a:xfrm>
            <a:off x="10678331" y="5915888"/>
            <a:ext cx="1062155" cy="490599"/>
          </a:xfrm>
          <a:prstGeom prst="rect">
            <a:avLst/>
          </a:prstGeom>
          <a:noFill/>
          <a:ln>
            <a:noFill/>
          </a:ln>
        </p:spPr>
        <p:txBody>
          <a:bodyPr anchorCtr="0" anchor="b" bIns="108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9748"/>
        </a:solidFill>
      </p:bgPr>
    </p:bg>
    <p:spTree>
      <p:nvGrpSpPr>
        <p:cNvPr id="5" name="Shape 5"/>
        <p:cNvGrpSpPr/>
        <p:nvPr/>
      </p:nvGrpSpPr>
      <p:grpSpPr>
        <a:xfrm>
          <a:off x="0" y="0"/>
          <a:ext cx="0" cy="0"/>
          <a:chOff x="0" y="0"/>
          <a:chExt cx="0" cy="0"/>
        </a:xfrm>
      </p:grpSpPr>
      <p:sp>
        <p:nvSpPr>
          <p:cNvPr id="6" name="Google Shape;6;p42"/>
          <p:cNvSpPr txBox="1"/>
          <p:nvPr>
            <p:ph type="title"/>
          </p:nvPr>
        </p:nvSpPr>
        <p:spPr>
          <a:xfrm>
            <a:off x="810000" y="447188"/>
            <a:ext cx="10571998" cy="970450"/>
          </a:xfrm>
          <a:prstGeom prst="rect">
            <a:avLst/>
          </a:prstGeom>
          <a:noFill/>
          <a:ln>
            <a:noFill/>
          </a:ln>
          <a:effectLst>
            <a:outerShdw blurRad="50800">
              <a:srgbClr val="000000">
                <a:alpha val="60000"/>
              </a:srgbClr>
            </a:outerShdw>
          </a:effectLst>
        </p:spPr>
        <p:txBody>
          <a:bodyPr anchorCtr="0" anchor="b" bIns="45700" lIns="91425" spcFirstLastPara="1" rIns="91425" wrap="square" tIns="45700">
            <a:noAutofit/>
          </a:bodyPr>
          <a:lstStyle>
            <a:lvl1pPr lvl="0" marR="0" rtl="0" algn="l">
              <a:spcBef>
                <a:spcPts val="0"/>
              </a:spcBef>
              <a:spcAft>
                <a:spcPts val="0"/>
              </a:spcAft>
              <a:buClr>
                <a:srgbClr val="FEFEFE"/>
              </a:buClr>
              <a:buSzPts val="4000"/>
              <a:buFont typeface="Century Gothic"/>
              <a:buNone/>
              <a:defRPr b="1" i="0" sz="4000" u="none" cap="none" strike="noStrike">
                <a:solidFill>
                  <a:srgbClr val="FEFEFE"/>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lt2"/>
                </a:solidFill>
              </a:defRPr>
            </a:lvl2pPr>
            <a:lvl3pPr lvl="2" marR="0" rtl="0" algn="l">
              <a:spcBef>
                <a:spcPts val="0"/>
              </a:spcBef>
              <a:spcAft>
                <a:spcPts val="0"/>
              </a:spcAft>
              <a:buSzPts val="1400"/>
              <a:buNone/>
              <a:defRPr b="0" i="0" sz="1800" u="none" cap="none" strike="noStrike">
                <a:solidFill>
                  <a:schemeClr val="lt2"/>
                </a:solidFill>
              </a:defRPr>
            </a:lvl3pPr>
            <a:lvl4pPr lvl="3" marR="0" rtl="0" algn="l">
              <a:spcBef>
                <a:spcPts val="0"/>
              </a:spcBef>
              <a:spcAft>
                <a:spcPts val="0"/>
              </a:spcAft>
              <a:buSzPts val="1400"/>
              <a:buNone/>
              <a:defRPr b="0" i="0" sz="1800" u="none" cap="none" strike="noStrike">
                <a:solidFill>
                  <a:schemeClr val="lt2"/>
                </a:solidFill>
              </a:defRPr>
            </a:lvl4pPr>
            <a:lvl5pPr lvl="4" marR="0" rtl="0" algn="l">
              <a:spcBef>
                <a:spcPts val="0"/>
              </a:spcBef>
              <a:spcAft>
                <a:spcPts val="0"/>
              </a:spcAft>
              <a:buSzPts val="1400"/>
              <a:buNone/>
              <a:defRPr b="0" i="0" sz="1800" u="none" cap="none" strike="noStrike">
                <a:solidFill>
                  <a:schemeClr val="lt2"/>
                </a:solidFill>
              </a:defRPr>
            </a:lvl5pPr>
            <a:lvl6pPr lvl="5" marR="0" rtl="0" algn="l">
              <a:spcBef>
                <a:spcPts val="0"/>
              </a:spcBef>
              <a:spcAft>
                <a:spcPts val="0"/>
              </a:spcAft>
              <a:buSzPts val="1400"/>
              <a:buNone/>
              <a:defRPr b="0" i="0" sz="1800" u="none" cap="none" strike="noStrike">
                <a:solidFill>
                  <a:schemeClr val="lt2"/>
                </a:solidFill>
              </a:defRPr>
            </a:lvl6pPr>
            <a:lvl7pPr lvl="6" marR="0" rtl="0" algn="l">
              <a:spcBef>
                <a:spcPts val="0"/>
              </a:spcBef>
              <a:spcAft>
                <a:spcPts val="0"/>
              </a:spcAft>
              <a:buSzPts val="1400"/>
              <a:buNone/>
              <a:defRPr b="0" i="0" sz="1800" u="none" cap="none" strike="noStrike">
                <a:solidFill>
                  <a:schemeClr val="lt2"/>
                </a:solidFill>
              </a:defRPr>
            </a:lvl7pPr>
            <a:lvl8pPr lvl="7" marR="0" rtl="0" algn="l">
              <a:spcBef>
                <a:spcPts val="0"/>
              </a:spcBef>
              <a:spcAft>
                <a:spcPts val="0"/>
              </a:spcAft>
              <a:buSzPts val="1400"/>
              <a:buNone/>
              <a:defRPr b="0" i="0" sz="1800" u="none" cap="none" strike="noStrike">
                <a:solidFill>
                  <a:schemeClr val="lt2"/>
                </a:solidFill>
              </a:defRPr>
            </a:lvl8pPr>
            <a:lvl9pPr lvl="8" marR="0" rtl="0" algn="l">
              <a:spcBef>
                <a:spcPts val="0"/>
              </a:spcBef>
              <a:spcAft>
                <a:spcPts val="0"/>
              </a:spcAft>
              <a:buSzPts val="1400"/>
              <a:buNone/>
              <a:defRPr b="0" i="0" sz="1800" u="none" cap="none" strike="noStrike">
                <a:solidFill>
                  <a:schemeClr val="lt2"/>
                </a:solidFill>
              </a:defRPr>
            </a:lvl9pPr>
          </a:lstStyle>
          <a:p/>
        </p:txBody>
      </p:sp>
      <p:sp>
        <p:nvSpPr>
          <p:cNvPr id="7" name="Google Shape;7;p42"/>
          <p:cNvSpPr txBox="1"/>
          <p:nvPr>
            <p:ph idx="1" type="body"/>
          </p:nvPr>
        </p:nvSpPr>
        <p:spPr>
          <a:xfrm>
            <a:off x="810000" y="2184401"/>
            <a:ext cx="10563285" cy="3674397"/>
          </a:xfrm>
          <a:prstGeom prst="rect">
            <a:avLst/>
          </a:prstGeom>
          <a:noFill/>
          <a:ln>
            <a:noFill/>
          </a:ln>
          <a:effectLst>
            <a:outerShdw blurRad="50800">
              <a:srgbClr val="000000">
                <a:alpha val="40000"/>
              </a:srgbClr>
            </a:outerShdw>
          </a:effectLst>
        </p:spPr>
        <p:txBody>
          <a:bodyPr anchorCtr="0" anchor="ctr" bIns="45700" lIns="91425" spcFirstLastPara="1" rIns="91425" wrap="square" tIns="45700">
            <a:normAutofit/>
          </a:bodyPr>
          <a:lstStyle>
            <a:lvl1pPr indent="-342900" lvl="0" marL="457200" marR="0" rtl="0" algn="l">
              <a:spcBef>
                <a:spcPts val="360"/>
              </a:spcBef>
              <a:spcAft>
                <a:spcPts val="0"/>
              </a:spcAft>
              <a:buClr>
                <a:schemeClr val="accent1"/>
              </a:buClr>
              <a:buSzPts val="1800"/>
              <a:buFont typeface="Noto Sans Symbols"/>
              <a:buChar char="🞆"/>
              <a:defRPr b="0" i="0" sz="1800" u="none" cap="none" strike="noStrike">
                <a:solidFill>
                  <a:schemeClr val="lt1"/>
                </a:solidFill>
                <a:latin typeface="Century Gothic"/>
                <a:ea typeface="Century Gothic"/>
                <a:cs typeface="Century Gothic"/>
                <a:sym typeface="Century Gothic"/>
              </a:defRPr>
            </a:lvl1pPr>
            <a:lvl2pPr indent="-330200" lvl="1" marL="914400" marR="0" rtl="0" algn="l">
              <a:spcBef>
                <a:spcPts val="600"/>
              </a:spcBef>
              <a:spcAft>
                <a:spcPts val="0"/>
              </a:spcAft>
              <a:buClr>
                <a:schemeClr val="accent1"/>
              </a:buClr>
              <a:buSzPts val="1600"/>
              <a:buFont typeface="Noto Sans Symbols"/>
              <a:buChar char="🞆"/>
              <a:defRPr b="0" i="0" sz="1600" u="none" cap="none" strike="noStrike">
                <a:solidFill>
                  <a:schemeClr val="lt1"/>
                </a:solidFill>
                <a:latin typeface="Century Gothic"/>
                <a:ea typeface="Century Gothic"/>
                <a:cs typeface="Century Gothic"/>
                <a:sym typeface="Century Gothic"/>
              </a:defRPr>
            </a:lvl2pPr>
            <a:lvl3pPr indent="-317500" lvl="2" marL="1371600" marR="0" rtl="0" algn="l">
              <a:spcBef>
                <a:spcPts val="600"/>
              </a:spcBef>
              <a:spcAft>
                <a:spcPts val="0"/>
              </a:spcAft>
              <a:buClr>
                <a:schemeClr val="accent1"/>
              </a:buClr>
              <a:buSzPts val="1400"/>
              <a:buFont typeface="Noto Sans Symbols"/>
              <a:buChar char="🞆"/>
              <a:defRPr b="0" i="0" sz="1400" u="none" cap="none" strike="noStrike">
                <a:solidFill>
                  <a:schemeClr val="lt1"/>
                </a:solidFill>
                <a:latin typeface="Century Gothic"/>
                <a:ea typeface="Century Gothic"/>
                <a:cs typeface="Century Gothic"/>
                <a:sym typeface="Century Gothic"/>
              </a:defRPr>
            </a:lvl3pPr>
            <a:lvl4pPr indent="-304800" lvl="3" marL="1828800" marR="0" rtl="0" algn="l">
              <a:spcBef>
                <a:spcPts val="600"/>
              </a:spcBef>
              <a:spcAft>
                <a:spcPts val="0"/>
              </a:spcAft>
              <a:buClr>
                <a:schemeClr val="accent1"/>
              </a:buClr>
              <a:buSzPts val="1200"/>
              <a:buFont typeface="Noto Sans Symbols"/>
              <a:buChar char="🞆"/>
              <a:defRPr b="0" i="0" sz="1200" u="none" cap="none" strike="noStrike">
                <a:solidFill>
                  <a:schemeClr val="lt1"/>
                </a:solidFill>
                <a:latin typeface="Century Gothic"/>
                <a:ea typeface="Century Gothic"/>
                <a:cs typeface="Century Gothic"/>
                <a:sym typeface="Century Gothic"/>
              </a:defRPr>
            </a:lvl4pPr>
            <a:lvl5pPr indent="-304800" lvl="4" marL="2286000" marR="0" rtl="0" algn="l">
              <a:spcBef>
                <a:spcPts val="600"/>
              </a:spcBef>
              <a:spcAft>
                <a:spcPts val="0"/>
              </a:spcAft>
              <a:buClr>
                <a:schemeClr val="accent1"/>
              </a:buClr>
              <a:buSzPts val="1200"/>
              <a:buFont typeface="Noto Sans Symbols"/>
              <a:buChar char="🞆"/>
              <a:defRPr b="0" i="0" sz="1200" u="none" cap="none" strike="noStrike">
                <a:solidFill>
                  <a:schemeClr val="lt1"/>
                </a:solidFill>
                <a:latin typeface="Century Gothic"/>
                <a:ea typeface="Century Gothic"/>
                <a:cs typeface="Century Gothic"/>
                <a:sym typeface="Century Gothic"/>
              </a:defRPr>
            </a:lvl5pPr>
            <a:lvl6pPr indent="-304800" lvl="5" marL="2743200" marR="0" rtl="0" algn="l">
              <a:spcBef>
                <a:spcPts val="600"/>
              </a:spcBef>
              <a:spcAft>
                <a:spcPts val="0"/>
              </a:spcAft>
              <a:buClr>
                <a:schemeClr val="accent1"/>
              </a:buClr>
              <a:buSzPts val="1200"/>
              <a:buFont typeface="Noto Sans Symbols"/>
              <a:buChar char="🞆"/>
              <a:defRPr b="0" i="0" sz="1200" u="none" cap="none" strike="noStrike">
                <a:solidFill>
                  <a:schemeClr val="lt1"/>
                </a:solidFill>
                <a:latin typeface="Century Gothic"/>
                <a:ea typeface="Century Gothic"/>
                <a:cs typeface="Century Gothic"/>
                <a:sym typeface="Century Gothic"/>
              </a:defRPr>
            </a:lvl6pPr>
            <a:lvl7pPr indent="-304800" lvl="6" marL="3200400" marR="0" rtl="0" algn="l">
              <a:spcBef>
                <a:spcPts val="600"/>
              </a:spcBef>
              <a:spcAft>
                <a:spcPts val="0"/>
              </a:spcAft>
              <a:buClr>
                <a:schemeClr val="accent1"/>
              </a:buClr>
              <a:buSzPts val="1200"/>
              <a:buFont typeface="Noto Sans Symbols"/>
              <a:buChar char="🞆"/>
              <a:defRPr b="0" i="0" sz="1200" u="none" cap="none" strike="noStrike">
                <a:solidFill>
                  <a:schemeClr val="lt1"/>
                </a:solidFill>
                <a:latin typeface="Century Gothic"/>
                <a:ea typeface="Century Gothic"/>
                <a:cs typeface="Century Gothic"/>
                <a:sym typeface="Century Gothic"/>
              </a:defRPr>
            </a:lvl7pPr>
            <a:lvl8pPr indent="-304800" lvl="7" marL="3657600" marR="0" rtl="0" algn="l">
              <a:spcBef>
                <a:spcPts val="600"/>
              </a:spcBef>
              <a:spcAft>
                <a:spcPts val="0"/>
              </a:spcAft>
              <a:buClr>
                <a:schemeClr val="accent1"/>
              </a:buClr>
              <a:buSzPts val="1200"/>
              <a:buFont typeface="Noto Sans Symbols"/>
              <a:buChar char="🞆"/>
              <a:defRPr b="0" i="0" sz="1200" u="none" cap="none" strike="noStrike">
                <a:solidFill>
                  <a:schemeClr val="lt1"/>
                </a:solidFill>
                <a:latin typeface="Century Gothic"/>
                <a:ea typeface="Century Gothic"/>
                <a:cs typeface="Century Gothic"/>
                <a:sym typeface="Century Gothic"/>
              </a:defRPr>
            </a:lvl8pPr>
            <a:lvl9pPr indent="-304800" lvl="8" marL="4114800" marR="0" rtl="0" algn="l">
              <a:spcBef>
                <a:spcPts val="600"/>
              </a:spcBef>
              <a:spcAft>
                <a:spcPts val="600"/>
              </a:spcAft>
              <a:buClr>
                <a:schemeClr val="accent1"/>
              </a:buClr>
              <a:buSzPts val="1200"/>
              <a:buFont typeface="Noto Sans Symbols"/>
              <a:buChar char="🞆"/>
              <a:defRPr b="0" i="0" sz="1200" u="none" cap="none" strike="noStrike">
                <a:solidFill>
                  <a:schemeClr val="lt1"/>
                </a:solidFill>
                <a:latin typeface="Century Gothic"/>
                <a:ea typeface="Century Gothic"/>
                <a:cs typeface="Century Gothic"/>
                <a:sym typeface="Century Gothic"/>
              </a:defRPr>
            </a:lvl9pPr>
          </a:lstStyle>
          <a:p/>
        </p:txBody>
      </p:sp>
      <p:sp>
        <p:nvSpPr>
          <p:cNvPr id="8" name="Google Shape;8;p42"/>
          <p:cNvSpPr txBox="1"/>
          <p:nvPr>
            <p:ph idx="11" type="ftr"/>
          </p:nvPr>
        </p:nvSpPr>
        <p:spPr>
          <a:xfrm>
            <a:off x="451514" y="6041362"/>
            <a:ext cx="8644320" cy="365125"/>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900" u="none" cap="none" strike="noStrike">
                <a:solidFill>
                  <a:schemeClr val="lt1"/>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9pPr>
          </a:lstStyle>
          <a:p/>
        </p:txBody>
      </p:sp>
      <p:sp>
        <p:nvSpPr>
          <p:cNvPr id="9" name="Google Shape;9;p42"/>
          <p:cNvSpPr txBox="1"/>
          <p:nvPr>
            <p:ph idx="10" type="dt"/>
          </p:nvPr>
        </p:nvSpPr>
        <p:spPr>
          <a:xfrm>
            <a:off x="9334626" y="6041362"/>
            <a:ext cx="1343706" cy="365125"/>
          </a:xfrm>
          <a:prstGeom prst="rect">
            <a:avLst/>
          </a:prstGeom>
          <a:noFill/>
          <a:ln>
            <a:noFill/>
          </a:ln>
        </p:spPr>
        <p:txBody>
          <a:bodyPr anchorCtr="0" anchor="b" bIns="45700" lIns="91425" spcFirstLastPara="1" rIns="91425" wrap="square" tIns="45700">
            <a:noAutofit/>
          </a:bodyPr>
          <a:lstStyle>
            <a:lvl1pPr lvl="0" marR="0" rtl="0" algn="r">
              <a:spcBef>
                <a:spcPts val="0"/>
              </a:spcBef>
              <a:spcAft>
                <a:spcPts val="0"/>
              </a:spcAft>
              <a:buSzPts val="1400"/>
              <a:buNone/>
              <a:defRPr b="0" i="0" sz="900" u="none" cap="none" strike="noStrike">
                <a:solidFill>
                  <a:schemeClr val="lt1"/>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9pPr>
          </a:lstStyle>
          <a:p/>
        </p:txBody>
      </p:sp>
      <p:sp>
        <p:nvSpPr>
          <p:cNvPr id="10" name="Google Shape;10;p42"/>
          <p:cNvSpPr txBox="1"/>
          <p:nvPr>
            <p:ph idx="12" type="sldNum"/>
          </p:nvPr>
        </p:nvSpPr>
        <p:spPr>
          <a:xfrm>
            <a:off x="10678331" y="5915888"/>
            <a:ext cx="1062155" cy="490599"/>
          </a:xfrm>
          <a:prstGeom prst="rect">
            <a:avLst/>
          </a:prstGeom>
          <a:noFill/>
          <a:ln>
            <a:noFill/>
          </a:ln>
        </p:spPr>
        <p:txBody>
          <a:bodyPr anchorCtr="0" anchor="b" bIns="10800" lIns="91425" spcFirstLastPara="1" rIns="91425" wrap="square" tIns="45700">
            <a:noAutofit/>
          </a:bodyPr>
          <a:lstStyle>
            <a:lvl1pPr indent="0" lvl="0" marL="0" marR="0" rtl="0" algn="r">
              <a:spcBef>
                <a:spcPts val="0"/>
              </a:spcBef>
              <a:buNone/>
              <a:defRPr b="0" i="0" sz="2000" u="none" cap="none" strike="noStrike">
                <a:solidFill>
                  <a:schemeClr val="accent1"/>
                </a:solidFill>
                <a:latin typeface="Century Gothic"/>
                <a:ea typeface="Century Gothic"/>
                <a:cs typeface="Century Gothic"/>
                <a:sym typeface="Century Gothic"/>
              </a:defRPr>
            </a:lvl1pPr>
            <a:lvl2pPr indent="0" lvl="1" marL="0" marR="0" rtl="0" algn="r">
              <a:spcBef>
                <a:spcPts val="0"/>
              </a:spcBef>
              <a:buNone/>
              <a:defRPr b="0" i="0" sz="2000" u="none" cap="none" strike="noStrike">
                <a:solidFill>
                  <a:schemeClr val="accent1"/>
                </a:solidFill>
                <a:latin typeface="Century Gothic"/>
                <a:ea typeface="Century Gothic"/>
                <a:cs typeface="Century Gothic"/>
                <a:sym typeface="Century Gothic"/>
              </a:defRPr>
            </a:lvl2pPr>
            <a:lvl3pPr indent="0" lvl="2" marL="0" marR="0" rtl="0" algn="r">
              <a:spcBef>
                <a:spcPts val="0"/>
              </a:spcBef>
              <a:buNone/>
              <a:defRPr b="0" i="0" sz="2000" u="none" cap="none" strike="noStrike">
                <a:solidFill>
                  <a:schemeClr val="accent1"/>
                </a:solidFill>
                <a:latin typeface="Century Gothic"/>
                <a:ea typeface="Century Gothic"/>
                <a:cs typeface="Century Gothic"/>
                <a:sym typeface="Century Gothic"/>
              </a:defRPr>
            </a:lvl3pPr>
            <a:lvl4pPr indent="0" lvl="3" marL="0" marR="0" rtl="0" algn="r">
              <a:spcBef>
                <a:spcPts val="0"/>
              </a:spcBef>
              <a:buNone/>
              <a:defRPr b="0" i="0" sz="2000" u="none" cap="none" strike="noStrike">
                <a:solidFill>
                  <a:schemeClr val="accent1"/>
                </a:solidFill>
                <a:latin typeface="Century Gothic"/>
                <a:ea typeface="Century Gothic"/>
                <a:cs typeface="Century Gothic"/>
                <a:sym typeface="Century Gothic"/>
              </a:defRPr>
            </a:lvl4pPr>
            <a:lvl5pPr indent="0" lvl="4" marL="0" marR="0" rtl="0" algn="r">
              <a:spcBef>
                <a:spcPts val="0"/>
              </a:spcBef>
              <a:buNone/>
              <a:defRPr b="0" i="0" sz="2000" u="none" cap="none" strike="noStrike">
                <a:solidFill>
                  <a:schemeClr val="accent1"/>
                </a:solidFill>
                <a:latin typeface="Century Gothic"/>
                <a:ea typeface="Century Gothic"/>
                <a:cs typeface="Century Gothic"/>
                <a:sym typeface="Century Gothic"/>
              </a:defRPr>
            </a:lvl5pPr>
            <a:lvl6pPr indent="0" lvl="5" marL="0" marR="0" rtl="0" algn="r">
              <a:spcBef>
                <a:spcPts val="0"/>
              </a:spcBef>
              <a:buNone/>
              <a:defRPr b="0" i="0" sz="2000" u="none" cap="none" strike="noStrike">
                <a:solidFill>
                  <a:schemeClr val="accent1"/>
                </a:solidFill>
                <a:latin typeface="Century Gothic"/>
                <a:ea typeface="Century Gothic"/>
                <a:cs typeface="Century Gothic"/>
                <a:sym typeface="Century Gothic"/>
              </a:defRPr>
            </a:lvl6pPr>
            <a:lvl7pPr indent="0" lvl="6" marL="0" marR="0" rtl="0" algn="r">
              <a:spcBef>
                <a:spcPts val="0"/>
              </a:spcBef>
              <a:buNone/>
              <a:defRPr b="0" i="0" sz="2000" u="none" cap="none" strike="noStrike">
                <a:solidFill>
                  <a:schemeClr val="accent1"/>
                </a:solidFill>
                <a:latin typeface="Century Gothic"/>
                <a:ea typeface="Century Gothic"/>
                <a:cs typeface="Century Gothic"/>
                <a:sym typeface="Century Gothic"/>
              </a:defRPr>
            </a:lvl7pPr>
            <a:lvl8pPr indent="0" lvl="7" marL="0" marR="0" rtl="0" algn="r">
              <a:spcBef>
                <a:spcPts val="0"/>
              </a:spcBef>
              <a:buNone/>
              <a:defRPr b="0" i="0" sz="2000" u="none" cap="none" strike="noStrike">
                <a:solidFill>
                  <a:schemeClr val="accent1"/>
                </a:solidFill>
                <a:latin typeface="Century Gothic"/>
                <a:ea typeface="Century Gothic"/>
                <a:cs typeface="Century Gothic"/>
                <a:sym typeface="Century Gothic"/>
              </a:defRPr>
            </a:lvl8pPr>
            <a:lvl9pPr indent="0" lvl="8" marL="0" marR="0" rtl="0" algn="r">
              <a:spcBef>
                <a:spcPts val="0"/>
              </a:spcBef>
              <a:buNone/>
              <a:defRPr b="0" i="0" sz="2000" u="none" cap="none" strike="noStrike">
                <a:solidFill>
                  <a:schemeClr val="accen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s-A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 Id="rId4" Type="http://schemas.openxmlformats.org/officeDocument/2006/relationships/image" Target="../media/image4.png"/><Relationship Id="rId5" Type="http://schemas.openxmlformats.org/officeDocument/2006/relationships/image" Target="../media/image9.png"/><Relationship Id="rId6" Type="http://schemas.openxmlformats.org/officeDocument/2006/relationships/image" Target="../media/image25.png"/><Relationship Id="rId7" Type="http://schemas.openxmlformats.org/officeDocument/2006/relationships/image" Target="../media/image5.png"/><Relationship Id="rId8"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jp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8.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4.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0.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2.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image" Target="../media/image11.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1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jp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1.jpg"/><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8" name="Shape 118"/>
        <p:cNvGrpSpPr/>
        <p:nvPr/>
      </p:nvGrpSpPr>
      <p:grpSpPr>
        <a:xfrm>
          <a:off x="0" y="0"/>
          <a:ext cx="0" cy="0"/>
          <a:chOff x="0" y="0"/>
          <a:chExt cx="0" cy="0"/>
        </a:xfrm>
      </p:grpSpPr>
      <p:grpSp>
        <p:nvGrpSpPr>
          <p:cNvPr id="119" name="Google Shape;119;p1"/>
          <p:cNvGrpSpPr/>
          <p:nvPr/>
        </p:nvGrpSpPr>
        <p:grpSpPr>
          <a:xfrm>
            <a:off x="-516890" y="0"/>
            <a:ext cx="12192000" cy="6858000"/>
            <a:chOff x="0" y="0"/>
            <a:chExt cx="12192000" cy="6858000"/>
          </a:xfrm>
        </p:grpSpPr>
        <p:pic>
          <p:nvPicPr>
            <p:cNvPr id="120" name="Google Shape;120;p1"/>
            <p:cNvPicPr preferRelativeResize="0"/>
            <p:nvPr/>
          </p:nvPicPr>
          <p:blipFill rotWithShape="1">
            <a:blip r:embed="rId3">
              <a:alphaModFix/>
            </a:blip>
            <a:srcRect b="0" l="0" r="0" t="0"/>
            <a:stretch/>
          </p:blipFill>
          <p:spPr>
            <a:xfrm>
              <a:off x="0" y="0"/>
              <a:ext cx="12191999" cy="6857998"/>
            </a:xfrm>
            <a:prstGeom prst="rect">
              <a:avLst/>
            </a:prstGeom>
            <a:noFill/>
            <a:ln>
              <a:noFill/>
            </a:ln>
          </p:spPr>
        </p:pic>
        <p:pic>
          <p:nvPicPr>
            <p:cNvPr id="121" name="Google Shape;121;p1"/>
            <p:cNvPicPr preferRelativeResize="0"/>
            <p:nvPr/>
          </p:nvPicPr>
          <p:blipFill rotWithShape="1">
            <a:blip r:embed="rId4">
              <a:alphaModFix/>
            </a:blip>
            <a:srcRect b="0" l="0" r="0" t="0"/>
            <a:stretch/>
          </p:blipFill>
          <p:spPr>
            <a:xfrm>
              <a:off x="0" y="2666999"/>
              <a:ext cx="4190999" cy="4181474"/>
            </a:xfrm>
            <a:prstGeom prst="rect">
              <a:avLst/>
            </a:prstGeom>
            <a:noFill/>
            <a:ln>
              <a:noFill/>
            </a:ln>
          </p:spPr>
        </p:pic>
        <p:pic>
          <p:nvPicPr>
            <p:cNvPr id="122" name="Google Shape;122;p1"/>
            <p:cNvPicPr preferRelativeResize="0"/>
            <p:nvPr/>
          </p:nvPicPr>
          <p:blipFill rotWithShape="1">
            <a:blip r:embed="rId5">
              <a:alphaModFix/>
            </a:blip>
            <a:srcRect b="0" l="0" r="0" t="0"/>
            <a:stretch/>
          </p:blipFill>
          <p:spPr>
            <a:xfrm>
              <a:off x="8610600" y="1676400"/>
              <a:ext cx="2819400" cy="2819400"/>
            </a:xfrm>
            <a:prstGeom prst="rect">
              <a:avLst/>
            </a:prstGeom>
            <a:noFill/>
            <a:ln>
              <a:noFill/>
            </a:ln>
          </p:spPr>
        </p:pic>
        <p:pic>
          <p:nvPicPr>
            <p:cNvPr id="123" name="Google Shape;123;p1"/>
            <p:cNvPicPr preferRelativeResize="0"/>
            <p:nvPr/>
          </p:nvPicPr>
          <p:blipFill rotWithShape="1">
            <a:blip r:embed="rId6">
              <a:alphaModFix/>
            </a:blip>
            <a:srcRect b="0" l="0" r="0" t="0"/>
            <a:stretch/>
          </p:blipFill>
          <p:spPr>
            <a:xfrm>
              <a:off x="8001000" y="0"/>
              <a:ext cx="1600200" cy="1600200"/>
            </a:xfrm>
            <a:prstGeom prst="rect">
              <a:avLst/>
            </a:prstGeom>
            <a:noFill/>
            <a:ln>
              <a:noFill/>
            </a:ln>
          </p:spPr>
        </p:pic>
        <p:pic>
          <p:nvPicPr>
            <p:cNvPr id="124" name="Google Shape;124;p1"/>
            <p:cNvPicPr preferRelativeResize="0"/>
            <p:nvPr/>
          </p:nvPicPr>
          <p:blipFill rotWithShape="1">
            <a:blip r:embed="rId7">
              <a:alphaModFix/>
            </a:blip>
            <a:srcRect b="0" l="0" r="0" t="0"/>
            <a:stretch/>
          </p:blipFill>
          <p:spPr>
            <a:xfrm>
              <a:off x="8610600" y="5876924"/>
              <a:ext cx="990600" cy="981073"/>
            </a:xfrm>
            <a:prstGeom prst="rect">
              <a:avLst/>
            </a:prstGeom>
            <a:noFill/>
            <a:ln>
              <a:noFill/>
            </a:ln>
          </p:spPr>
        </p:pic>
        <p:sp>
          <p:nvSpPr>
            <p:cNvPr id="125" name="Google Shape;125;p1"/>
            <p:cNvSpPr/>
            <p:nvPr/>
          </p:nvSpPr>
          <p:spPr>
            <a:xfrm>
              <a:off x="0" y="0"/>
              <a:ext cx="12192000" cy="6858000"/>
            </a:xfrm>
            <a:custGeom>
              <a:rect b="b" l="l" r="r" t="t"/>
              <a:pathLst>
                <a:path extrusionOk="0" h="6858000" w="12192000">
                  <a:moveTo>
                    <a:pt x="12192000" y="0"/>
                  </a:moveTo>
                  <a:lnTo>
                    <a:pt x="11709273" y="0"/>
                  </a:lnTo>
                  <a:lnTo>
                    <a:pt x="11709273" y="469900"/>
                  </a:lnTo>
                  <a:lnTo>
                    <a:pt x="11709273" y="6381750"/>
                  </a:lnTo>
                  <a:lnTo>
                    <a:pt x="476364" y="6381750"/>
                  </a:lnTo>
                  <a:lnTo>
                    <a:pt x="476364" y="469900"/>
                  </a:lnTo>
                  <a:lnTo>
                    <a:pt x="11709273" y="469900"/>
                  </a:lnTo>
                  <a:lnTo>
                    <a:pt x="11709273" y="0"/>
                  </a:lnTo>
                  <a:lnTo>
                    <a:pt x="0" y="0"/>
                  </a:lnTo>
                  <a:lnTo>
                    <a:pt x="0" y="469900"/>
                  </a:lnTo>
                  <a:lnTo>
                    <a:pt x="0" y="6381750"/>
                  </a:lnTo>
                  <a:lnTo>
                    <a:pt x="0" y="6858000"/>
                  </a:lnTo>
                  <a:lnTo>
                    <a:pt x="12192000" y="6858000"/>
                  </a:lnTo>
                  <a:lnTo>
                    <a:pt x="12192000" y="6381750"/>
                  </a:lnTo>
                  <a:lnTo>
                    <a:pt x="12192000" y="469900"/>
                  </a:lnTo>
                  <a:lnTo>
                    <a:pt x="1219200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pic>
          <p:nvPicPr>
            <p:cNvPr id="126" name="Google Shape;126;p1"/>
            <p:cNvPicPr preferRelativeResize="0"/>
            <p:nvPr/>
          </p:nvPicPr>
          <p:blipFill rotWithShape="1">
            <a:blip r:embed="rId8">
              <a:alphaModFix/>
            </a:blip>
            <a:srcRect b="0" l="0" r="0" t="0"/>
            <a:stretch/>
          </p:blipFill>
          <p:spPr>
            <a:xfrm>
              <a:off x="10401300" y="0"/>
              <a:ext cx="762000" cy="1209675"/>
            </a:xfrm>
            <a:prstGeom prst="rect">
              <a:avLst/>
            </a:prstGeom>
            <a:noFill/>
            <a:ln>
              <a:noFill/>
            </a:ln>
          </p:spPr>
        </p:pic>
        <p:sp>
          <p:nvSpPr>
            <p:cNvPr id="127" name="Google Shape;127;p1"/>
            <p:cNvSpPr/>
            <p:nvPr/>
          </p:nvSpPr>
          <p:spPr>
            <a:xfrm>
              <a:off x="10439400" y="0"/>
              <a:ext cx="685800" cy="1143000"/>
            </a:xfrm>
            <a:custGeom>
              <a:rect b="b" l="l" r="r" t="t"/>
              <a:pathLst>
                <a:path extrusionOk="0" h="1143000" w="685800">
                  <a:moveTo>
                    <a:pt x="685800" y="0"/>
                  </a:moveTo>
                  <a:lnTo>
                    <a:pt x="0" y="0"/>
                  </a:lnTo>
                  <a:lnTo>
                    <a:pt x="0" y="1143000"/>
                  </a:lnTo>
                  <a:lnTo>
                    <a:pt x="685800" y="1143000"/>
                  </a:lnTo>
                  <a:lnTo>
                    <a:pt x="685800" y="0"/>
                  </a:lnTo>
                  <a:close/>
                </a:path>
              </a:pathLst>
            </a:custGeom>
            <a:solidFill>
              <a:srgbClr val="ABD333"/>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grpSp>
      <p:sp>
        <p:nvSpPr>
          <p:cNvPr id="128" name="Google Shape;128;p1"/>
          <p:cNvSpPr txBox="1"/>
          <p:nvPr>
            <p:ph type="title"/>
          </p:nvPr>
        </p:nvSpPr>
        <p:spPr>
          <a:xfrm>
            <a:off x="2727960" y="1489963"/>
            <a:ext cx="5702300" cy="2045335"/>
          </a:xfrm>
          <a:prstGeom prst="rect">
            <a:avLst/>
          </a:prstGeom>
          <a:noFill/>
          <a:ln>
            <a:noFill/>
          </a:ln>
          <a:effectLst>
            <a:outerShdw blurRad="50800">
              <a:srgbClr val="000000">
                <a:alpha val="60000"/>
              </a:srgbClr>
            </a:outerShdw>
          </a:effectLst>
        </p:spPr>
        <p:txBody>
          <a:bodyPr anchorCtr="0" anchor="b" bIns="0" lIns="0" spcFirstLastPara="1" rIns="0" wrap="square" tIns="16500">
            <a:spAutoFit/>
          </a:bodyPr>
          <a:lstStyle/>
          <a:p>
            <a:pPr indent="0" lvl="0" marL="12700" rtl="0" algn="l">
              <a:lnSpc>
                <a:spcPct val="100000"/>
              </a:lnSpc>
              <a:spcBef>
                <a:spcPts val="0"/>
              </a:spcBef>
              <a:spcAft>
                <a:spcPts val="0"/>
              </a:spcAft>
              <a:buClr>
                <a:srgbClr val="FEFEFE"/>
              </a:buClr>
              <a:buSzPts val="4000"/>
              <a:buFont typeface="Century Gothic"/>
              <a:buNone/>
            </a:pPr>
            <a:r>
              <a:rPr lang="es-AR"/>
              <a:t>SISTEMA</a:t>
            </a:r>
            <a:endParaRPr/>
          </a:p>
          <a:p>
            <a:pPr indent="0" lvl="0" marL="1556385" marR="5080" rtl="0" algn="l">
              <a:lnSpc>
                <a:spcPct val="131500"/>
              </a:lnSpc>
              <a:spcBef>
                <a:spcPts val="175"/>
              </a:spcBef>
              <a:spcAft>
                <a:spcPts val="0"/>
              </a:spcAft>
              <a:buClr>
                <a:srgbClr val="FEFEFE"/>
              </a:buClr>
              <a:buSzPts val="4000"/>
              <a:buFont typeface="Century Gothic"/>
              <a:buNone/>
            </a:pPr>
            <a:r>
              <a:rPr lang="es-AR"/>
              <a:t>REPRODUCTOR  MASCULINO</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83" name="Shape 183"/>
        <p:cNvGrpSpPr/>
        <p:nvPr/>
      </p:nvGrpSpPr>
      <p:grpSpPr>
        <a:xfrm>
          <a:off x="0" y="0"/>
          <a:ext cx="0" cy="0"/>
          <a:chOff x="0" y="0"/>
          <a:chExt cx="0" cy="0"/>
        </a:xfrm>
      </p:grpSpPr>
      <p:sp>
        <p:nvSpPr>
          <p:cNvPr id="184" name="Google Shape;184;p10"/>
          <p:cNvSpPr txBox="1"/>
          <p:nvPr>
            <p:ph type="title"/>
          </p:nvPr>
        </p:nvSpPr>
        <p:spPr>
          <a:xfrm>
            <a:off x="4793615" y="713740"/>
            <a:ext cx="2637155" cy="701040"/>
          </a:xfrm>
          <a:prstGeom prst="rect">
            <a:avLst/>
          </a:prstGeom>
          <a:noFill/>
          <a:ln>
            <a:noFill/>
          </a:ln>
          <a:effectLst>
            <a:outerShdw blurRad="50800">
              <a:srgbClr val="000000">
                <a:alpha val="60000"/>
              </a:srgbClr>
            </a:outerShdw>
          </a:effectLst>
        </p:spPr>
        <p:txBody>
          <a:bodyPr anchorCtr="0" anchor="b" bIns="0" lIns="0" spcFirstLastPara="1" rIns="0" wrap="square" tIns="16500">
            <a:spAutoFit/>
          </a:bodyPr>
          <a:lstStyle/>
          <a:p>
            <a:pPr indent="0" lvl="0" marL="12700" rtl="0" algn="l">
              <a:lnSpc>
                <a:spcPct val="100000"/>
              </a:lnSpc>
              <a:spcBef>
                <a:spcPts val="0"/>
              </a:spcBef>
              <a:spcAft>
                <a:spcPts val="0"/>
              </a:spcAft>
              <a:buClr>
                <a:srgbClr val="FEFEFE"/>
              </a:buClr>
              <a:buSzPts val="4000"/>
              <a:buFont typeface="Century Gothic"/>
              <a:buNone/>
            </a:pPr>
            <a:r>
              <a:rPr lang="es-AR"/>
              <a:t>ESCROTO</a:t>
            </a:r>
            <a:endParaRPr/>
          </a:p>
        </p:txBody>
      </p:sp>
      <p:sp>
        <p:nvSpPr>
          <p:cNvPr id="185" name="Google Shape;185;p10"/>
          <p:cNvSpPr txBox="1"/>
          <p:nvPr/>
        </p:nvSpPr>
        <p:spPr>
          <a:xfrm>
            <a:off x="594359" y="1768855"/>
            <a:ext cx="10830560" cy="4737735"/>
          </a:xfrm>
          <a:prstGeom prst="rect">
            <a:avLst/>
          </a:prstGeom>
          <a:noFill/>
          <a:ln>
            <a:noFill/>
          </a:ln>
        </p:spPr>
        <p:txBody>
          <a:bodyPr anchorCtr="0" anchor="t" bIns="0" lIns="0" spcFirstLastPara="1" rIns="0" wrap="square" tIns="18400">
            <a:spAutoFit/>
          </a:bodyPr>
          <a:lstStyle/>
          <a:p>
            <a:pPr indent="-410208" lvl="0" marL="422275" marR="5080" rtl="0" algn="l">
              <a:lnSpc>
                <a:spcPct val="99500"/>
              </a:lnSpc>
              <a:spcBef>
                <a:spcPts val="0"/>
              </a:spcBef>
              <a:spcAft>
                <a:spcPts val="0"/>
              </a:spcAft>
              <a:buClr>
                <a:srgbClr val="ABD333"/>
              </a:buClr>
              <a:buSzPts val="2000"/>
              <a:buFont typeface="Lucida Sans"/>
              <a:buChar char="►"/>
            </a:pPr>
            <a:r>
              <a:rPr lang="es-AR" sz="2600">
                <a:solidFill>
                  <a:schemeClr val="lt1"/>
                </a:solidFill>
                <a:latin typeface="Lucida Sans"/>
                <a:ea typeface="Lucida Sans"/>
                <a:cs typeface="Lucida Sans"/>
                <a:sym typeface="Lucida Sans"/>
              </a:rPr>
              <a:t>Es un saco de	piel arrugada, músculos y fascia, está dividido en  su interior por un Septo y cada uno de los compartimientos por lo  común contiene 1 Testículo, el Epidídimo y el Conducto  Deferente o Conducto Seminal.</a:t>
            </a:r>
            <a:endParaRPr sz="2600">
              <a:solidFill>
                <a:schemeClr val="lt1"/>
              </a:solidFill>
              <a:latin typeface="Lucida Sans"/>
              <a:ea typeface="Lucida Sans"/>
              <a:cs typeface="Lucida Sans"/>
              <a:sym typeface="Lucida Sans"/>
            </a:endParaRPr>
          </a:p>
          <a:p>
            <a:pPr indent="-410208" lvl="0" marL="422275" marR="34925" rtl="0" algn="l">
              <a:lnSpc>
                <a:spcPct val="118461"/>
              </a:lnSpc>
              <a:spcBef>
                <a:spcPts val="994"/>
              </a:spcBef>
              <a:spcAft>
                <a:spcPts val="0"/>
              </a:spcAft>
              <a:buClr>
                <a:srgbClr val="ABD333"/>
              </a:buClr>
              <a:buSzPts val="2000"/>
              <a:buFont typeface="Lucida Sans"/>
              <a:buChar char="►"/>
            </a:pPr>
            <a:r>
              <a:rPr lang="es-AR" sz="2600">
                <a:solidFill>
                  <a:schemeClr val="lt1"/>
                </a:solidFill>
                <a:latin typeface="Lucida Sans"/>
                <a:ea typeface="Lucida Sans"/>
                <a:cs typeface="Lucida Sans"/>
                <a:sym typeface="Lucida Sans"/>
              </a:rPr>
              <a:t>El lado izquierdo del escroto pende un poco más bajo, alrededor  de 1 cm que el derecho.</a:t>
            </a:r>
            <a:endParaRPr sz="2600">
              <a:solidFill>
                <a:schemeClr val="lt1"/>
              </a:solidFill>
              <a:latin typeface="Lucida Sans"/>
              <a:ea typeface="Lucida Sans"/>
              <a:cs typeface="Lucida Sans"/>
              <a:sym typeface="Lucida Sans"/>
            </a:endParaRPr>
          </a:p>
          <a:p>
            <a:pPr indent="-410208" lvl="0" marL="422275" marR="378460" rtl="0" algn="l">
              <a:lnSpc>
                <a:spcPct val="101099"/>
              </a:lnSpc>
              <a:spcBef>
                <a:spcPts val="880"/>
              </a:spcBef>
              <a:spcAft>
                <a:spcPts val="0"/>
              </a:spcAft>
              <a:buClr>
                <a:srgbClr val="ABD333"/>
              </a:buClr>
              <a:buSzPts val="2000"/>
              <a:buFont typeface="Lucida Sans"/>
              <a:buChar char="►"/>
            </a:pPr>
            <a:r>
              <a:rPr lang="es-AR" sz="2600">
                <a:solidFill>
                  <a:schemeClr val="lt1"/>
                </a:solidFill>
                <a:latin typeface="Lucida Sans"/>
                <a:ea typeface="Lucida Sans"/>
                <a:cs typeface="Lucida Sans"/>
                <a:sym typeface="Lucida Sans"/>
              </a:rPr>
              <a:t>La piel tiene un abundante suministro de glándulas sebáceas y  sudoríparas y está cubierta de vello escaso.</a:t>
            </a:r>
            <a:endParaRPr sz="2600">
              <a:solidFill>
                <a:schemeClr val="lt1"/>
              </a:solidFill>
              <a:latin typeface="Lucida Sans"/>
              <a:ea typeface="Lucida Sans"/>
              <a:cs typeface="Lucida Sans"/>
              <a:sym typeface="Lucida Sans"/>
            </a:endParaRPr>
          </a:p>
          <a:p>
            <a:pPr indent="-410208" lvl="0" marL="422275" marR="54610" rtl="0" algn="l">
              <a:lnSpc>
                <a:spcPct val="99900"/>
              </a:lnSpc>
              <a:spcBef>
                <a:spcPts val="940"/>
              </a:spcBef>
              <a:spcAft>
                <a:spcPts val="0"/>
              </a:spcAft>
              <a:buClr>
                <a:srgbClr val="ABD333"/>
              </a:buClr>
              <a:buSzPts val="2000"/>
              <a:buFont typeface="Lucida Sans"/>
              <a:buChar char="►"/>
            </a:pPr>
            <a:r>
              <a:rPr lang="es-AR" sz="2600">
                <a:solidFill>
                  <a:schemeClr val="lt1"/>
                </a:solidFill>
                <a:latin typeface="Lucida Sans"/>
                <a:ea typeface="Lucida Sans"/>
                <a:cs typeface="Lucida Sans"/>
                <a:sym typeface="Lucida Sans"/>
              </a:rPr>
              <a:t>La contracción y la relajación de los músculos lisos que están por  debajo de la piel tienen como resultado la	retracción de	los  testículos para protegerlos del traumatismo externo y del frío.</a:t>
            </a:r>
            <a:endParaRPr sz="2600">
              <a:solidFill>
                <a:schemeClr val="lt1"/>
              </a:solidFill>
              <a:latin typeface="Lucida Sans"/>
              <a:ea typeface="Lucida Sans"/>
              <a:cs typeface="Lucida Sans"/>
              <a:sym typeface="Lucida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89" name="Shape 189"/>
        <p:cNvGrpSpPr/>
        <p:nvPr/>
      </p:nvGrpSpPr>
      <p:grpSpPr>
        <a:xfrm>
          <a:off x="0" y="0"/>
          <a:ext cx="0" cy="0"/>
          <a:chOff x="0" y="0"/>
          <a:chExt cx="0" cy="0"/>
        </a:xfrm>
      </p:grpSpPr>
      <p:grpSp>
        <p:nvGrpSpPr>
          <p:cNvPr id="190" name="Google Shape;190;p11"/>
          <p:cNvGrpSpPr/>
          <p:nvPr/>
        </p:nvGrpSpPr>
        <p:grpSpPr>
          <a:xfrm>
            <a:off x="800100" y="2400300"/>
            <a:ext cx="10877550" cy="4457697"/>
            <a:chOff x="800100" y="2400300"/>
            <a:chExt cx="10877550" cy="4457697"/>
          </a:xfrm>
        </p:grpSpPr>
        <p:pic>
          <p:nvPicPr>
            <p:cNvPr id="191" name="Google Shape;191;p11"/>
            <p:cNvPicPr preferRelativeResize="0"/>
            <p:nvPr/>
          </p:nvPicPr>
          <p:blipFill rotWithShape="1">
            <a:blip r:embed="rId3">
              <a:alphaModFix/>
            </a:blip>
            <a:srcRect b="0" l="0" r="0" t="0"/>
            <a:stretch/>
          </p:blipFill>
          <p:spPr>
            <a:xfrm>
              <a:off x="6610350" y="2495549"/>
              <a:ext cx="5067300" cy="4362448"/>
            </a:xfrm>
            <a:prstGeom prst="rect">
              <a:avLst/>
            </a:prstGeom>
            <a:noFill/>
            <a:ln>
              <a:noFill/>
            </a:ln>
          </p:spPr>
        </p:pic>
        <p:pic>
          <p:nvPicPr>
            <p:cNvPr id="192" name="Google Shape;192;p11"/>
            <p:cNvPicPr preferRelativeResize="0"/>
            <p:nvPr/>
          </p:nvPicPr>
          <p:blipFill rotWithShape="1">
            <a:blip r:embed="rId4">
              <a:alphaModFix/>
            </a:blip>
            <a:srcRect b="0" l="0" r="0" t="0"/>
            <a:stretch/>
          </p:blipFill>
          <p:spPr>
            <a:xfrm>
              <a:off x="800100" y="2400300"/>
              <a:ext cx="4610100" cy="3933825"/>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96" name="Shape 196"/>
        <p:cNvGrpSpPr/>
        <p:nvPr/>
      </p:nvGrpSpPr>
      <p:grpSpPr>
        <a:xfrm>
          <a:off x="0" y="0"/>
          <a:ext cx="0" cy="0"/>
          <a:chOff x="0" y="0"/>
          <a:chExt cx="0" cy="0"/>
        </a:xfrm>
      </p:grpSpPr>
      <p:sp>
        <p:nvSpPr>
          <p:cNvPr id="197" name="Google Shape;197;p12"/>
          <p:cNvSpPr txBox="1"/>
          <p:nvPr/>
        </p:nvSpPr>
        <p:spPr>
          <a:xfrm>
            <a:off x="733425" y="992505"/>
            <a:ext cx="10387330" cy="5396230"/>
          </a:xfrm>
          <a:prstGeom prst="rect">
            <a:avLst/>
          </a:prstGeom>
          <a:noFill/>
          <a:ln>
            <a:noFill/>
          </a:ln>
        </p:spPr>
        <p:txBody>
          <a:bodyPr anchorCtr="0" anchor="t" bIns="0" lIns="0" spcFirstLastPara="1" rIns="0" wrap="square" tIns="16500">
            <a:spAutoFit/>
          </a:bodyPr>
          <a:lstStyle/>
          <a:p>
            <a:pPr indent="-410208" lvl="0" marL="422275" marR="5080" rtl="0" algn="l">
              <a:lnSpc>
                <a:spcPct val="99900"/>
              </a:lnSpc>
              <a:spcBef>
                <a:spcPts val="0"/>
              </a:spcBef>
              <a:spcAft>
                <a:spcPts val="0"/>
              </a:spcAft>
              <a:buClr>
                <a:srgbClr val="ABD333"/>
              </a:buClr>
              <a:buSzPts val="2000"/>
              <a:buFont typeface="Lucida Sans"/>
              <a:buChar char="►"/>
            </a:pPr>
            <a:r>
              <a:rPr lang="es-AR" sz="2600">
                <a:solidFill>
                  <a:schemeClr val="lt1"/>
                </a:solidFill>
                <a:latin typeface="Lucida Sans"/>
                <a:ea typeface="Lucida Sans"/>
                <a:cs typeface="Lucida Sans"/>
                <a:sym typeface="Lucida Sans"/>
              </a:rPr>
              <a:t>Durante los episodios de alta temperatura exterior (ambiental)  o interna (fiebre) los músculos se relajan y los testículos  descienden alejándose del cuerpo. A la inversa, las  temperaturas externas frías estimulan la contracción de	los  músculos y esto acerca los testículos al cuerpo.</a:t>
            </a:r>
            <a:endParaRPr sz="2600">
              <a:solidFill>
                <a:schemeClr val="lt1"/>
              </a:solidFill>
              <a:latin typeface="Lucida Sans"/>
              <a:ea typeface="Lucida Sans"/>
              <a:cs typeface="Lucida Sans"/>
              <a:sym typeface="Lucida Sans"/>
            </a:endParaRPr>
          </a:p>
          <a:p>
            <a:pPr indent="-410208" lvl="0" marL="422275" marR="38735" rtl="0" algn="l">
              <a:lnSpc>
                <a:spcPct val="118461"/>
              </a:lnSpc>
              <a:spcBef>
                <a:spcPts val="1000"/>
              </a:spcBef>
              <a:spcAft>
                <a:spcPts val="0"/>
              </a:spcAft>
              <a:buClr>
                <a:srgbClr val="ABD333"/>
              </a:buClr>
              <a:buSzPts val="2000"/>
              <a:buFont typeface="Lucida Sans"/>
              <a:buChar char="►"/>
            </a:pPr>
            <a:r>
              <a:rPr lang="es-AR" sz="2600">
                <a:solidFill>
                  <a:schemeClr val="lt1"/>
                </a:solidFill>
                <a:latin typeface="Lucida Sans"/>
                <a:ea typeface="Lucida Sans"/>
                <a:cs typeface="Lucida Sans"/>
                <a:sym typeface="Lucida Sans"/>
              </a:rPr>
              <a:t>El propósito de esta movilidad es mantener	al testículo dentro  de un rango óptimo de	temperatura para la producción y  viabilidad de los espermatozoides.</a:t>
            </a:r>
            <a:endParaRPr sz="2600">
              <a:solidFill>
                <a:schemeClr val="lt1"/>
              </a:solidFill>
              <a:latin typeface="Lucida Sans"/>
              <a:ea typeface="Lucida Sans"/>
              <a:cs typeface="Lucida Sans"/>
              <a:sym typeface="Lucida Sans"/>
            </a:endParaRPr>
          </a:p>
          <a:p>
            <a:pPr indent="-410208" lvl="0" marL="422275" marR="263525" rtl="0" algn="l">
              <a:lnSpc>
                <a:spcPct val="99300"/>
              </a:lnSpc>
              <a:spcBef>
                <a:spcPts val="935"/>
              </a:spcBef>
              <a:spcAft>
                <a:spcPts val="0"/>
              </a:spcAft>
              <a:buClr>
                <a:srgbClr val="ABD333"/>
              </a:buClr>
              <a:buSzPts val="2000"/>
              <a:buFont typeface="Lucida Sans"/>
              <a:buChar char="►"/>
            </a:pPr>
            <a:r>
              <a:rPr lang="es-AR" sz="2600">
                <a:solidFill>
                  <a:schemeClr val="lt1"/>
                </a:solidFill>
                <a:latin typeface="Lucida Sans"/>
                <a:ea typeface="Lucida Sans"/>
                <a:cs typeface="Lucida Sans"/>
                <a:sym typeface="Lucida Sans"/>
              </a:rPr>
              <a:t>Los baños en bañera con agua caliente, la ropa interior y los  pantalones apretados, y mantenerse sentado durante  periodos	prolongados representan un ambiente externo  demasiado caliente o impiden la movilidad testicular y esto  tiene un efecto nocivo sobre la espermatogénesis.</a:t>
            </a:r>
            <a:endParaRPr sz="2600">
              <a:solidFill>
                <a:schemeClr val="lt1"/>
              </a:solidFill>
              <a:latin typeface="Lucida Sans"/>
              <a:ea typeface="Lucida Sans"/>
              <a:cs typeface="Lucida Sans"/>
              <a:sym typeface="Lucida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01" name="Shape 201"/>
        <p:cNvGrpSpPr/>
        <p:nvPr/>
      </p:nvGrpSpPr>
      <p:grpSpPr>
        <a:xfrm>
          <a:off x="0" y="0"/>
          <a:ext cx="0" cy="0"/>
          <a:chOff x="0" y="0"/>
          <a:chExt cx="0" cy="0"/>
        </a:xfrm>
      </p:grpSpPr>
      <p:sp>
        <p:nvSpPr>
          <p:cNvPr id="202" name="Google Shape;202;p13"/>
          <p:cNvSpPr txBox="1"/>
          <p:nvPr>
            <p:ph type="title"/>
          </p:nvPr>
        </p:nvSpPr>
        <p:spPr>
          <a:xfrm>
            <a:off x="2940050" y="901318"/>
            <a:ext cx="6358890" cy="701040"/>
          </a:xfrm>
          <a:prstGeom prst="rect">
            <a:avLst/>
          </a:prstGeom>
          <a:noFill/>
          <a:ln>
            <a:noFill/>
          </a:ln>
          <a:effectLst>
            <a:outerShdw blurRad="50800">
              <a:srgbClr val="000000">
                <a:alpha val="60000"/>
              </a:srgbClr>
            </a:outerShdw>
          </a:effectLst>
        </p:spPr>
        <p:txBody>
          <a:bodyPr anchorCtr="0" anchor="b" bIns="0" lIns="0" spcFirstLastPara="1" rIns="0" wrap="square" tIns="16500">
            <a:spAutoFit/>
          </a:bodyPr>
          <a:lstStyle/>
          <a:p>
            <a:pPr indent="0" lvl="0" marL="12700" rtl="0" algn="l">
              <a:lnSpc>
                <a:spcPct val="100000"/>
              </a:lnSpc>
              <a:spcBef>
                <a:spcPts val="0"/>
              </a:spcBef>
              <a:spcAft>
                <a:spcPts val="0"/>
              </a:spcAft>
              <a:buClr>
                <a:srgbClr val="FEFEFE"/>
              </a:buClr>
              <a:buSzPts val="4000"/>
              <a:buFont typeface="Century Gothic"/>
              <a:buNone/>
            </a:pPr>
            <a:r>
              <a:rPr lang="es-AR"/>
              <a:t>ESTRUCTURAS INTERNAS</a:t>
            </a:r>
            <a:endParaRPr/>
          </a:p>
        </p:txBody>
      </p:sp>
      <p:sp>
        <p:nvSpPr>
          <p:cNvPr id="203" name="Google Shape;203;p13"/>
          <p:cNvSpPr txBox="1"/>
          <p:nvPr/>
        </p:nvSpPr>
        <p:spPr>
          <a:xfrm>
            <a:off x="701675" y="2554350"/>
            <a:ext cx="6342380" cy="2801620"/>
          </a:xfrm>
          <a:prstGeom prst="rect">
            <a:avLst/>
          </a:prstGeom>
          <a:noFill/>
          <a:ln>
            <a:noFill/>
          </a:ln>
        </p:spPr>
        <p:txBody>
          <a:bodyPr anchorCtr="0" anchor="t" bIns="0" lIns="0" spcFirstLastPara="1" rIns="0" wrap="square" tIns="146050">
            <a:spAutoFit/>
          </a:bodyPr>
          <a:lstStyle/>
          <a:p>
            <a:pPr indent="-419733" lvl="0" marL="431800" marR="0" rtl="0" algn="l">
              <a:lnSpc>
                <a:spcPct val="1000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Las estructuras internas incluyen:</a:t>
            </a:r>
            <a:endParaRPr sz="2750">
              <a:solidFill>
                <a:schemeClr val="lt1"/>
              </a:solidFill>
              <a:latin typeface="Lucida Sans"/>
              <a:ea typeface="Lucida Sans"/>
              <a:cs typeface="Lucida Sans"/>
              <a:sym typeface="Lucida Sans"/>
            </a:endParaRPr>
          </a:p>
          <a:p>
            <a:pPr indent="-419733" lvl="0" marL="431800" marR="0" rtl="0" algn="l">
              <a:lnSpc>
                <a:spcPct val="100000"/>
              </a:lnSpc>
              <a:spcBef>
                <a:spcPts val="105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Testículos</a:t>
            </a:r>
            <a:endParaRPr sz="2750">
              <a:solidFill>
                <a:schemeClr val="lt1"/>
              </a:solidFill>
              <a:latin typeface="Lucida Sans"/>
              <a:ea typeface="Lucida Sans"/>
              <a:cs typeface="Lucida Sans"/>
              <a:sym typeface="Lucida Sans"/>
            </a:endParaRPr>
          </a:p>
          <a:p>
            <a:pPr indent="-419733" lvl="0" marL="431800" marR="0" rtl="0" algn="l">
              <a:lnSpc>
                <a:spcPct val="100000"/>
              </a:lnSpc>
              <a:spcBef>
                <a:spcPts val="105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Conductos o Canales del testículo</a:t>
            </a:r>
            <a:endParaRPr sz="2750">
              <a:solidFill>
                <a:schemeClr val="lt1"/>
              </a:solidFill>
              <a:latin typeface="Lucida Sans"/>
              <a:ea typeface="Lucida Sans"/>
              <a:cs typeface="Lucida Sans"/>
              <a:sym typeface="Lucida Sans"/>
            </a:endParaRPr>
          </a:p>
          <a:p>
            <a:pPr indent="-419733" lvl="0" marL="431800" marR="0" rtl="0" algn="l">
              <a:lnSpc>
                <a:spcPct val="100000"/>
              </a:lnSpc>
              <a:spcBef>
                <a:spcPts val="105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Glándulas accesorias</a:t>
            </a:r>
            <a:endParaRPr sz="2750">
              <a:solidFill>
                <a:schemeClr val="lt1"/>
              </a:solidFill>
              <a:latin typeface="Lucida Sans"/>
              <a:ea typeface="Lucida Sans"/>
              <a:cs typeface="Lucida Sans"/>
              <a:sym typeface="Lucida Sans"/>
            </a:endParaRPr>
          </a:p>
          <a:p>
            <a:pPr indent="-419733" lvl="0" marL="431800" marR="0" rtl="0" algn="l">
              <a:lnSpc>
                <a:spcPct val="100000"/>
              </a:lnSpc>
              <a:spcBef>
                <a:spcPts val="113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Tracto Reproductor</a:t>
            </a:r>
            <a:endParaRPr sz="2750">
              <a:solidFill>
                <a:schemeClr val="lt1"/>
              </a:solidFill>
              <a:latin typeface="Lucida Sans"/>
              <a:ea typeface="Lucida Sans"/>
              <a:cs typeface="Lucida Sans"/>
              <a:sym typeface="Lucida Sans"/>
            </a:endParaRPr>
          </a:p>
        </p:txBody>
      </p:sp>
      <p:pic>
        <p:nvPicPr>
          <p:cNvPr id="204" name="Google Shape;204;p13"/>
          <p:cNvPicPr preferRelativeResize="0"/>
          <p:nvPr/>
        </p:nvPicPr>
        <p:blipFill rotWithShape="1">
          <a:blip r:embed="rId3">
            <a:alphaModFix/>
          </a:blip>
          <a:srcRect b="0" l="0" r="0" t="0"/>
          <a:stretch/>
        </p:blipFill>
        <p:spPr>
          <a:xfrm>
            <a:off x="7200900" y="1752600"/>
            <a:ext cx="4791075" cy="510539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08" name="Shape 208"/>
        <p:cNvGrpSpPr/>
        <p:nvPr/>
      </p:nvGrpSpPr>
      <p:grpSpPr>
        <a:xfrm>
          <a:off x="0" y="0"/>
          <a:ext cx="0" cy="0"/>
          <a:chOff x="0" y="0"/>
          <a:chExt cx="0" cy="0"/>
        </a:xfrm>
      </p:grpSpPr>
      <p:sp>
        <p:nvSpPr>
          <p:cNvPr id="209" name="Google Shape;209;p14"/>
          <p:cNvSpPr txBox="1"/>
          <p:nvPr>
            <p:ph type="title"/>
          </p:nvPr>
        </p:nvSpPr>
        <p:spPr>
          <a:xfrm>
            <a:off x="4413503" y="821689"/>
            <a:ext cx="3127375" cy="701040"/>
          </a:xfrm>
          <a:prstGeom prst="rect">
            <a:avLst/>
          </a:prstGeom>
          <a:noFill/>
          <a:ln>
            <a:noFill/>
          </a:ln>
          <a:effectLst>
            <a:outerShdw blurRad="50800">
              <a:srgbClr val="000000">
                <a:alpha val="60000"/>
              </a:srgbClr>
            </a:outerShdw>
          </a:effectLst>
        </p:spPr>
        <p:txBody>
          <a:bodyPr anchorCtr="0" anchor="b" bIns="0" lIns="0" spcFirstLastPara="1" rIns="0" wrap="square" tIns="16500">
            <a:spAutoFit/>
          </a:bodyPr>
          <a:lstStyle/>
          <a:p>
            <a:pPr indent="0" lvl="0" marL="12700" rtl="0" algn="l">
              <a:lnSpc>
                <a:spcPct val="100000"/>
              </a:lnSpc>
              <a:spcBef>
                <a:spcPts val="0"/>
              </a:spcBef>
              <a:spcAft>
                <a:spcPts val="0"/>
              </a:spcAft>
              <a:buClr>
                <a:srgbClr val="FEFEFE"/>
              </a:buClr>
              <a:buSzPts val="4000"/>
              <a:buFont typeface="Century Gothic"/>
              <a:buNone/>
            </a:pPr>
            <a:r>
              <a:rPr lang="es-AR"/>
              <a:t>TESTÍCULOS</a:t>
            </a:r>
            <a:endParaRPr/>
          </a:p>
        </p:txBody>
      </p:sp>
      <p:sp>
        <p:nvSpPr>
          <p:cNvPr id="210" name="Google Shape;210;p14"/>
          <p:cNvSpPr txBox="1"/>
          <p:nvPr/>
        </p:nvSpPr>
        <p:spPr>
          <a:xfrm>
            <a:off x="489584" y="1872233"/>
            <a:ext cx="10763885" cy="4551045"/>
          </a:xfrm>
          <a:prstGeom prst="rect">
            <a:avLst/>
          </a:prstGeom>
          <a:noFill/>
          <a:ln>
            <a:noFill/>
          </a:ln>
        </p:spPr>
        <p:txBody>
          <a:bodyPr anchorCtr="0" anchor="t" bIns="0" lIns="0" spcFirstLastPara="1" rIns="0" wrap="square" tIns="6350">
            <a:spAutoFit/>
          </a:bodyPr>
          <a:lstStyle/>
          <a:p>
            <a:pPr indent="-419733" lvl="0" marL="431800" marR="889635" rtl="0" algn="l">
              <a:lnSpc>
                <a:spcPct val="1024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Son 2 glándulas pequeñas ovaladas, situadas del saco  escrotal.</a:t>
            </a:r>
            <a:endParaRPr sz="2750">
              <a:solidFill>
                <a:schemeClr val="lt1"/>
              </a:solidFill>
              <a:latin typeface="Lucida Sans"/>
              <a:ea typeface="Lucida Sans"/>
              <a:cs typeface="Lucida Sans"/>
              <a:sym typeface="Lucida Sans"/>
            </a:endParaRPr>
          </a:p>
          <a:p>
            <a:pPr indent="-419733" lvl="0" marL="431800" marR="5080" rtl="0" algn="l">
              <a:lnSpc>
                <a:spcPct val="102400"/>
              </a:lnSpc>
              <a:spcBef>
                <a:spcPts val="98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Están suspendidos mediante un anclaje al tejido del escroto  y al cordón espermático.</a:t>
            </a:r>
            <a:endParaRPr sz="2750">
              <a:solidFill>
                <a:schemeClr val="lt1"/>
              </a:solidFill>
              <a:latin typeface="Lucida Sans"/>
              <a:ea typeface="Lucida Sans"/>
              <a:cs typeface="Lucida Sans"/>
              <a:sym typeface="Lucida Sans"/>
            </a:endParaRPr>
          </a:p>
          <a:p>
            <a:pPr indent="-419733" lvl="0" marL="431800" marR="565150" rtl="0" algn="l">
              <a:lnSpc>
                <a:spcPct val="102000"/>
              </a:lnSpc>
              <a:spcBef>
                <a:spcPts val="98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Su localización original es dentro del abdomen y  descienden a través del canal inguinal hacia el final del  séptimo mes lunar de la vida fetal. Hacia el noveno mes,  uno o ambos testículos todavía pueden estar dentro del  canal	inguinal y su descenso final al saco escrotal se  presenta en el período postnatal temprano.</a:t>
            </a:r>
            <a:endParaRPr sz="2750">
              <a:solidFill>
                <a:schemeClr val="lt1"/>
              </a:solidFill>
              <a:latin typeface="Lucida Sans"/>
              <a:ea typeface="Lucida Sans"/>
              <a:cs typeface="Lucida Sans"/>
              <a:sym typeface="Lucida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14" name="Shape 214"/>
        <p:cNvGrpSpPr/>
        <p:nvPr/>
      </p:nvGrpSpPr>
      <p:grpSpPr>
        <a:xfrm>
          <a:off x="0" y="0"/>
          <a:ext cx="0" cy="0"/>
          <a:chOff x="0" y="0"/>
          <a:chExt cx="0" cy="0"/>
        </a:xfrm>
      </p:grpSpPr>
      <p:pic>
        <p:nvPicPr>
          <p:cNvPr id="215" name="Google Shape;215;p15"/>
          <p:cNvPicPr preferRelativeResize="0"/>
          <p:nvPr/>
        </p:nvPicPr>
        <p:blipFill rotWithShape="1">
          <a:blip r:embed="rId3">
            <a:alphaModFix/>
          </a:blip>
          <a:srcRect b="0" l="0" r="0" t="0"/>
          <a:stretch/>
        </p:blipFill>
        <p:spPr>
          <a:xfrm>
            <a:off x="1409700" y="1209674"/>
            <a:ext cx="9372600" cy="564832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19" name="Shape 219"/>
        <p:cNvGrpSpPr/>
        <p:nvPr/>
      </p:nvGrpSpPr>
      <p:grpSpPr>
        <a:xfrm>
          <a:off x="0" y="0"/>
          <a:ext cx="0" cy="0"/>
          <a:chOff x="0" y="0"/>
          <a:chExt cx="0" cy="0"/>
        </a:xfrm>
      </p:grpSpPr>
      <p:sp>
        <p:nvSpPr>
          <p:cNvPr id="220" name="Google Shape;220;p16"/>
          <p:cNvSpPr txBox="1"/>
          <p:nvPr/>
        </p:nvSpPr>
        <p:spPr>
          <a:xfrm>
            <a:off x="621982" y="1070292"/>
            <a:ext cx="10316845" cy="5427980"/>
          </a:xfrm>
          <a:prstGeom prst="rect">
            <a:avLst/>
          </a:prstGeom>
          <a:noFill/>
          <a:ln>
            <a:noFill/>
          </a:ln>
        </p:spPr>
        <p:txBody>
          <a:bodyPr anchorCtr="0" anchor="t" bIns="0" lIns="0" spcFirstLastPara="1" rIns="0" wrap="square" tIns="60325">
            <a:spAutoFit/>
          </a:bodyPr>
          <a:lstStyle/>
          <a:p>
            <a:pPr indent="-419733" lvl="0" marL="431800" marR="360045" rtl="0" algn="just">
              <a:lnSpc>
                <a:spcPct val="10909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Los testículos deben estar en el interior del escroto para  que pueda producirse la espermatogénesis.</a:t>
            </a:r>
            <a:endParaRPr sz="2750">
              <a:solidFill>
                <a:schemeClr val="lt1"/>
              </a:solidFill>
              <a:latin typeface="Lucida Sans"/>
              <a:ea typeface="Lucida Sans"/>
              <a:cs typeface="Lucida Sans"/>
              <a:sym typeface="Lucida Sans"/>
            </a:endParaRPr>
          </a:p>
          <a:p>
            <a:pPr indent="-419733" lvl="0" marL="431800" marR="91440" rtl="0" algn="just">
              <a:lnSpc>
                <a:spcPct val="91000"/>
              </a:lnSpc>
              <a:spcBef>
                <a:spcPts val="93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Los testículos tienen un origen similar a los ovarios de las  mujeres. Cada testículo es blanquecino y algo aplanado  a los lados, y mide de 4 a 5 cm (2.5 pulg.)de longitud.</a:t>
            </a:r>
            <a:endParaRPr sz="2750">
              <a:solidFill>
                <a:schemeClr val="lt1"/>
              </a:solidFill>
              <a:latin typeface="Lucida Sans"/>
              <a:ea typeface="Lucida Sans"/>
              <a:cs typeface="Lucida Sans"/>
              <a:sym typeface="Lucida Sans"/>
            </a:endParaRPr>
          </a:p>
          <a:p>
            <a:pPr indent="-419733" lvl="0" marL="431800" marR="5080" rtl="0" algn="l">
              <a:lnSpc>
                <a:spcPct val="91600"/>
              </a:lnSpc>
              <a:spcBef>
                <a:spcPts val="103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Cada testículo esta rodeado por un tejido blanco fibroso  que lo divide en varios lobulillos. Dentro de cada lobulillo  existen Túbulos Seminíferos enrollados y angostos que  miden de 1 a 3 pulg. De longitud ( 7.5 cm) y acúmulos de  células intersticiales o de Leydig.</a:t>
            </a:r>
            <a:endParaRPr sz="2750">
              <a:solidFill>
                <a:schemeClr val="lt1"/>
              </a:solidFill>
              <a:latin typeface="Lucida Sans"/>
              <a:ea typeface="Lucida Sans"/>
              <a:cs typeface="Lucida Sans"/>
              <a:sym typeface="Lucida Sans"/>
            </a:endParaRPr>
          </a:p>
          <a:p>
            <a:pPr indent="-419733" lvl="0" marL="431800" marR="480694" rtl="0" algn="l">
              <a:lnSpc>
                <a:spcPct val="91000"/>
              </a:lnSpc>
              <a:spcBef>
                <a:spcPts val="105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Las espermátides se adosan	al epitelio germinativo o  células de Sertoli, dentro de los túbulos seminíferos y se  convierten en espermatozoides.</a:t>
            </a:r>
            <a:endParaRPr sz="2750">
              <a:solidFill>
                <a:schemeClr val="lt1"/>
              </a:solidFill>
              <a:latin typeface="Lucida Sans"/>
              <a:ea typeface="Lucida Sans"/>
              <a:cs typeface="Lucida Sans"/>
              <a:sym typeface="Lucida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24" name="Shape 224"/>
        <p:cNvGrpSpPr/>
        <p:nvPr/>
      </p:nvGrpSpPr>
      <p:grpSpPr>
        <a:xfrm>
          <a:off x="0" y="0"/>
          <a:ext cx="0" cy="0"/>
          <a:chOff x="0" y="0"/>
          <a:chExt cx="0" cy="0"/>
        </a:xfrm>
      </p:grpSpPr>
      <p:sp>
        <p:nvSpPr>
          <p:cNvPr id="225" name="Google Shape;225;p17"/>
          <p:cNvSpPr txBox="1"/>
          <p:nvPr/>
        </p:nvSpPr>
        <p:spPr>
          <a:xfrm>
            <a:off x="889317" y="1176019"/>
            <a:ext cx="10180955" cy="5046980"/>
          </a:xfrm>
          <a:prstGeom prst="rect">
            <a:avLst/>
          </a:prstGeom>
          <a:noFill/>
          <a:ln>
            <a:noFill/>
          </a:ln>
        </p:spPr>
        <p:txBody>
          <a:bodyPr anchorCtr="0" anchor="t" bIns="0" lIns="0" spcFirstLastPara="1" rIns="0" wrap="square" tIns="53975">
            <a:spAutoFit/>
          </a:bodyPr>
          <a:lstStyle/>
          <a:p>
            <a:pPr indent="-419733" lvl="0" marL="431800" marR="154940" rtl="0" algn="l">
              <a:lnSpc>
                <a:spcPct val="910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Las células intersticiales son células tisulares grandes de  tejido conectivo de sostén (Estromales) responsables de  la producción de	la Hormona Androgénica  Testosterona.</a:t>
            </a:r>
            <a:endParaRPr sz="2750">
              <a:solidFill>
                <a:schemeClr val="lt1"/>
              </a:solidFill>
              <a:latin typeface="Lucida Sans"/>
              <a:ea typeface="Lucida Sans"/>
              <a:cs typeface="Lucida Sans"/>
              <a:sym typeface="Lucida Sans"/>
            </a:endParaRPr>
          </a:p>
          <a:p>
            <a:pPr indent="-419733" lvl="0" marL="431800" marR="0" rtl="0" algn="l">
              <a:lnSpc>
                <a:spcPct val="100000"/>
              </a:lnSpc>
              <a:spcBef>
                <a:spcPts val="60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Las 2 funciones principales del testículo son:</a:t>
            </a:r>
            <a:endParaRPr sz="2750">
              <a:solidFill>
                <a:schemeClr val="lt1"/>
              </a:solidFill>
              <a:latin typeface="Lucida Sans"/>
              <a:ea typeface="Lucida Sans"/>
              <a:cs typeface="Lucida Sans"/>
              <a:sym typeface="Lucida Sans"/>
            </a:endParaRPr>
          </a:p>
          <a:p>
            <a:pPr indent="-419733" lvl="0" marL="431800" marR="5080" rtl="0" algn="l">
              <a:lnSpc>
                <a:spcPct val="91800"/>
              </a:lnSpc>
              <a:spcBef>
                <a:spcPts val="110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ESPERMATOGÉNESIS: Es el proceso de maduración que  produce los espermatozoides, comienza durante la  pubertad y por lo general continúa durante toda la vida  del hombre.</a:t>
            </a:r>
            <a:endParaRPr sz="2750">
              <a:solidFill>
                <a:schemeClr val="lt1"/>
              </a:solidFill>
              <a:latin typeface="Lucida Sans"/>
              <a:ea typeface="Lucida Sans"/>
              <a:cs typeface="Lucida Sans"/>
              <a:sym typeface="Lucida Sans"/>
            </a:endParaRPr>
          </a:p>
          <a:p>
            <a:pPr indent="-419733" lvl="0" marL="431800" marR="334010" rtl="0" algn="l">
              <a:lnSpc>
                <a:spcPct val="92200"/>
              </a:lnSpc>
              <a:spcBef>
                <a:spcPts val="94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Las células sexuales primitivas (Espermatogonias) están  presentes en los túbulos seminíferos de	los varones  recién nacidos.</a:t>
            </a:r>
            <a:endParaRPr sz="2750">
              <a:solidFill>
                <a:schemeClr val="lt1"/>
              </a:solidFill>
              <a:latin typeface="Lucida Sans"/>
              <a:ea typeface="Lucida Sans"/>
              <a:cs typeface="Lucida Sans"/>
              <a:sym typeface="Lucida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29" name="Shape 229"/>
        <p:cNvGrpSpPr/>
        <p:nvPr/>
      </p:nvGrpSpPr>
      <p:grpSpPr>
        <a:xfrm>
          <a:off x="0" y="0"/>
          <a:ext cx="0" cy="0"/>
          <a:chOff x="0" y="0"/>
          <a:chExt cx="0" cy="0"/>
        </a:xfrm>
      </p:grpSpPr>
      <p:sp>
        <p:nvSpPr>
          <p:cNvPr id="230" name="Google Shape;230;p18"/>
          <p:cNvSpPr txBox="1"/>
          <p:nvPr/>
        </p:nvSpPr>
        <p:spPr>
          <a:xfrm>
            <a:off x="579119" y="2588894"/>
            <a:ext cx="10286365" cy="1727835"/>
          </a:xfrm>
          <a:prstGeom prst="rect">
            <a:avLst/>
          </a:prstGeom>
          <a:noFill/>
          <a:ln>
            <a:noFill/>
          </a:ln>
        </p:spPr>
        <p:txBody>
          <a:bodyPr anchorCtr="0" anchor="t" bIns="0" lIns="0" spcFirstLastPara="1" rIns="0" wrap="square" tIns="8875">
            <a:spAutoFit/>
          </a:bodyPr>
          <a:lstStyle/>
          <a:p>
            <a:pPr indent="-419733" lvl="0" marL="431800" marR="5080" rtl="0" algn="l">
              <a:lnSpc>
                <a:spcPct val="101699"/>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PRODUCCIÓN DE HORMONAS:	Los testículos secretan la  Hormona Esteroide Sexual Testosterona en las cantidades  requeridas para	el crecimiento, el desarrollo y el  funcionamiento normal del varón.</a:t>
            </a:r>
            <a:endParaRPr sz="2750">
              <a:solidFill>
                <a:schemeClr val="lt1"/>
              </a:solidFill>
              <a:latin typeface="Lucida Sans"/>
              <a:ea typeface="Lucida Sans"/>
              <a:cs typeface="Lucida Sans"/>
              <a:sym typeface="Lucida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34" name="Shape 234"/>
        <p:cNvGrpSpPr/>
        <p:nvPr/>
      </p:nvGrpSpPr>
      <p:grpSpPr>
        <a:xfrm>
          <a:off x="0" y="0"/>
          <a:ext cx="0" cy="0"/>
          <a:chOff x="0" y="0"/>
          <a:chExt cx="0" cy="0"/>
        </a:xfrm>
      </p:grpSpPr>
      <p:sp>
        <p:nvSpPr>
          <p:cNvPr id="235" name="Google Shape;235;p19"/>
          <p:cNvSpPr txBox="1"/>
          <p:nvPr>
            <p:ph type="title"/>
          </p:nvPr>
        </p:nvSpPr>
        <p:spPr>
          <a:xfrm>
            <a:off x="2040889" y="817181"/>
            <a:ext cx="7917300" cy="1458000"/>
          </a:xfrm>
          <a:prstGeom prst="rect">
            <a:avLst/>
          </a:prstGeom>
          <a:noFill/>
          <a:ln>
            <a:noFill/>
          </a:ln>
          <a:effectLst>
            <a:outerShdw blurRad="50800">
              <a:srgbClr val="000000">
                <a:alpha val="60000"/>
              </a:srgbClr>
            </a:outerShdw>
          </a:effectLst>
        </p:spPr>
        <p:txBody>
          <a:bodyPr anchorCtr="0" anchor="b" bIns="0" lIns="0" spcFirstLastPara="1" rIns="0" wrap="square" tIns="32375">
            <a:spAutoFit/>
          </a:bodyPr>
          <a:lstStyle/>
          <a:p>
            <a:pPr indent="-2575560" lvl="0" marL="2588260" marR="5080" rtl="0" algn="l">
              <a:lnSpc>
                <a:spcPct val="131500"/>
              </a:lnSpc>
              <a:spcBef>
                <a:spcPts val="0"/>
              </a:spcBef>
              <a:spcAft>
                <a:spcPts val="0"/>
              </a:spcAft>
              <a:buClr>
                <a:srgbClr val="FEFEFE"/>
              </a:buClr>
              <a:buSzPts val="4000"/>
              <a:buFont typeface="Century Gothic"/>
              <a:buNone/>
            </a:pPr>
            <a:r>
              <a:rPr lang="es-AR"/>
              <a:t>CONDUCTOS O CANALES DEL  TESTÍCULO</a:t>
            </a:r>
            <a:endParaRPr/>
          </a:p>
        </p:txBody>
      </p:sp>
      <p:sp>
        <p:nvSpPr>
          <p:cNvPr id="236" name="Google Shape;236;p19"/>
          <p:cNvSpPr txBox="1"/>
          <p:nvPr/>
        </p:nvSpPr>
        <p:spPr>
          <a:xfrm>
            <a:off x="593725" y="2314574"/>
            <a:ext cx="10326300" cy="4110000"/>
          </a:xfrm>
          <a:prstGeom prst="rect">
            <a:avLst/>
          </a:prstGeom>
          <a:noFill/>
          <a:ln>
            <a:noFill/>
          </a:ln>
        </p:spPr>
        <p:txBody>
          <a:bodyPr anchorCtr="0" anchor="t" bIns="0" lIns="0" spcFirstLastPara="1" rIns="0" wrap="square" tIns="6350">
            <a:spAutoFit/>
          </a:bodyPr>
          <a:lstStyle/>
          <a:p>
            <a:pPr indent="-419733" lvl="0" marL="431800" marR="5080" rtl="0" algn="l">
              <a:lnSpc>
                <a:spcPct val="1024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Para que los espermatozoides puedan abandonar el  organismo tiene que recorrer toda la longitud del sistema  de conductos en sucesión:</a:t>
            </a:r>
            <a:endParaRPr sz="2750">
              <a:solidFill>
                <a:schemeClr val="lt1"/>
              </a:solidFill>
              <a:latin typeface="Lucida Sans"/>
              <a:ea typeface="Lucida Sans"/>
              <a:cs typeface="Lucida Sans"/>
              <a:sym typeface="Lucida Sans"/>
            </a:endParaRPr>
          </a:p>
          <a:p>
            <a:pPr indent="-419733" lvl="0" marL="431800" marR="0" rtl="0" algn="l">
              <a:lnSpc>
                <a:spcPct val="100000"/>
              </a:lnSpc>
              <a:spcBef>
                <a:spcPts val="105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TÚBULOS SEMINÍFEROS</a:t>
            </a:r>
            <a:endParaRPr sz="2750">
              <a:solidFill>
                <a:schemeClr val="lt1"/>
              </a:solidFill>
              <a:latin typeface="Lucida Sans"/>
              <a:ea typeface="Lucida Sans"/>
              <a:cs typeface="Lucida Sans"/>
              <a:sym typeface="Lucida Sans"/>
            </a:endParaRPr>
          </a:p>
          <a:p>
            <a:pPr indent="-419733" lvl="0" marL="431800" marR="0" rtl="0" algn="l">
              <a:lnSpc>
                <a:spcPct val="100000"/>
              </a:lnSpc>
              <a:spcBef>
                <a:spcPts val="105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EPIDÍDIMOS</a:t>
            </a:r>
            <a:endParaRPr sz="2750">
              <a:solidFill>
                <a:schemeClr val="lt1"/>
              </a:solidFill>
              <a:latin typeface="Lucida Sans"/>
              <a:ea typeface="Lucida Sans"/>
              <a:cs typeface="Lucida Sans"/>
              <a:sym typeface="Lucida Sans"/>
            </a:endParaRPr>
          </a:p>
          <a:p>
            <a:pPr indent="-419733" lvl="0" marL="431800" marR="0" rtl="0" algn="l">
              <a:lnSpc>
                <a:spcPct val="100000"/>
              </a:lnSpc>
              <a:spcBef>
                <a:spcPts val="105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CONDUCTOS</a:t>
            </a:r>
            <a:r>
              <a:rPr lang="es-AR" sz="2750">
                <a:solidFill>
                  <a:schemeClr val="lt1"/>
                </a:solidFill>
                <a:latin typeface="Lucida Sans"/>
                <a:ea typeface="Lucida Sans"/>
                <a:cs typeface="Lucida Sans"/>
                <a:sym typeface="Lucida Sans"/>
              </a:rPr>
              <a:t> DEFERENTES</a:t>
            </a:r>
            <a:endParaRPr sz="2750">
              <a:solidFill>
                <a:schemeClr val="lt1"/>
              </a:solidFill>
              <a:latin typeface="Lucida Sans"/>
              <a:ea typeface="Lucida Sans"/>
              <a:cs typeface="Lucida Sans"/>
              <a:sym typeface="Lucida Sans"/>
            </a:endParaRPr>
          </a:p>
          <a:p>
            <a:pPr indent="-419733" lvl="0" marL="431800" marR="0" rtl="0" algn="l">
              <a:lnSpc>
                <a:spcPct val="100000"/>
              </a:lnSpc>
              <a:spcBef>
                <a:spcPts val="113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CONDUCTOS EYACULATORIOS</a:t>
            </a:r>
            <a:endParaRPr sz="2750">
              <a:solidFill>
                <a:schemeClr val="lt1"/>
              </a:solidFill>
              <a:latin typeface="Lucida Sans"/>
              <a:ea typeface="Lucida Sans"/>
              <a:cs typeface="Lucida Sans"/>
              <a:sym typeface="Lucida Sans"/>
            </a:endParaRPr>
          </a:p>
          <a:p>
            <a:pPr indent="-419733" lvl="0" marL="431800" marR="0" rtl="0" algn="l">
              <a:lnSpc>
                <a:spcPct val="100000"/>
              </a:lnSpc>
              <a:spcBef>
                <a:spcPts val="105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URETRA</a:t>
            </a:r>
            <a:endParaRPr sz="2750">
              <a:solidFill>
                <a:schemeClr val="lt1"/>
              </a:solidFill>
              <a:latin typeface="Lucida Sans"/>
              <a:ea typeface="Lucida Sans"/>
              <a:cs typeface="Lucida Sans"/>
              <a:sym typeface="Lucida Sans"/>
            </a:endParaRPr>
          </a:p>
        </p:txBody>
      </p:sp>
      <p:pic>
        <p:nvPicPr>
          <p:cNvPr id="237" name="Google Shape;237;p19"/>
          <p:cNvPicPr preferRelativeResize="0"/>
          <p:nvPr/>
        </p:nvPicPr>
        <p:blipFill rotWithShape="1">
          <a:blip r:embed="rId3">
            <a:alphaModFix/>
          </a:blip>
          <a:srcRect b="0" l="0" r="0" t="0"/>
          <a:stretch/>
        </p:blipFill>
        <p:spPr>
          <a:xfrm>
            <a:off x="7724775" y="3200399"/>
            <a:ext cx="4467225" cy="36575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32" name="Shape 132"/>
        <p:cNvGrpSpPr/>
        <p:nvPr/>
      </p:nvGrpSpPr>
      <p:grpSpPr>
        <a:xfrm>
          <a:off x="0" y="0"/>
          <a:ext cx="0" cy="0"/>
          <a:chOff x="0" y="0"/>
          <a:chExt cx="0" cy="0"/>
        </a:xfrm>
      </p:grpSpPr>
      <p:sp>
        <p:nvSpPr>
          <p:cNvPr id="133" name="Google Shape;133;p2"/>
          <p:cNvSpPr txBox="1"/>
          <p:nvPr/>
        </p:nvSpPr>
        <p:spPr>
          <a:xfrm>
            <a:off x="489584" y="2171382"/>
            <a:ext cx="11168380" cy="3291204"/>
          </a:xfrm>
          <a:prstGeom prst="rect">
            <a:avLst/>
          </a:prstGeom>
          <a:noFill/>
          <a:ln>
            <a:noFill/>
          </a:ln>
        </p:spPr>
        <p:txBody>
          <a:bodyPr anchorCtr="0" anchor="t" bIns="0" lIns="0" spcFirstLastPara="1" rIns="0" wrap="square" tIns="5700">
            <a:spAutoFit/>
          </a:bodyPr>
          <a:lstStyle/>
          <a:p>
            <a:pPr indent="-419733" lvl="0" marL="431800" marR="258445" rtl="0" algn="l">
              <a:lnSpc>
                <a:spcPct val="1024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El sistema reproductor masculino comprende los genitales  externos e internos localizados dentro de la cavidad pélvica.</a:t>
            </a:r>
            <a:endParaRPr sz="2750">
              <a:solidFill>
                <a:schemeClr val="lt1"/>
              </a:solidFill>
              <a:latin typeface="Lucida Sans"/>
              <a:ea typeface="Lucida Sans"/>
              <a:cs typeface="Lucida Sans"/>
              <a:sym typeface="Lucida Sans"/>
            </a:endParaRPr>
          </a:p>
          <a:p>
            <a:pPr indent="-419733" lvl="0" marL="431800" marR="481330" rtl="0" algn="l">
              <a:lnSpc>
                <a:spcPct val="102400"/>
              </a:lnSpc>
              <a:spcBef>
                <a:spcPts val="113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El sistema reproductor del varón empieza a desarrollarse en  respuesta a la Testosterona durante la vida fetal inicial.</a:t>
            </a:r>
            <a:endParaRPr sz="2750">
              <a:solidFill>
                <a:schemeClr val="lt1"/>
              </a:solidFill>
              <a:latin typeface="Lucida Sans"/>
              <a:ea typeface="Lucida Sans"/>
              <a:cs typeface="Lucida Sans"/>
              <a:sym typeface="Lucida Sans"/>
            </a:endParaRPr>
          </a:p>
          <a:p>
            <a:pPr indent="-419733" lvl="0" marL="431800" marR="5080" rtl="0" algn="l">
              <a:lnSpc>
                <a:spcPct val="102400"/>
              </a:lnSpc>
              <a:spcBef>
                <a:spcPts val="97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La reanudación de esta hormona al comienzo de la pubertad  estimula el crecimiento y la maduración de	las estructuras  reproductoras y de las características sexuales secundarias.</a:t>
            </a:r>
            <a:endParaRPr sz="2750">
              <a:solidFill>
                <a:schemeClr val="lt1"/>
              </a:solidFill>
              <a:latin typeface="Lucida Sans"/>
              <a:ea typeface="Lucida Sans"/>
              <a:cs typeface="Lucida Sans"/>
              <a:sym typeface="Lucida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41" name="Shape 241"/>
        <p:cNvGrpSpPr/>
        <p:nvPr/>
      </p:nvGrpSpPr>
      <p:grpSpPr>
        <a:xfrm>
          <a:off x="0" y="0"/>
          <a:ext cx="0" cy="0"/>
          <a:chOff x="0" y="0"/>
          <a:chExt cx="0" cy="0"/>
        </a:xfrm>
      </p:grpSpPr>
      <p:sp>
        <p:nvSpPr>
          <p:cNvPr id="242" name="Google Shape;242;p20"/>
          <p:cNvSpPr txBox="1"/>
          <p:nvPr>
            <p:ph type="title"/>
          </p:nvPr>
        </p:nvSpPr>
        <p:spPr>
          <a:xfrm>
            <a:off x="4664075" y="901318"/>
            <a:ext cx="2863215" cy="701040"/>
          </a:xfrm>
          <a:prstGeom prst="rect">
            <a:avLst/>
          </a:prstGeom>
          <a:noFill/>
          <a:ln>
            <a:noFill/>
          </a:ln>
          <a:effectLst>
            <a:outerShdw blurRad="50800">
              <a:srgbClr val="000000">
                <a:alpha val="60000"/>
              </a:srgbClr>
            </a:outerShdw>
          </a:effectLst>
        </p:spPr>
        <p:txBody>
          <a:bodyPr anchorCtr="0" anchor="b" bIns="0" lIns="0" spcFirstLastPara="1" rIns="0" wrap="square" tIns="16500">
            <a:spAutoFit/>
          </a:bodyPr>
          <a:lstStyle/>
          <a:p>
            <a:pPr indent="0" lvl="0" marL="12700" rtl="0" algn="l">
              <a:lnSpc>
                <a:spcPct val="100000"/>
              </a:lnSpc>
              <a:spcBef>
                <a:spcPts val="0"/>
              </a:spcBef>
              <a:spcAft>
                <a:spcPts val="0"/>
              </a:spcAft>
              <a:buClr>
                <a:srgbClr val="FEFEFE"/>
              </a:buClr>
              <a:buSzPts val="4000"/>
              <a:buFont typeface="Century Gothic"/>
              <a:buNone/>
            </a:pPr>
            <a:r>
              <a:rPr lang="es-AR"/>
              <a:t>EPIDÍDIMO</a:t>
            </a:r>
            <a:endParaRPr/>
          </a:p>
        </p:txBody>
      </p:sp>
      <p:sp>
        <p:nvSpPr>
          <p:cNvPr id="243" name="Google Shape;243;p20"/>
          <p:cNvSpPr txBox="1"/>
          <p:nvPr/>
        </p:nvSpPr>
        <p:spPr>
          <a:xfrm>
            <a:off x="735012" y="2263774"/>
            <a:ext cx="10546080" cy="3997960"/>
          </a:xfrm>
          <a:prstGeom prst="rect">
            <a:avLst/>
          </a:prstGeom>
          <a:noFill/>
          <a:ln>
            <a:noFill/>
          </a:ln>
        </p:spPr>
        <p:txBody>
          <a:bodyPr anchorCtr="0" anchor="t" bIns="0" lIns="0" spcFirstLastPara="1" rIns="0" wrap="square" tIns="7600">
            <a:spAutoFit/>
          </a:bodyPr>
          <a:lstStyle/>
          <a:p>
            <a:pPr indent="-419733" lvl="0" marL="431800" marR="5080" rtl="0" algn="l">
              <a:lnSpc>
                <a:spcPct val="1020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Cada testículo tiene un tubo enrollado de cerca de 5 cm,  en forma de media luna, el epidídimo descansa arriba y al  lado de	cada	testículo. Tiene una cabeza, un cuerpo y  una cola. Es el lugar de almacenamiento de los  espermatozoides en maduración y produce una pequeña  cantidad de líquido seminal (semen).</a:t>
            </a:r>
            <a:endParaRPr sz="2750">
              <a:solidFill>
                <a:schemeClr val="lt1"/>
              </a:solidFill>
              <a:latin typeface="Lucida Sans"/>
              <a:ea typeface="Lucida Sans"/>
              <a:cs typeface="Lucida Sans"/>
              <a:sym typeface="Lucida Sans"/>
            </a:endParaRPr>
          </a:p>
          <a:p>
            <a:pPr indent="-419733" lvl="0" marL="431800" marR="532130" rtl="0" algn="l">
              <a:lnSpc>
                <a:spcPct val="102400"/>
              </a:lnSpc>
              <a:spcBef>
                <a:spcPts val="98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En su interior, los espermatozoides pueden almacenarse  mas de	40 días y mantener su fertilidad para	luego ser  desplazados al exterior o ser reabsorbidos.</a:t>
            </a:r>
            <a:endParaRPr sz="2750">
              <a:solidFill>
                <a:schemeClr val="lt1"/>
              </a:solidFill>
              <a:latin typeface="Lucida Sans"/>
              <a:ea typeface="Lucida Sans"/>
              <a:cs typeface="Lucida Sans"/>
              <a:sym typeface="Lucida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47" name="Shape 247"/>
        <p:cNvGrpSpPr/>
        <p:nvPr/>
      </p:nvGrpSpPr>
      <p:grpSpPr>
        <a:xfrm>
          <a:off x="0" y="0"/>
          <a:ext cx="0" cy="0"/>
          <a:chOff x="0" y="0"/>
          <a:chExt cx="0" cy="0"/>
        </a:xfrm>
      </p:grpSpPr>
      <p:pic>
        <p:nvPicPr>
          <p:cNvPr id="248" name="Google Shape;248;p21"/>
          <p:cNvPicPr preferRelativeResize="0"/>
          <p:nvPr/>
        </p:nvPicPr>
        <p:blipFill rotWithShape="1">
          <a:blip r:embed="rId3">
            <a:alphaModFix/>
          </a:blip>
          <a:srcRect b="0" l="0" r="0" t="0"/>
          <a:stretch/>
        </p:blipFill>
        <p:spPr>
          <a:xfrm>
            <a:off x="3228975" y="990600"/>
            <a:ext cx="5734050" cy="48768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52" name="Shape 252"/>
        <p:cNvGrpSpPr/>
        <p:nvPr/>
      </p:nvGrpSpPr>
      <p:grpSpPr>
        <a:xfrm>
          <a:off x="0" y="0"/>
          <a:ext cx="0" cy="0"/>
          <a:chOff x="0" y="0"/>
          <a:chExt cx="0" cy="0"/>
        </a:xfrm>
      </p:grpSpPr>
      <p:sp>
        <p:nvSpPr>
          <p:cNvPr id="253" name="Google Shape;253;p22"/>
          <p:cNvSpPr txBox="1"/>
          <p:nvPr>
            <p:ph type="title"/>
          </p:nvPr>
        </p:nvSpPr>
        <p:spPr>
          <a:xfrm>
            <a:off x="2632710" y="821689"/>
            <a:ext cx="6987540" cy="701040"/>
          </a:xfrm>
          <a:prstGeom prst="rect">
            <a:avLst/>
          </a:prstGeom>
          <a:noFill/>
          <a:ln>
            <a:noFill/>
          </a:ln>
          <a:effectLst>
            <a:outerShdw blurRad="50800">
              <a:srgbClr val="000000">
                <a:alpha val="60000"/>
              </a:srgbClr>
            </a:outerShdw>
          </a:effectLst>
        </p:spPr>
        <p:txBody>
          <a:bodyPr anchorCtr="0" anchor="b" bIns="0" lIns="0" spcFirstLastPara="1" rIns="0" wrap="square" tIns="16500">
            <a:spAutoFit/>
          </a:bodyPr>
          <a:lstStyle/>
          <a:p>
            <a:pPr indent="0" lvl="0" marL="12700" rtl="0" algn="l">
              <a:lnSpc>
                <a:spcPct val="100000"/>
              </a:lnSpc>
              <a:spcBef>
                <a:spcPts val="0"/>
              </a:spcBef>
              <a:spcAft>
                <a:spcPts val="0"/>
              </a:spcAft>
              <a:buClr>
                <a:srgbClr val="FEFEFE"/>
              </a:buClr>
              <a:buSzPts val="4000"/>
              <a:buFont typeface="Century Gothic"/>
              <a:buNone/>
            </a:pPr>
            <a:r>
              <a:rPr lang="es-AR"/>
              <a:t>CONDUCTOS DEFERENTES</a:t>
            </a:r>
            <a:endParaRPr/>
          </a:p>
        </p:txBody>
      </p:sp>
      <p:sp>
        <p:nvSpPr>
          <p:cNvPr id="254" name="Google Shape;254;p22"/>
          <p:cNvSpPr txBox="1"/>
          <p:nvPr/>
        </p:nvSpPr>
        <p:spPr>
          <a:xfrm>
            <a:off x="197802" y="1912556"/>
            <a:ext cx="11662410" cy="4674235"/>
          </a:xfrm>
          <a:prstGeom prst="rect">
            <a:avLst/>
          </a:prstGeom>
          <a:noFill/>
          <a:ln>
            <a:noFill/>
          </a:ln>
        </p:spPr>
        <p:txBody>
          <a:bodyPr anchorCtr="0" anchor="t" bIns="0" lIns="0" spcFirstLastPara="1" rIns="0" wrap="square" tIns="5700">
            <a:spAutoFit/>
          </a:bodyPr>
          <a:lstStyle/>
          <a:p>
            <a:pPr indent="-419733" lvl="0" marL="431800" marR="236854" rtl="0" algn="l">
              <a:lnSpc>
                <a:spcPct val="1024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Son 2 tubos de 60 cm de largo que nacen a continuación de la  cola del epidídimo.</a:t>
            </a:r>
            <a:endParaRPr sz="2750">
              <a:solidFill>
                <a:schemeClr val="lt1"/>
              </a:solidFill>
              <a:latin typeface="Lucida Sans"/>
              <a:ea typeface="Lucida Sans"/>
              <a:cs typeface="Lucida Sans"/>
              <a:sym typeface="Lucida Sans"/>
            </a:endParaRPr>
          </a:p>
          <a:p>
            <a:pPr indent="-419733" lvl="0" marL="431800" marR="527685" rtl="0" algn="l">
              <a:lnSpc>
                <a:spcPct val="102400"/>
              </a:lnSpc>
              <a:spcBef>
                <a:spcPts val="98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Su función es trasladar los espermatozoides maduros hacia los  conductos eyaculadores.</a:t>
            </a:r>
            <a:endParaRPr sz="2750">
              <a:solidFill>
                <a:schemeClr val="lt1"/>
              </a:solidFill>
              <a:latin typeface="Lucida Sans"/>
              <a:ea typeface="Lucida Sans"/>
              <a:cs typeface="Lucida Sans"/>
              <a:sym typeface="Lucida Sans"/>
            </a:endParaRPr>
          </a:p>
          <a:p>
            <a:pPr indent="-419733" lvl="0" marL="431800" marR="265430" rtl="0" algn="l">
              <a:lnSpc>
                <a:spcPct val="102400"/>
              </a:lnSpc>
              <a:spcBef>
                <a:spcPts val="97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Junto a los vasos y nervios sanguíneos y linfáticos, los conductos  deferentes conforman el cordón espermático.</a:t>
            </a:r>
            <a:endParaRPr sz="2750">
              <a:solidFill>
                <a:schemeClr val="lt1"/>
              </a:solidFill>
              <a:latin typeface="Lucida Sans"/>
              <a:ea typeface="Lucida Sans"/>
              <a:cs typeface="Lucida Sans"/>
              <a:sym typeface="Lucida Sans"/>
            </a:endParaRPr>
          </a:p>
          <a:p>
            <a:pPr indent="-419733" lvl="0" marL="431800" marR="5080" rtl="0" algn="l">
              <a:lnSpc>
                <a:spcPct val="101600"/>
              </a:lnSpc>
              <a:spcBef>
                <a:spcPts val="100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En su trayecto final, al acercarse	a la glándula prostática, ambos  conductos deferentes se aproximan y se dilatan formando la  ampolla de	Henle, que junto al conducto	de	cada	glándula  seminal dan origen a los conductos eyaculadores.</a:t>
            </a:r>
            <a:endParaRPr sz="2750">
              <a:solidFill>
                <a:schemeClr val="lt1"/>
              </a:solidFill>
              <a:latin typeface="Lucida Sans"/>
              <a:ea typeface="Lucida Sans"/>
              <a:cs typeface="Lucida Sans"/>
              <a:sym typeface="Lucida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58" name="Shape 258"/>
        <p:cNvGrpSpPr/>
        <p:nvPr/>
      </p:nvGrpSpPr>
      <p:grpSpPr>
        <a:xfrm>
          <a:off x="0" y="0"/>
          <a:ext cx="0" cy="0"/>
          <a:chOff x="0" y="0"/>
          <a:chExt cx="0" cy="0"/>
        </a:xfrm>
      </p:grpSpPr>
      <p:pic>
        <p:nvPicPr>
          <p:cNvPr id="259" name="Google Shape;259;p23"/>
          <p:cNvPicPr preferRelativeResize="0"/>
          <p:nvPr/>
        </p:nvPicPr>
        <p:blipFill rotWithShape="1">
          <a:blip r:embed="rId3">
            <a:alphaModFix/>
          </a:blip>
          <a:srcRect b="0" l="0" r="0" t="0"/>
          <a:stretch/>
        </p:blipFill>
        <p:spPr>
          <a:xfrm>
            <a:off x="2533650" y="762000"/>
            <a:ext cx="7124700" cy="5334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63" name="Shape 263"/>
        <p:cNvGrpSpPr/>
        <p:nvPr/>
      </p:nvGrpSpPr>
      <p:grpSpPr>
        <a:xfrm>
          <a:off x="0" y="0"/>
          <a:ext cx="0" cy="0"/>
          <a:chOff x="0" y="0"/>
          <a:chExt cx="0" cy="0"/>
        </a:xfrm>
      </p:grpSpPr>
      <p:sp>
        <p:nvSpPr>
          <p:cNvPr id="264" name="Google Shape;264;p24"/>
          <p:cNvSpPr txBox="1"/>
          <p:nvPr>
            <p:ph type="title"/>
          </p:nvPr>
        </p:nvSpPr>
        <p:spPr>
          <a:xfrm>
            <a:off x="1919604" y="954405"/>
            <a:ext cx="8152130" cy="701040"/>
          </a:xfrm>
          <a:prstGeom prst="rect">
            <a:avLst/>
          </a:prstGeom>
          <a:noFill/>
          <a:ln>
            <a:noFill/>
          </a:ln>
          <a:effectLst>
            <a:outerShdw blurRad="50800">
              <a:srgbClr val="000000">
                <a:alpha val="60000"/>
              </a:srgbClr>
            </a:outerShdw>
          </a:effectLst>
        </p:spPr>
        <p:txBody>
          <a:bodyPr anchorCtr="0" anchor="b" bIns="0" lIns="0" spcFirstLastPara="1" rIns="0" wrap="square" tIns="16500">
            <a:spAutoFit/>
          </a:bodyPr>
          <a:lstStyle/>
          <a:p>
            <a:pPr indent="0" lvl="0" marL="12700" rtl="0" algn="l">
              <a:lnSpc>
                <a:spcPct val="100000"/>
              </a:lnSpc>
              <a:spcBef>
                <a:spcPts val="0"/>
              </a:spcBef>
              <a:spcAft>
                <a:spcPts val="0"/>
              </a:spcAft>
              <a:buClr>
                <a:srgbClr val="FEFEFE"/>
              </a:buClr>
              <a:buSzPts val="4000"/>
              <a:buFont typeface="Century Gothic"/>
              <a:buNone/>
            </a:pPr>
            <a:r>
              <a:rPr lang="es-AR"/>
              <a:t>CONDUCTOS EYACULADORES</a:t>
            </a:r>
            <a:endParaRPr/>
          </a:p>
        </p:txBody>
      </p:sp>
      <p:sp>
        <p:nvSpPr>
          <p:cNvPr id="265" name="Google Shape;265;p24"/>
          <p:cNvSpPr txBox="1"/>
          <p:nvPr/>
        </p:nvSpPr>
        <p:spPr>
          <a:xfrm>
            <a:off x="913764" y="2522474"/>
            <a:ext cx="9716135" cy="2586355"/>
          </a:xfrm>
          <a:prstGeom prst="rect">
            <a:avLst/>
          </a:prstGeom>
          <a:noFill/>
          <a:ln>
            <a:noFill/>
          </a:ln>
        </p:spPr>
        <p:txBody>
          <a:bodyPr anchorCtr="0" anchor="t" bIns="0" lIns="0" spcFirstLastPara="1" rIns="0" wrap="square" tIns="7600">
            <a:spAutoFit/>
          </a:bodyPr>
          <a:lstStyle/>
          <a:p>
            <a:pPr indent="-419733" lvl="0" marL="431800" marR="5080" rtl="0" algn="l">
              <a:lnSpc>
                <a:spcPct val="1020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Se originan a continuación de los conductos  deferentes de	cada	lado y finalizan en la uretra  prostática. Son pequeños tubos de 2 cm de long, que  pasan por el interior de la próstata, reciben las  secreciones de	las vesículas seminales y depositan  todo el contenido en la uretra.</a:t>
            </a:r>
            <a:endParaRPr sz="2750">
              <a:solidFill>
                <a:schemeClr val="lt1"/>
              </a:solidFill>
              <a:latin typeface="Lucida Sans"/>
              <a:ea typeface="Lucida Sans"/>
              <a:cs typeface="Lucida Sans"/>
              <a:sym typeface="Lucida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69" name="Shape 269"/>
        <p:cNvGrpSpPr/>
        <p:nvPr/>
      </p:nvGrpSpPr>
      <p:grpSpPr>
        <a:xfrm>
          <a:off x="0" y="0"/>
          <a:ext cx="0" cy="0"/>
          <a:chOff x="0" y="0"/>
          <a:chExt cx="0" cy="0"/>
        </a:xfrm>
      </p:grpSpPr>
      <p:sp>
        <p:nvSpPr>
          <p:cNvPr id="270" name="Google Shape;270;p25"/>
          <p:cNvSpPr txBox="1"/>
          <p:nvPr>
            <p:ph type="title"/>
          </p:nvPr>
        </p:nvSpPr>
        <p:spPr>
          <a:xfrm>
            <a:off x="5086603" y="927417"/>
            <a:ext cx="2098675" cy="701040"/>
          </a:xfrm>
          <a:prstGeom prst="rect">
            <a:avLst/>
          </a:prstGeom>
          <a:noFill/>
          <a:ln>
            <a:noFill/>
          </a:ln>
          <a:effectLst>
            <a:outerShdw blurRad="50800">
              <a:srgbClr val="000000">
                <a:alpha val="60000"/>
              </a:srgbClr>
            </a:outerShdw>
          </a:effectLst>
        </p:spPr>
        <p:txBody>
          <a:bodyPr anchorCtr="0" anchor="b" bIns="0" lIns="0" spcFirstLastPara="1" rIns="0" wrap="square" tIns="16500">
            <a:spAutoFit/>
          </a:bodyPr>
          <a:lstStyle/>
          <a:p>
            <a:pPr indent="0" lvl="0" marL="12700" rtl="0" algn="l">
              <a:lnSpc>
                <a:spcPct val="100000"/>
              </a:lnSpc>
              <a:spcBef>
                <a:spcPts val="0"/>
              </a:spcBef>
              <a:spcAft>
                <a:spcPts val="0"/>
              </a:spcAft>
              <a:buClr>
                <a:srgbClr val="FEFEFE"/>
              </a:buClr>
              <a:buSzPts val="4000"/>
              <a:buFont typeface="Century Gothic"/>
              <a:buNone/>
            </a:pPr>
            <a:r>
              <a:rPr lang="es-AR"/>
              <a:t>URETRA</a:t>
            </a:r>
            <a:endParaRPr/>
          </a:p>
        </p:txBody>
      </p:sp>
      <p:sp>
        <p:nvSpPr>
          <p:cNvPr id="271" name="Google Shape;271;p25"/>
          <p:cNvSpPr txBox="1"/>
          <p:nvPr>
            <p:ph idx="1" type="body"/>
          </p:nvPr>
        </p:nvSpPr>
        <p:spPr>
          <a:xfrm>
            <a:off x="818712" y="2222287"/>
            <a:ext cx="10554574" cy="3636511"/>
          </a:xfrm>
          <a:prstGeom prst="rect">
            <a:avLst/>
          </a:prstGeom>
          <a:noFill/>
          <a:ln>
            <a:noFill/>
          </a:ln>
          <a:effectLst>
            <a:outerShdw blurRad="50800">
              <a:srgbClr val="000000">
                <a:alpha val="40000"/>
              </a:srgbClr>
            </a:outerShdw>
          </a:effectLst>
        </p:spPr>
        <p:txBody>
          <a:bodyPr anchorCtr="0" anchor="ctr" bIns="0" lIns="0" spcFirstLastPara="1" rIns="0" wrap="square" tIns="5700">
            <a:spAutoFit/>
          </a:bodyPr>
          <a:lstStyle/>
          <a:p>
            <a:pPr indent="-419734" lvl="0" marL="447040" marR="722630" rtl="0" algn="l">
              <a:lnSpc>
                <a:spcPct val="102499"/>
              </a:lnSpc>
              <a:spcBef>
                <a:spcPts val="0"/>
              </a:spcBef>
              <a:spcAft>
                <a:spcPts val="0"/>
              </a:spcAft>
              <a:buClr>
                <a:srgbClr val="ABD333"/>
              </a:buClr>
              <a:buSzPts val="1407"/>
              <a:buChar char="►"/>
            </a:pPr>
            <a:r>
              <a:rPr lang="es-AR"/>
              <a:t>Es el ultimo tramo del conducto espermático. Es un órgano  impar de 18 a 20 cm de long.</a:t>
            </a:r>
            <a:endParaRPr/>
          </a:p>
          <a:p>
            <a:pPr indent="-419734" lvl="0" marL="447040" marR="5080" rtl="0" algn="l">
              <a:lnSpc>
                <a:spcPct val="101600"/>
              </a:lnSpc>
              <a:spcBef>
                <a:spcPts val="1645"/>
              </a:spcBef>
              <a:spcAft>
                <a:spcPts val="0"/>
              </a:spcAft>
              <a:buClr>
                <a:srgbClr val="ABD333"/>
              </a:buClr>
              <a:buSzPts val="1407"/>
              <a:buChar char="►"/>
            </a:pPr>
            <a:r>
              <a:rPr lang="es-AR"/>
              <a:t>Se inicia en la vejiga urinaria y cumple doble función: conducir  la orina y el semen hacia el exterior durante la eyaculación.</a:t>
            </a:r>
            <a:endParaRPr/>
          </a:p>
          <a:p>
            <a:pPr indent="-419734" lvl="0" marL="447040" marR="1091565" rtl="0" algn="l">
              <a:lnSpc>
                <a:spcPct val="102400"/>
              </a:lnSpc>
              <a:spcBef>
                <a:spcPts val="1580"/>
              </a:spcBef>
              <a:spcAft>
                <a:spcPts val="0"/>
              </a:spcAft>
              <a:buClr>
                <a:srgbClr val="ABD333"/>
              </a:buClr>
              <a:buSzPts val="1407"/>
              <a:buChar char="►"/>
            </a:pPr>
            <a:r>
              <a:rPr lang="es-AR"/>
              <a:t>La uretra masculina posee 3 porciones: Uretra Prostática,  Membranosa y Peneana.</a:t>
            </a:r>
            <a:endParaRPr/>
          </a:p>
          <a:p>
            <a:pPr indent="-419734" lvl="0" marL="447040" marR="495934" rtl="0" algn="l">
              <a:lnSpc>
                <a:spcPct val="102400"/>
              </a:lnSpc>
              <a:spcBef>
                <a:spcPts val="1575"/>
              </a:spcBef>
              <a:spcAft>
                <a:spcPts val="0"/>
              </a:spcAft>
              <a:buClr>
                <a:srgbClr val="ABD333"/>
              </a:buClr>
              <a:buSzPts val="1407"/>
              <a:buChar char="►"/>
            </a:pPr>
            <a:r>
              <a:rPr lang="es-AR"/>
              <a:t>URETRA PROSTÁTICA: Recibe el semen de los conductos  prostáticos y deferentes. Tiene una long de 3 cm y atraviesa  toda la glándula prostática.</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75" name="Shape 275"/>
        <p:cNvGrpSpPr/>
        <p:nvPr/>
      </p:nvGrpSpPr>
      <p:grpSpPr>
        <a:xfrm>
          <a:off x="0" y="0"/>
          <a:ext cx="0" cy="0"/>
          <a:chOff x="0" y="0"/>
          <a:chExt cx="0" cy="0"/>
        </a:xfrm>
      </p:grpSpPr>
      <p:sp>
        <p:nvSpPr>
          <p:cNvPr id="276" name="Google Shape;276;p26"/>
          <p:cNvSpPr txBox="1"/>
          <p:nvPr/>
        </p:nvSpPr>
        <p:spPr>
          <a:xfrm>
            <a:off x="264159" y="2304097"/>
            <a:ext cx="11409680" cy="4121150"/>
          </a:xfrm>
          <a:prstGeom prst="rect">
            <a:avLst/>
          </a:prstGeom>
          <a:noFill/>
          <a:ln>
            <a:noFill/>
          </a:ln>
        </p:spPr>
        <p:txBody>
          <a:bodyPr anchorCtr="0" anchor="t" bIns="0" lIns="0" spcFirstLastPara="1" rIns="0" wrap="square" tIns="5700">
            <a:spAutoFit/>
          </a:bodyPr>
          <a:lstStyle/>
          <a:p>
            <a:pPr indent="-419733" lvl="0" marL="431800" marR="5080" rtl="0" algn="l">
              <a:lnSpc>
                <a:spcPct val="1024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URETRA MEMBRANOSA: Mide entre 1 a 2 cm de largo. Presenta  un esfínter uretral externo formado por musculatura esquelética  que permite controlar el reflejo de la micción.</a:t>
            </a:r>
            <a:endParaRPr sz="2750">
              <a:solidFill>
                <a:schemeClr val="lt1"/>
              </a:solidFill>
              <a:latin typeface="Lucida Sans"/>
              <a:ea typeface="Lucida Sans"/>
              <a:cs typeface="Lucida Sans"/>
              <a:sym typeface="Lucida Sans"/>
            </a:endParaRPr>
          </a:p>
          <a:p>
            <a:pPr indent="-419733" lvl="0" marL="431800" marR="20320" rtl="0" algn="l">
              <a:lnSpc>
                <a:spcPct val="102400"/>
              </a:lnSpc>
              <a:spcBef>
                <a:spcPts val="98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Esta ubicado en la base del pene, inmediatamente por debajo  de la próstata.</a:t>
            </a:r>
            <a:endParaRPr sz="2750">
              <a:solidFill>
                <a:schemeClr val="lt1"/>
              </a:solidFill>
              <a:latin typeface="Lucida Sans"/>
              <a:ea typeface="Lucida Sans"/>
              <a:cs typeface="Lucida Sans"/>
              <a:sym typeface="Lucida Sans"/>
            </a:endParaRPr>
          </a:p>
          <a:p>
            <a:pPr indent="-419733" lvl="0" marL="431800" marR="191770" rtl="0" algn="l">
              <a:lnSpc>
                <a:spcPct val="101699"/>
              </a:lnSpc>
              <a:spcBef>
                <a:spcPts val="994"/>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URETRA PENEANA: Tiene una long de	15 cm		de	largo. Se  proyecta por la cara inferior o ventral del pene y termina en el  meato urinario externo. La uretra peneana	también se  denomina uretra esponjosa.</a:t>
            </a:r>
            <a:endParaRPr sz="2750">
              <a:solidFill>
                <a:schemeClr val="lt1"/>
              </a:solidFill>
              <a:latin typeface="Lucida Sans"/>
              <a:ea typeface="Lucida Sans"/>
              <a:cs typeface="Lucida Sans"/>
              <a:sym typeface="Lucida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80" name="Shape 280"/>
        <p:cNvGrpSpPr/>
        <p:nvPr/>
      </p:nvGrpSpPr>
      <p:grpSpPr>
        <a:xfrm>
          <a:off x="0" y="0"/>
          <a:ext cx="0" cy="0"/>
          <a:chOff x="0" y="0"/>
          <a:chExt cx="0" cy="0"/>
        </a:xfrm>
      </p:grpSpPr>
      <p:sp>
        <p:nvSpPr>
          <p:cNvPr id="281" name="Google Shape;281;p27"/>
          <p:cNvSpPr txBox="1"/>
          <p:nvPr>
            <p:ph type="title"/>
          </p:nvPr>
        </p:nvSpPr>
        <p:spPr>
          <a:xfrm>
            <a:off x="2582291" y="940752"/>
            <a:ext cx="7055484" cy="701040"/>
          </a:xfrm>
          <a:prstGeom prst="rect">
            <a:avLst/>
          </a:prstGeom>
          <a:noFill/>
          <a:ln>
            <a:noFill/>
          </a:ln>
          <a:effectLst>
            <a:outerShdw blurRad="50800">
              <a:srgbClr val="000000">
                <a:alpha val="60000"/>
              </a:srgbClr>
            </a:outerShdw>
          </a:effectLst>
        </p:spPr>
        <p:txBody>
          <a:bodyPr anchorCtr="0" anchor="b" bIns="0" lIns="0" spcFirstLastPara="1" rIns="0" wrap="square" tIns="16500">
            <a:spAutoFit/>
          </a:bodyPr>
          <a:lstStyle/>
          <a:p>
            <a:pPr indent="0" lvl="0" marL="12700" rtl="0" algn="l">
              <a:lnSpc>
                <a:spcPct val="100000"/>
              </a:lnSpc>
              <a:spcBef>
                <a:spcPts val="0"/>
              </a:spcBef>
              <a:spcAft>
                <a:spcPts val="0"/>
              </a:spcAft>
              <a:buClr>
                <a:srgbClr val="FEFEFE"/>
              </a:buClr>
              <a:buSzPts val="4000"/>
              <a:buFont typeface="Century Gothic"/>
              <a:buNone/>
            </a:pPr>
            <a:r>
              <a:rPr lang="es-AR"/>
              <a:t>GLÁNDULAS ACCESORIAS</a:t>
            </a:r>
            <a:endParaRPr/>
          </a:p>
        </p:txBody>
      </p:sp>
      <p:sp>
        <p:nvSpPr>
          <p:cNvPr id="282" name="Google Shape;282;p27"/>
          <p:cNvSpPr txBox="1"/>
          <p:nvPr/>
        </p:nvSpPr>
        <p:spPr>
          <a:xfrm>
            <a:off x="624205" y="2071369"/>
            <a:ext cx="10860405" cy="3825875"/>
          </a:xfrm>
          <a:prstGeom prst="rect">
            <a:avLst/>
          </a:prstGeom>
          <a:noFill/>
          <a:ln>
            <a:noFill/>
          </a:ln>
        </p:spPr>
        <p:txBody>
          <a:bodyPr anchorCtr="0" anchor="t" bIns="0" lIns="0" spcFirstLastPara="1" rIns="0" wrap="square" tIns="6350">
            <a:spAutoFit/>
          </a:bodyPr>
          <a:lstStyle/>
          <a:p>
            <a:pPr indent="-419733" lvl="0" marL="431800" marR="197485" rtl="0" algn="l">
              <a:lnSpc>
                <a:spcPct val="1024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Las glándulas accesorias secretan fluidos que mantienen la  vida y la función de los espermatozoides.</a:t>
            </a:r>
            <a:endParaRPr sz="2750">
              <a:solidFill>
                <a:schemeClr val="lt1"/>
              </a:solidFill>
              <a:latin typeface="Lucida Sans"/>
              <a:ea typeface="Lucida Sans"/>
              <a:cs typeface="Lucida Sans"/>
              <a:sym typeface="Lucida Sans"/>
            </a:endParaRPr>
          </a:p>
          <a:p>
            <a:pPr indent="-419733" lvl="0" marL="431800" marR="0" rtl="0" algn="l">
              <a:lnSpc>
                <a:spcPct val="100000"/>
              </a:lnSpc>
              <a:spcBef>
                <a:spcPts val="105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Estas glándulas incluyen:</a:t>
            </a:r>
            <a:endParaRPr sz="2750">
              <a:solidFill>
                <a:schemeClr val="lt1"/>
              </a:solidFill>
              <a:latin typeface="Lucida Sans"/>
              <a:ea typeface="Lucida Sans"/>
              <a:cs typeface="Lucida Sans"/>
              <a:sym typeface="Lucida Sans"/>
            </a:endParaRPr>
          </a:p>
          <a:p>
            <a:pPr indent="-419733" lvl="0" marL="431800" marR="5080" rtl="0" algn="just">
              <a:lnSpc>
                <a:spcPct val="102400"/>
              </a:lnSpc>
              <a:spcBef>
                <a:spcPts val="98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VESÍCULAS SEMINALES: Son 2 glándulas de  forma lobulada y  de 5 cm de largo, que se ubican detrás de la vejiga urinaria,  por arriba de la próstata y delante del recto.</a:t>
            </a:r>
            <a:endParaRPr sz="2750">
              <a:solidFill>
                <a:schemeClr val="lt1"/>
              </a:solidFill>
              <a:latin typeface="Lucida Sans"/>
              <a:ea typeface="Lucida Sans"/>
              <a:cs typeface="Lucida Sans"/>
              <a:sym typeface="Lucida Sans"/>
            </a:endParaRPr>
          </a:p>
          <a:p>
            <a:pPr indent="-419733" lvl="0" marL="431800" marR="25400" rtl="0" algn="just">
              <a:lnSpc>
                <a:spcPct val="102400"/>
              </a:lnSpc>
              <a:spcBef>
                <a:spcPts val="97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Los conductos se unen con la porción final de los conductos  deferentes dando origen a los conductos eyaculadores.</a:t>
            </a:r>
            <a:endParaRPr sz="2750">
              <a:solidFill>
                <a:schemeClr val="lt1"/>
              </a:solidFill>
              <a:latin typeface="Lucida Sans"/>
              <a:ea typeface="Lucida Sans"/>
              <a:cs typeface="Lucida Sans"/>
              <a:sym typeface="Lucida Sans"/>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86" name="Shape 286"/>
        <p:cNvGrpSpPr/>
        <p:nvPr/>
      </p:nvGrpSpPr>
      <p:grpSpPr>
        <a:xfrm>
          <a:off x="0" y="0"/>
          <a:ext cx="0" cy="0"/>
          <a:chOff x="0" y="0"/>
          <a:chExt cx="0" cy="0"/>
        </a:xfrm>
      </p:grpSpPr>
      <p:pic>
        <p:nvPicPr>
          <p:cNvPr id="287" name="Google Shape;287;p28"/>
          <p:cNvPicPr preferRelativeResize="0"/>
          <p:nvPr/>
        </p:nvPicPr>
        <p:blipFill rotWithShape="1">
          <a:blip r:embed="rId3">
            <a:alphaModFix/>
          </a:blip>
          <a:srcRect b="0" l="0" r="0" t="0"/>
          <a:stretch/>
        </p:blipFill>
        <p:spPr>
          <a:xfrm>
            <a:off x="2667000" y="857250"/>
            <a:ext cx="6858000" cy="51435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91" name="Shape 291"/>
        <p:cNvGrpSpPr/>
        <p:nvPr/>
      </p:nvGrpSpPr>
      <p:grpSpPr>
        <a:xfrm>
          <a:off x="0" y="0"/>
          <a:ext cx="0" cy="0"/>
          <a:chOff x="0" y="0"/>
          <a:chExt cx="0" cy="0"/>
        </a:xfrm>
      </p:grpSpPr>
      <p:sp>
        <p:nvSpPr>
          <p:cNvPr id="292" name="Google Shape;292;p29"/>
          <p:cNvSpPr txBox="1"/>
          <p:nvPr/>
        </p:nvSpPr>
        <p:spPr>
          <a:xfrm>
            <a:off x="623252" y="2369438"/>
            <a:ext cx="10527665" cy="3014980"/>
          </a:xfrm>
          <a:prstGeom prst="rect">
            <a:avLst/>
          </a:prstGeom>
          <a:noFill/>
          <a:ln>
            <a:noFill/>
          </a:ln>
        </p:spPr>
        <p:txBody>
          <a:bodyPr anchorCtr="0" anchor="t" bIns="0" lIns="0" spcFirstLastPara="1" rIns="0" wrap="square" tIns="7600">
            <a:spAutoFit/>
          </a:bodyPr>
          <a:lstStyle/>
          <a:p>
            <a:pPr indent="-419733" lvl="0" marL="431800" marR="5080" rtl="0" algn="l">
              <a:lnSpc>
                <a:spcPct val="1020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Las vesículas seminales poseen un epitelio secretor que  produce	un líquido viscoso o rico en fructosa,  monosacárido de	alto valor nutritivo para	los  espermatozoides. Este fluido además de	nutrir, protege y  estimula el desplazamiento de	las células sexuales  masculinas. Junto al líquido prostático, conforman el fluido  seminal.</a:t>
            </a:r>
            <a:endParaRPr sz="2750">
              <a:solidFill>
                <a:schemeClr val="lt1"/>
              </a:solidFill>
              <a:latin typeface="Lucida Sans"/>
              <a:ea typeface="Lucida Sans"/>
              <a:cs typeface="Lucida Sans"/>
              <a:sym typeface="Lucida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37" name="Shape 137"/>
        <p:cNvGrpSpPr/>
        <p:nvPr/>
      </p:nvGrpSpPr>
      <p:grpSpPr>
        <a:xfrm>
          <a:off x="0" y="0"/>
          <a:ext cx="0" cy="0"/>
          <a:chOff x="0" y="0"/>
          <a:chExt cx="0" cy="0"/>
        </a:xfrm>
      </p:grpSpPr>
      <p:sp>
        <p:nvSpPr>
          <p:cNvPr id="138" name="Google Shape;138;p3"/>
          <p:cNvSpPr txBox="1"/>
          <p:nvPr>
            <p:ph type="title"/>
          </p:nvPr>
        </p:nvSpPr>
        <p:spPr>
          <a:xfrm>
            <a:off x="2889885" y="911605"/>
            <a:ext cx="6473190" cy="701040"/>
          </a:xfrm>
          <a:prstGeom prst="rect">
            <a:avLst/>
          </a:prstGeom>
          <a:noFill/>
          <a:ln>
            <a:noFill/>
          </a:ln>
          <a:effectLst>
            <a:outerShdw blurRad="50800">
              <a:srgbClr val="000000">
                <a:alpha val="60000"/>
              </a:srgbClr>
            </a:outerShdw>
          </a:effectLst>
        </p:spPr>
        <p:txBody>
          <a:bodyPr anchorCtr="0" anchor="b" bIns="0" lIns="0" spcFirstLastPara="1" rIns="0" wrap="square" tIns="16500">
            <a:spAutoFit/>
          </a:bodyPr>
          <a:lstStyle/>
          <a:p>
            <a:pPr indent="0" lvl="0" marL="12700" rtl="0" algn="l">
              <a:lnSpc>
                <a:spcPct val="100000"/>
              </a:lnSpc>
              <a:spcBef>
                <a:spcPts val="0"/>
              </a:spcBef>
              <a:spcAft>
                <a:spcPts val="0"/>
              </a:spcAft>
              <a:buClr>
                <a:srgbClr val="FEFEFE"/>
              </a:buClr>
              <a:buSzPts val="4000"/>
              <a:buFont typeface="Century Gothic"/>
              <a:buNone/>
            </a:pPr>
            <a:r>
              <a:rPr lang="es-AR"/>
              <a:t>ESTRUCTURAS EXTERNAS</a:t>
            </a:r>
            <a:endParaRPr/>
          </a:p>
        </p:txBody>
      </p:sp>
      <p:sp>
        <p:nvSpPr>
          <p:cNvPr id="139" name="Google Shape;139;p3"/>
          <p:cNvSpPr txBox="1"/>
          <p:nvPr/>
        </p:nvSpPr>
        <p:spPr>
          <a:xfrm>
            <a:off x="741362" y="2204085"/>
            <a:ext cx="9946005" cy="3549650"/>
          </a:xfrm>
          <a:prstGeom prst="rect">
            <a:avLst/>
          </a:prstGeom>
          <a:noFill/>
          <a:ln>
            <a:noFill/>
          </a:ln>
        </p:spPr>
        <p:txBody>
          <a:bodyPr anchorCtr="0" anchor="t" bIns="0" lIns="0" spcFirstLastPara="1" rIns="0" wrap="square" tIns="6350">
            <a:spAutoFit/>
          </a:bodyPr>
          <a:lstStyle/>
          <a:p>
            <a:pPr indent="-419733" lvl="0" marL="431800" marR="5080" rtl="0" algn="l">
              <a:lnSpc>
                <a:spcPct val="1024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Las estructuras que componen los genitales externos se  presentan en el siguiente orden:</a:t>
            </a:r>
            <a:endParaRPr sz="2750">
              <a:solidFill>
                <a:schemeClr val="lt1"/>
              </a:solidFill>
              <a:latin typeface="Lucida Sans"/>
              <a:ea typeface="Lucida Sans"/>
              <a:cs typeface="Lucida Sans"/>
              <a:sym typeface="Lucida Sans"/>
            </a:endParaRPr>
          </a:p>
          <a:p>
            <a:pPr indent="-419733" lvl="0" marL="431800" marR="0" rtl="0" algn="l">
              <a:lnSpc>
                <a:spcPct val="100000"/>
              </a:lnSpc>
              <a:spcBef>
                <a:spcPts val="105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Monte Púbico</a:t>
            </a:r>
            <a:endParaRPr sz="2750">
              <a:solidFill>
                <a:schemeClr val="lt1"/>
              </a:solidFill>
              <a:latin typeface="Lucida Sans"/>
              <a:ea typeface="Lucida Sans"/>
              <a:cs typeface="Lucida Sans"/>
              <a:sym typeface="Lucida Sans"/>
            </a:endParaRPr>
          </a:p>
          <a:p>
            <a:pPr indent="-419733" lvl="0" marL="431800" marR="0" rtl="0" algn="l">
              <a:lnSpc>
                <a:spcPct val="100000"/>
              </a:lnSpc>
              <a:spcBef>
                <a:spcPts val="105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Pene</a:t>
            </a:r>
            <a:endParaRPr sz="2750">
              <a:solidFill>
                <a:schemeClr val="lt1"/>
              </a:solidFill>
              <a:latin typeface="Lucida Sans"/>
              <a:ea typeface="Lucida Sans"/>
              <a:cs typeface="Lucida Sans"/>
              <a:sym typeface="Lucida Sans"/>
            </a:endParaRPr>
          </a:p>
          <a:p>
            <a:pPr indent="-419733" lvl="0" marL="431800" marR="0" rtl="0" algn="l">
              <a:lnSpc>
                <a:spcPct val="100000"/>
              </a:lnSpc>
              <a:spcBef>
                <a:spcPts val="105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Escroto</a:t>
            </a:r>
            <a:endParaRPr sz="2750">
              <a:solidFill>
                <a:schemeClr val="lt1"/>
              </a:solidFill>
              <a:latin typeface="Lucida Sans"/>
              <a:ea typeface="Lucida Sans"/>
              <a:cs typeface="Lucida Sans"/>
              <a:sym typeface="Lucida Sans"/>
            </a:endParaRPr>
          </a:p>
          <a:p>
            <a:pPr indent="-419733" lvl="0" marL="431800" marR="755015" rtl="0" algn="l">
              <a:lnSpc>
                <a:spcPct val="104700"/>
              </a:lnSpc>
              <a:spcBef>
                <a:spcPts val="105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El tamaño y la apariencia de los genitales externos  cambian con la edad.</a:t>
            </a:r>
            <a:endParaRPr sz="2750">
              <a:solidFill>
                <a:schemeClr val="lt1"/>
              </a:solidFill>
              <a:latin typeface="Lucida Sans"/>
              <a:ea typeface="Lucida Sans"/>
              <a:cs typeface="Lucida Sans"/>
              <a:sym typeface="Lucida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96" name="Shape 296"/>
        <p:cNvGrpSpPr/>
        <p:nvPr/>
      </p:nvGrpSpPr>
      <p:grpSpPr>
        <a:xfrm>
          <a:off x="0" y="0"/>
          <a:ext cx="0" cy="0"/>
          <a:chOff x="0" y="0"/>
          <a:chExt cx="0" cy="0"/>
        </a:xfrm>
      </p:grpSpPr>
      <p:sp>
        <p:nvSpPr>
          <p:cNvPr id="297" name="Google Shape;297;p30"/>
          <p:cNvSpPr txBox="1"/>
          <p:nvPr>
            <p:ph type="title"/>
          </p:nvPr>
        </p:nvSpPr>
        <p:spPr>
          <a:xfrm>
            <a:off x="2542539" y="940752"/>
            <a:ext cx="6520180" cy="701040"/>
          </a:xfrm>
          <a:prstGeom prst="rect">
            <a:avLst/>
          </a:prstGeom>
          <a:noFill/>
          <a:ln>
            <a:noFill/>
          </a:ln>
          <a:effectLst>
            <a:outerShdw blurRad="50800">
              <a:srgbClr val="000000">
                <a:alpha val="60000"/>
              </a:srgbClr>
            </a:outerShdw>
          </a:effectLst>
        </p:spPr>
        <p:txBody>
          <a:bodyPr anchorCtr="0" anchor="b" bIns="0" lIns="0" spcFirstLastPara="1" rIns="0" wrap="square" tIns="16500">
            <a:spAutoFit/>
          </a:bodyPr>
          <a:lstStyle/>
          <a:p>
            <a:pPr indent="0" lvl="0" marL="12700" rtl="0" algn="l">
              <a:lnSpc>
                <a:spcPct val="100000"/>
              </a:lnSpc>
              <a:spcBef>
                <a:spcPts val="0"/>
              </a:spcBef>
              <a:spcAft>
                <a:spcPts val="0"/>
              </a:spcAft>
              <a:buClr>
                <a:srgbClr val="FEFEFE"/>
              </a:buClr>
              <a:buSzPts val="4000"/>
              <a:buFont typeface="Century Gothic"/>
              <a:buNone/>
            </a:pPr>
            <a:r>
              <a:rPr lang="es-AR"/>
              <a:t>GLÁNDULA PROSTÁTICA</a:t>
            </a:r>
            <a:endParaRPr/>
          </a:p>
        </p:txBody>
      </p:sp>
      <p:sp>
        <p:nvSpPr>
          <p:cNvPr id="298" name="Google Shape;298;p30"/>
          <p:cNvSpPr txBox="1"/>
          <p:nvPr/>
        </p:nvSpPr>
        <p:spPr>
          <a:xfrm>
            <a:off x="608965" y="2270505"/>
            <a:ext cx="10683240" cy="4245610"/>
          </a:xfrm>
          <a:prstGeom prst="rect">
            <a:avLst/>
          </a:prstGeom>
          <a:noFill/>
          <a:ln>
            <a:noFill/>
          </a:ln>
        </p:spPr>
        <p:txBody>
          <a:bodyPr anchorCtr="0" anchor="t" bIns="0" lIns="0" spcFirstLastPara="1" rIns="0" wrap="square" tIns="6350">
            <a:spAutoFit/>
          </a:bodyPr>
          <a:lstStyle/>
          <a:p>
            <a:pPr indent="-419733" lvl="0" marL="431800" marR="429894" rtl="0" algn="l">
              <a:lnSpc>
                <a:spcPct val="1024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Estructura redondeada y firme, ubicada en la base de la  vejiga urinaria y delante del ano.</a:t>
            </a:r>
            <a:endParaRPr sz="2750">
              <a:solidFill>
                <a:schemeClr val="lt1"/>
              </a:solidFill>
              <a:latin typeface="Lucida Sans"/>
              <a:ea typeface="Lucida Sans"/>
              <a:cs typeface="Lucida Sans"/>
              <a:sym typeface="Lucida Sans"/>
            </a:endParaRPr>
          </a:p>
          <a:p>
            <a:pPr indent="-419733" lvl="0" marL="431800" marR="0" rtl="0" algn="l">
              <a:lnSpc>
                <a:spcPct val="100000"/>
              </a:lnSpc>
              <a:spcBef>
                <a:spcPts val="105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Esta formada por tejido muscular y glandular.</a:t>
            </a:r>
            <a:endParaRPr sz="2750">
              <a:solidFill>
                <a:schemeClr val="lt1"/>
              </a:solidFill>
              <a:latin typeface="Lucida Sans"/>
              <a:ea typeface="Lucida Sans"/>
              <a:cs typeface="Lucida Sans"/>
              <a:sym typeface="Lucida Sans"/>
            </a:endParaRPr>
          </a:p>
          <a:p>
            <a:pPr indent="-419733" lvl="0" marL="431800" marR="673100" rtl="0" algn="l">
              <a:lnSpc>
                <a:spcPct val="102400"/>
              </a:lnSpc>
              <a:spcBef>
                <a:spcPts val="98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El tejido glandular esta constituido por túbulos que se  comunican con la uretra a través de diminutos orificios.</a:t>
            </a:r>
            <a:endParaRPr sz="2750">
              <a:solidFill>
                <a:schemeClr val="lt1"/>
              </a:solidFill>
              <a:latin typeface="Lucida Sans"/>
              <a:ea typeface="Lucida Sans"/>
              <a:cs typeface="Lucida Sans"/>
              <a:sym typeface="Lucida Sans"/>
            </a:endParaRPr>
          </a:p>
          <a:p>
            <a:pPr indent="-419733" lvl="0" marL="431800" marR="5080" rtl="0" algn="l">
              <a:lnSpc>
                <a:spcPct val="101699"/>
              </a:lnSpc>
              <a:spcBef>
                <a:spcPts val="994"/>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La función de la próstata es segregar en forma continua un  líquido blanquecino denominado fluido prostático,  sustancia que junto al líquido de	las glándulas seminales y  los espermatozoides forman el semen.</a:t>
            </a:r>
            <a:endParaRPr sz="2750">
              <a:solidFill>
                <a:schemeClr val="lt1"/>
              </a:solidFill>
              <a:latin typeface="Lucida Sans"/>
              <a:ea typeface="Lucida Sans"/>
              <a:cs typeface="Lucida Sans"/>
              <a:sym typeface="Lucida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02" name="Shape 302"/>
        <p:cNvGrpSpPr/>
        <p:nvPr/>
      </p:nvGrpSpPr>
      <p:grpSpPr>
        <a:xfrm>
          <a:off x="0" y="0"/>
          <a:ext cx="0" cy="0"/>
          <a:chOff x="0" y="0"/>
          <a:chExt cx="0" cy="0"/>
        </a:xfrm>
      </p:grpSpPr>
      <p:pic>
        <p:nvPicPr>
          <p:cNvPr id="303" name="Google Shape;303;p31"/>
          <p:cNvPicPr preferRelativeResize="0"/>
          <p:nvPr/>
        </p:nvPicPr>
        <p:blipFill rotWithShape="1">
          <a:blip r:embed="rId3">
            <a:alphaModFix/>
          </a:blip>
          <a:srcRect b="0" l="0" r="0" t="0"/>
          <a:stretch/>
        </p:blipFill>
        <p:spPr>
          <a:xfrm>
            <a:off x="3381375" y="590550"/>
            <a:ext cx="5429250" cy="56769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07" name="Shape 307"/>
        <p:cNvGrpSpPr/>
        <p:nvPr/>
      </p:nvGrpSpPr>
      <p:grpSpPr>
        <a:xfrm>
          <a:off x="0" y="0"/>
          <a:ext cx="0" cy="0"/>
          <a:chOff x="0" y="0"/>
          <a:chExt cx="0" cy="0"/>
        </a:xfrm>
      </p:grpSpPr>
      <p:sp>
        <p:nvSpPr>
          <p:cNvPr id="308" name="Google Shape;308;p32"/>
          <p:cNvSpPr txBox="1"/>
          <p:nvPr/>
        </p:nvSpPr>
        <p:spPr>
          <a:xfrm>
            <a:off x="277177" y="1803145"/>
            <a:ext cx="11072495" cy="2156460"/>
          </a:xfrm>
          <a:prstGeom prst="rect">
            <a:avLst/>
          </a:prstGeom>
          <a:noFill/>
          <a:ln>
            <a:noFill/>
          </a:ln>
        </p:spPr>
        <p:txBody>
          <a:bodyPr anchorCtr="0" anchor="t" bIns="0" lIns="0" spcFirstLastPara="1" rIns="0" wrap="square" tIns="8875">
            <a:spAutoFit/>
          </a:bodyPr>
          <a:lstStyle/>
          <a:p>
            <a:pPr indent="-419733" lvl="0" marL="431800" marR="5080" rtl="0" algn="l">
              <a:lnSpc>
                <a:spcPct val="1018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La función del líquido prostático es activar la movilidad de los  espermatozoides. Debido a su PH alcalino, el fluido prostático  protege la vitalidad de	los espermatozoides al neutralizar la  acidez de la uretra, y al haber contacto sexual de la mucosa  vaginal.</a:t>
            </a:r>
            <a:endParaRPr sz="2750">
              <a:solidFill>
                <a:schemeClr val="lt1"/>
              </a:solidFill>
              <a:latin typeface="Lucida Sans"/>
              <a:ea typeface="Lucida Sans"/>
              <a:cs typeface="Lucida Sans"/>
              <a:sym typeface="Lucida Sans"/>
            </a:endParaRPr>
          </a:p>
        </p:txBody>
      </p:sp>
      <p:pic>
        <p:nvPicPr>
          <p:cNvPr id="309" name="Google Shape;309;p32"/>
          <p:cNvPicPr preferRelativeResize="0"/>
          <p:nvPr/>
        </p:nvPicPr>
        <p:blipFill rotWithShape="1">
          <a:blip r:embed="rId3">
            <a:alphaModFix/>
          </a:blip>
          <a:srcRect b="0" l="0" r="0" t="0"/>
          <a:stretch/>
        </p:blipFill>
        <p:spPr>
          <a:xfrm>
            <a:off x="3771900" y="3657598"/>
            <a:ext cx="4648200" cy="30956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13" name="Shape 313"/>
        <p:cNvGrpSpPr/>
        <p:nvPr/>
      </p:nvGrpSpPr>
      <p:grpSpPr>
        <a:xfrm>
          <a:off x="0" y="0"/>
          <a:ext cx="0" cy="0"/>
          <a:chOff x="0" y="0"/>
          <a:chExt cx="0" cy="0"/>
        </a:xfrm>
      </p:grpSpPr>
      <p:sp>
        <p:nvSpPr>
          <p:cNvPr id="314" name="Google Shape;314;p33"/>
          <p:cNvSpPr txBox="1"/>
          <p:nvPr>
            <p:ph type="title"/>
          </p:nvPr>
        </p:nvSpPr>
        <p:spPr>
          <a:xfrm>
            <a:off x="1697354" y="646747"/>
            <a:ext cx="8133715" cy="1369060"/>
          </a:xfrm>
          <a:prstGeom prst="rect">
            <a:avLst/>
          </a:prstGeom>
          <a:noFill/>
          <a:ln>
            <a:noFill/>
          </a:ln>
          <a:effectLst>
            <a:outerShdw blurRad="50800">
              <a:srgbClr val="000000">
                <a:alpha val="60000"/>
              </a:srgbClr>
            </a:outerShdw>
          </a:effectLst>
        </p:spPr>
        <p:txBody>
          <a:bodyPr anchorCtr="0" anchor="b" bIns="0" lIns="0" spcFirstLastPara="1" rIns="0" wrap="square" tIns="32375">
            <a:spAutoFit/>
          </a:bodyPr>
          <a:lstStyle/>
          <a:p>
            <a:pPr indent="-2479040" lvl="0" marL="2491105" marR="5080" rtl="0" algn="l">
              <a:lnSpc>
                <a:spcPct val="131500"/>
              </a:lnSpc>
              <a:spcBef>
                <a:spcPts val="0"/>
              </a:spcBef>
              <a:spcAft>
                <a:spcPts val="0"/>
              </a:spcAft>
              <a:buClr>
                <a:srgbClr val="FEFEFE"/>
              </a:buClr>
              <a:buSzPts val="4000"/>
              <a:buFont typeface="Century Gothic"/>
              <a:buNone/>
            </a:pPr>
            <a:r>
              <a:rPr lang="es-AR"/>
              <a:t>GLÁNDULAS BULBOURETRALES  O COWPER</a:t>
            </a:r>
            <a:endParaRPr/>
          </a:p>
        </p:txBody>
      </p:sp>
      <p:sp>
        <p:nvSpPr>
          <p:cNvPr id="315" name="Google Shape;315;p33"/>
          <p:cNvSpPr txBox="1"/>
          <p:nvPr/>
        </p:nvSpPr>
        <p:spPr>
          <a:xfrm>
            <a:off x="356870" y="2416555"/>
            <a:ext cx="10487025" cy="2710180"/>
          </a:xfrm>
          <a:prstGeom prst="rect">
            <a:avLst/>
          </a:prstGeom>
          <a:noFill/>
          <a:ln>
            <a:noFill/>
          </a:ln>
        </p:spPr>
        <p:txBody>
          <a:bodyPr anchorCtr="0" anchor="t" bIns="0" lIns="0" spcFirstLastPara="1" rIns="0" wrap="square" tIns="6350">
            <a:spAutoFit/>
          </a:bodyPr>
          <a:lstStyle/>
          <a:p>
            <a:pPr indent="-419733" lvl="0" marL="431800" marR="5080" rtl="0" algn="l">
              <a:lnSpc>
                <a:spcPct val="1024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Son pequeñas estructuras pares que se ubican a los lados  de la uretra membranosa, algo por debajo de la próstata.</a:t>
            </a:r>
            <a:endParaRPr sz="2750">
              <a:solidFill>
                <a:schemeClr val="lt1"/>
              </a:solidFill>
              <a:latin typeface="Lucida Sans"/>
              <a:ea typeface="Lucida Sans"/>
              <a:cs typeface="Lucida Sans"/>
              <a:sym typeface="Lucida Sans"/>
            </a:endParaRPr>
          </a:p>
          <a:p>
            <a:pPr indent="-419733" lvl="0" marL="431800" marR="31750" rtl="0" algn="l">
              <a:lnSpc>
                <a:spcPct val="101699"/>
              </a:lnSpc>
              <a:spcBef>
                <a:spcPts val="100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Denominadas también Glándulas de	Cowper, segregan  un líquido mucoso que drena dentro de la uretra antes de  la eyaculación	(fluido preeyaculatorio) para limpiar y  lubricar la uretra.</a:t>
            </a:r>
            <a:endParaRPr sz="2750">
              <a:solidFill>
                <a:schemeClr val="lt1"/>
              </a:solidFill>
              <a:latin typeface="Lucida Sans"/>
              <a:ea typeface="Lucida Sans"/>
              <a:cs typeface="Lucida Sans"/>
              <a:sym typeface="Lucida Sans"/>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19" name="Shape 319"/>
        <p:cNvGrpSpPr/>
        <p:nvPr/>
      </p:nvGrpSpPr>
      <p:grpSpPr>
        <a:xfrm>
          <a:off x="0" y="0"/>
          <a:ext cx="0" cy="0"/>
          <a:chOff x="0" y="0"/>
          <a:chExt cx="0" cy="0"/>
        </a:xfrm>
      </p:grpSpPr>
      <p:pic>
        <p:nvPicPr>
          <p:cNvPr id="320" name="Google Shape;320;p34"/>
          <p:cNvPicPr preferRelativeResize="0"/>
          <p:nvPr/>
        </p:nvPicPr>
        <p:blipFill rotWithShape="1">
          <a:blip r:embed="rId3">
            <a:alphaModFix/>
          </a:blip>
          <a:srcRect b="0" l="0" r="0" t="0"/>
          <a:stretch/>
        </p:blipFill>
        <p:spPr>
          <a:xfrm>
            <a:off x="2143125" y="790575"/>
            <a:ext cx="7905750" cy="52768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24" name="Shape 324"/>
        <p:cNvGrpSpPr/>
        <p:nvPr/>
      </p:nvGrpSpPr>
      <p:grpSpPr>
        <a:xfrm>
          <a:off x="0" y="0"/>
          <a:ext cx="0" cy="0"/>
          <a:chOff x="0" y="0"/>
          <a:chExt cx="0" cy="0"/>
        </a:xfrm>
      </p:grpSpPr>
      <p:sp>
        <p:nvSpPr>
          <p:cNvPr id="325" name="Google Shape;325;p35"/>
          <p:cNvSpPr txBox="1"/>
          <p:nvPr>
            <p:ph type="title"/>
          </p:nvPr>
        </p:nvSpPr>
        <p:spPr>
          <a:xfrm>
            <a:off x="810000" y="447188"/>
            <a:ext cx="10571998" cy="970450"/>
          </a:xfrm>
          <a:prstGeom prst="rect">
            <a:avLst/>
          </a:prstGeom>
          <a:noFill/>
          <a:ln>
            <a:noFill/>
          </a:ln>
          <a:effectLst>
            <a:outerShdw blurRad="50800">
              <a:srgbClr val="000000">
                <a:alpha val="60000"/>
              </a:srgbClr>
            </a:outerShdw>
          </a:effectLst>
        </p:spPr>
        <p:txBody>
          <a:bodyPr anchorCtr="0" anchor="b" bIns="0" lIns="0" spcFirstLastPara="1" rIns="0" wrap="square" tIns="16500">
            <a:spAutoFit/>
          </a:bodyPr>
          <a:lstStyle/>
          <a:p>
            <a:pPr indent="0" lvl="0" marL="34925" rtl="0" algn="l">
              <a:lnSpc>
                <a:spcPct val="100000"/>
              </a:lnSpc>
              <a:spcBef>
                <a:spcPts val="0"/>
              </a:spcBef>
              <a:spcAft>
                <a:spcPts val="0"/>
              </a:spcAft>
              <a:buClr>
                <a:srgbClr val="FEFEFE"/>
              </a:buClr>
              <a:buSzPts val="4000"/>
              <a:buFont typeface="Century Gothic"/>
              <a:buNone/>
            </a:pPr>
            <a:r>
              <a:rPr lang="es-AR"/>
              <a:t>SEMEN</a:t>
            </a:r>
            <a:endParaRPr/>
          </a:p>
        </p:txBody>
      </p:sp>
      <p:sp>
        <p:nvSpPr>
          <p:cNvPr id="326" name="Google Shape;326;p35"/>
          <p:cNvSpPr txBox="1"/>
          <p:nvPr/>
        </p:nvSpPr>
        <p:spPr>
          <a:xfrm>
            <a:off x="362267" y="1921510"/>
            <a:ext cx="11183620" cy="4356100"/>
          </a:xfrm>
          <a:prstGeom prst="rect">
            <a:avLst/>
          </a:prstGeom>
          <a:noFill/>
          <a:ln>
            <a:noFill/>
          </a:ln>
        </p:spPr>
        <p:txBody>
          <a:bodyPr anchorCtr="0" anchor="t" bIns="0" lIns="0" spcFirstLastPara="1" rIns="0" wrap="square" tIns="16500">
            <a:spAutoFit/>
          </a:bodyPr>
          <a:lstStyle/>
          <a:p>
            <a:pPr indent="-410208" lvl="0" marL="422275" marR="230504" rtl="0" algn="l">
              <a:lnSpc>
                <a:spcPct val="99900"/>
              </a:lnSpc>
              <a:spcBef>
                <a:spcPts val="0"/>
              </a:spcBef>
              <a:spcAft>
                <a:spcPts val="0"/>
              </a:spcAft>
              <a:buClr>
                <a:srgbClr val="ABD333"/>
              </a:buClr>
              <a:buSzPts val="2000"/>
              <a:buFont typeface="Lucida Sans"/>
              <a:buChar char="►"/>
            </a:pPr>
            <a:r>
              <a:rPr lang="es-AR" sz="2600">
                <a:solidFill>
                  <a:schemeClr val="lt1"/>
                </a:solidFill>
                <a:latin typeface="Lucida Sans"/>
                <a:ea typeface="Lucida Sans"/>
                <a:cs typeface="Lucida Sans"/>
                <a:sym typeface="Lucida Sans"/>
              </a:rPr>
              <a:t>Es un líquido eyaculado en el momento de orgasmo. Contiene los  espermatozoides y las secreciones de las vesículas seminales, la  próstata y las glándulas bulbouretrales.</a:t>
            </a:r>
            <a:endParaRPr sz="2600">
              <a:solidFill>
                <a:schemeClr val="lt1"/>
              </a:solidFill>
              <a:latin typeface="Lucida Sans"/>
              <a:ea typeface="Lucida Sans"/>
              <a:cs typeface="Lucida Sans"/>
              <a:sym typeface="Lucida Sans"/>
            </a:endParaRPr>
          </a:p>
          <a:p>
            <a:pPr indent="-410208" lvl="0" marL="422275" marR="758825" rtl="0" algn="l">
              <a:lnSpc>
                <a:spcPct val="118461"/>
              </a:lnSpc>
              <a:spcBef>
                <a:spcPts val="1075"/>
              </a:spcBef>
              <a:spcAft>
                <a:spcPts val="0"/>
              </a:spcAft>
              <a:buClr>
                <a:srgbClr val="ABD333"/>
              </a:buClr>
              <a:buSzPts val="2000"/>
              <a:buFont typeface="Lucida Sans"/>
              <a:buChar char="►"/>
            </a:pPr>
            <a:r>
              <a:rPr lang="es-AR" sz="2600">
                <a:solidFill>
                  <a:schemeClr val="lt1"/>
                </a:solidFill>
                <a:latin typeface="Lucida Sans"/>
                <a:ea typeface="Lucida Sans"/>
                <a:cs typeface="Lucida Sans"/>
                <a:sym typeface="Lucida Sans"/>
              </a:rPr>
              <a:t>El volumen promedio del eyaculado después de varios días de  continencia es de 2 a 5 ml.</a:t>
            </a:r>
            <a:endParaRPr sz="2600">
              <a:solidFill>
                <a:schemeClr val="lt1"/>
              </a:solidFill>
              <a:latin typeface="Lucida Sans"/>
              <a:ea typeface="Lucida Sans"/>
              <a:cs typeface="Lucida Sans"/>
              <a:sym typeface="Lucida Sans"/>
            </a:endParaRPr>
          </a:p>
          <a:p>
            <a:pPr indent="-410208" lvl="0" marL="422275" marR="676910" rtl="0" algn="l">
              <a:lnSpc>
                <a:spcPct val="101000"/>
              </a:lnSpc>
              <a:spcBef>
                <a:spcPts val="880"/>
              </a:spcBef>
              <a:spcAft>
                <a:spcPts val="0"/>
              </a:spcAft>
              <a:buClr>
                <a:srgbClr val="ABD333"/>
              </a:buClr>
              <a:buSzPts val="2000"/>
              <a:buFont typeface="Lucida Sans"/>
              <a:buChar char="►"/>
            </a:pPr>
            <a:r>
              <a:rPr lang="es-AR" sz="2600">
                <a:solidFill>
                  <a:schemeClr val="lt1"/>
                </a:solidFill>
                <a:latin typeface="Lucida Sans"/>
                <a:ea typeface="Lucida Sans"/>
                <a:cs typeface="Lucida Sans"/>
                <a:sym typeface="Lucida Sans"/>
              </a:rPr>
              <a:t>El volumen del semen y el espermático disminuyen con rapidez  después de eyaculaciones repetidas.</a:t>
            </a:r>
            <a:endParaRPr sz="2600">
              <a:solidFill>
                <a:schemeClr val="lt1"/>
              </a:solidFill>
              <a:latin typeface="Lucida Sans"/>
              <a:ea typeface="Lucida Sans"/>
              <a:cs typeface="Lucida Sans"/>
              <a:sym typeface="Lucida Sans"/>
            </a:endParaRPr>
          </a:p>
          <a:p>
            <a:pPr indent="-410208" lvl="0" marL="422275" marR="5080" rtl="0" algn="l">
              <a:lnSpc>
                <a:spcPct val="99900"/>
              </a:lnSpc>
              <a:spcBef>
                <a:spcPts val="940"/>
              </a:spcBef>
              <a:spcAft>
                <a:spcPts val="0"/>
              </a:spcAft>
              <a:buClr>
                <a:srgbClr val="ABD333"/>
              </a:buClr>
              <a:buSzPts val="2000"/>
              <a:buFont typeface="Lucida Sans"/>
              <a:buChar char="►"/>
            </a:pPr>
            <a:r>
              <a:rPr lang="es-AR" sz="2600">
                <a:solidFill>
                  <a:schemeClr val="lt1"/>
                </a:solidFill>
                <a:latin typeface="Lucida Sans"/>
                <a:ea typeface="Lucida Sans"/>
                <a:cs typeface="Lucida Sans"/>
                <a:sym typeface="Lucida Sans"/>
              </a:rPr>
              <a:t>El semen contiene constituyentes que proporcionan nutrición,  soporte y mejoran la motilidad de los espermatozoides y alcalinizan  el ambiente ácido de los fluidos vaginales y cervicales.</a:t>
            </a:r>
            <a:endParaRPr sz="2600">
              <a:solidFill>
                <a:schemeClr val="lt1"/>
              </a:solidFill>
              <a:latin typeface="Lucida Sans"/>
              <a:ea typeface="Lucida Sans"/>
              <a:cs typeface="Lucida Sans"/>
              <a:sym typeface="Lucida Sans"/>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30" name="Shape 330"/>
        <p:cNvGrpSpPr/>
        <p:nvPr/>
      </p:nvGrpSpPr>
      <p:grpSpPr>
        <a:xfrm>
          <a:off x="0" y="0"/>
          <a:ext cx="0" cy="0"/>
          <a:chOff x="0" y="0"/>
          <a:chExt cx="0" cy="0"/>
        </a:xfrm>
      </p:grpSpPr>
      <p:sp>
        <p:nvSpPr>
          <p:cNvPr id="331" name="Google Shape;331;p36"/>
          <p:cNvSpPr txBox="1"/>
          <p:nvPr/>
        </p:nvSpPr>
        <p:spPr>
          <a:xfrm>
            <a:off x="650557" y="1999297"/>
            <a:ext cx="10815320" cy="4493260"/>
          </a:xfrm>
          <a:prstGeom prst="rect">
            <a:avLst/>
          </a:prstGeom>
          <a:noFill/>
          <a:ln>
            <a:noFill/>
          </a:ln>
        </p:spPr>
        <p:txBody>
          <a:bodyPr anchorCtr="0" anchor="t" bIns="0" lIns="0" spcFirstLastPara="1" rIns="0" wrap="square" tIns="60325">
            <a:spAutoFit/>
          </a:bodyPr>
          <a:lstStyle/>
          <a:p>
            <a:pPr indent="-419733" lvl="0" marL="431800" marR="13970" rtl="0" algn="l">
              <a:lnSpc>
                <a:spcPct val="10909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El semen tiene un color blanco opalescente y una densidad  de 1.028. El PH es alcalino con un rango de 7.2 a 7.8.</a:t>
            </a:r>
            <a:endParaRPr sz="2750">
              <a:solidFill>
                <a:schemeClr val="lt1"/>
              </a:solidFill>
              <a:latin typeface="Lucida Sans"/>
              <a:ea typeface="Lucida Sans"/>
              <a:cs typeface="Lucida Sans"/>
              <a:sym typeface="Lucida Sans"/>
            </a:endParaRPr>
          </a:p>
          <a:p>
            <a:pPr indent="-419733" lvl="0" marL="431800" marR="5080" rtl="0" algn="l">
              <a:lnSpc>
                <a:spcPct val="112000"/>
              </a:lnSpc>
              <a:spcBef>
                <a:spcPts val="107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El recuento espermático promedio es de 6 x 107 ml con más  del 60% de formas normales.</a:t>
            </a:r>
            <a:endParaRPr sz="2750">
              <a:solidFill>
                <a:schemeClr val="lt1"/>
              </a:solidFill>
              <a:latin typeface="Lucida Sans"/>
              <a:ea typeface="Lucida Sans"/>
              <a:cs typeface="Lucida Sans"/>
              <a:sym typeface="Lucida Sans"/>
            </a:endParaRPr>
          </a:p>
          <a:p>
            <a:pPr indent="-419733" lvl="0" marL="431800" marR="82550" rtl="0" algn="l">
              <a:lnSpc>
                <a:spcPct val="112000"/>
              </a:lnSpc>
              <a:spcBef>
                <a:spcPts val="105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Alrededor del 60% del líquido total procede de las vesículas  seminales y cerca del 20% de la próstata.</a:t>
            </a:r>
            <a:endParaRPr sz="2750">
              <a:solidFill>
                <a:schemeClr val="lt1"/>
              </a:solidFill>
              <a:latin typeface="Lucida Sans"/>
              <a:ea typeface="Lucida Sans"/>
              <a:cs typeface="Lucida Sans"/>
              <a:sym typeface="Lucida Sans"/>
            </a:endParaRPr>
          </a:p>
          <a:p>
            <a:pPr indent="-419733" lvl="0" marL="431800" marR="1296670" rtl="0" algn="l">
              <a:lnSpc>
                <a:spcPct val="112000"/>
              </a:lnSpc>
              <a:spcBef>
                <a:spcPts val="105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Las glándulas bulbouretrales y uretrales secretan una  pequeña cantidad de líquido.</a:t>
            </a:r>
            <a:endParaRPr sz="2750">
              <a:solidFill>
                <a:schemeClr val="lt1"/>
              </a:solidFill>
              <a:latin typeface="Lucida Sans"/>
              <a:ea typeface="Lucida Sans"/>
              <a:cs typeface="Lucida Sans"/>
              <a:sym typeface="Lucida Sans"/>
            </a:endParaRPr>
          </a:p>
          <a:p>
            <a:pPr indent="-419733" lvl="0" marL="431800" marR="1189990" rtl="0" algn="l">
              <a:lnSpc>
                <a:spcPct val="112000"/>
              </a:lnSpc>
              <a:spcBef>
                <a:spcPts val="105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Menos del 5% del eyaculado	se compone de  espermatozoides y fluidos del testículo y el epidídimo.</a:t>
            </a:r>
            <a:endParaRPr sz="2750">
              <a:solidFill>
                <a:schemeClr val="lt1"/>
              </a:solidFill>
              <a:latin typeface="Lucida Sans"/>
              <a:ea typeface="Lucida Sans"/>
              <a:cs typeface="Lucida Sans"/>
              <a:sym typeface="Lucida Sans"/>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35" name="Shape 335"/>
        <p:cNvGrpSpPr/>
        <p:nvPr/>
      </p:nvGrpSpPr>
      <p:grpSpPr>
        <a:xfrm>
          <a:off x="0" y="0"/>
          <a:ext cx="0" cy="0"/>
          <a:chOff x="0" y="0"/>
          <a:chExt cx="0" cy="0"/>
        </a:xfrm>
      </p:grpSpPr>
      <p:sp>
        <p:nvSpPr>
          <p:cNvPr id="336" name="Google Shape;336;p37"/>
          <p:cNvSpPr txBox="1"/>
          <p:nvPr/>
        </p:nvSpPr>
        <p:spPr>
          <a:xfrm>
            <a:off x="290512" y="2150999"/>
            <a:ext cx="11402060" cy="4121785"/>
          </a:xfrm>
          <a:prstGeom prst="rect">
            <a:avLst/>
          </a:prstGeom>
          <a:noFill/>
          <a:ln>
            <a:noFill/>
          </a:ln>
        </p:spPr>
        <p:txBody>
          <a:bodyPr anchorCtr="0" anchor="t" bIns="0" lIns="0" spcFirstLastPara="1" rIns="0" wrap="square" tIns="8250">
            <a:spAutoFit/>
          </a:bodyPr>
          <a:lstStyle/>
          <a:p>
            <a:pPr indent="-419733" lvl="0" marL="431800" marR="5080" rtl="0" algn="l">
              <a:lnSpc>
                <a:spcPct val="101899"/>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Como la vasectomía afecta	solo la producción de	esta  fracción del eyaculado, el volumen del semen no varía de  forma apreciable, incluso después de que ya no se encuentren  espermatozoides para ser transportados a	lo largo del sistema  remanente de canales.</a:t>
            </a:r>
            <a:endParaRPr sz="2750">
              <a:solidFill>
                <a:schemeClr val="lt1"/>
              </a:solidFill>
              <a:latin typeface="Lucida Sans"/>
              <a:ea typeface="Lucida Sans"/>
              <a:cs typeface="Lucida Sans"/>
              <a:sym typeface="Lucida Sans"/>
            </a:endParaRPr>
          </a:p>
          <a:p>
            <a:pPr indent="-419733" lvl="0" marL="431800" marR="871219" rtl="0" algn="l">
              <a:lnSpc>
                <a:spcPct val="102400"/>
              </a:lnSpc>
              <a:spcBef>
                <a:spcPts val="97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Cada	mililitro de	semen tiene entre 80 y 150 millones de  espermatozoides, dependiendo de la edad y el estado de  salud.</a:t>
            </a:r>
            <a:endParaRPr sz="2750">
              <a:solidFill>
                <a:schemeClr val="lt1"/>
              </a:solidFill>
              <a:latin typeface="Lucida Sans"/>
              <a:ea typeface="Lucida Sans"/>
              <a:cs typeface="Lucida Sans"/>
              <a:sym typeface="Lucida Sans"/>
            </a:endParaRPr>
          </a:p>
          <a:p>
            <a:pPr indent="-419733" lvl="0" marL="431800" marR="0" rtl="0" algn="l">
              <a:lnSpc>
                <a:spcPct val="100000"/>
              </a:lnSpc>
              <a:spcBef>
                <a:spcPts val="105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En condiciones fisiológicas esta libre de microorganismos.</a:t>
            </a:r>
            <a:endParaRPr sz="2750">
              <a:solidFill>
                <a:schemeClr val="lt1"/>
              </a:solidFill>
              <a:latin typeface="Lucida Sans"/>
              <a:ea typeface="Lucida Sans"/>
              <a:cs typeface="Lucida Sans"/>
              <a:sym typeface="Lucida Sans"/>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40" name="Shape 340"/>
        <p:cNvGrpSpPr/>
        <p:nvPr/>
      </p:nvGrpSpPr>
      <p:grpSpPr>
        <a:xfrm>
          <a:off x="0" y="0"/>
          <a:ext cx="0" cy="0"/>
          <a:chOff x="0" y="0"/>
          <a:chExt cx="0" cy="0"/>
        </a:xfrm>
      </p:grpSpPr>
      <p:sp>
        <p:nvSpPr>
          <p:cNvPr id="341" name="Google Shape;341;p38"/>
          <p:cNvSpPr txBox="1"/>
          <p:nvPr>
            <p:ph type="title"/>
          </p:nvPr>
        </p:nvSpPr>
        <p:spPr>
          <a:xfrm>
            <a:off x="3375025" y="914780"/>
            <a:ext cx="5090795" cy="701040"/>
          </a:xfrm>
          <a:prstGeom prst="rect">
            <a:avLst/>
          </a:prstGeom>
          <a:noFill/>
          <a:ln>
            <a:noFill/>
          </a:ln>
          <a:effectLst>
            <a:outerShdw blurRad="50800">
              <a:srgbClr val="000000">
                <a:alpha val="60000"/>
              </a:srgbClr>
            </a:outerShdw>
          </a:effectLst>
        </p:spPr>
        <p:txBody>
          <a:bodyPr anchorCtr="0" anchor="b" bIns="0" lIns="0" spcFirstLastPara="1" rIns="0" wrap="square" tIns="16500">
            <a:spAutoFit/>
          </a:bodyPr>
          <a:lstStyle/>
          <a:p>
            <a:pPr indent="0" lvl="0" marL="12700" rtl="0" algn="l">
              <a:lnSpc>
                <a:spcPct val="100000"/>
              </a:lnSpc>
              <a:spcBef>
                <a:spcPts val="0"/>
              </a:spcBef>
              <a:spcAft>
                <a:spcPts val="0"/>
              </a:spcAft>
              <a:buClr>
                <a:srgbClr val="FEFEFE"/>
              </a:buClr>
              <a:buSzPts val="4000"/>
              <a:buFont typeface="Century Gothic"/>
              <a:buNone/>
            </a:pPr>
            <a:r>
              <a:rPr lang="es-AR"/>
              <a:t>ESPERMATOZOIDES</a:t>
            </a:r>
            <a:endParaRPr/>
          </a:p>
        </p:txBody>
      </p:sp>
      <p:sp>
        <p:nvSpPr>
          <p:cNvPr id="342" name="Google Shape;342;p38"/>
          <p:cNvSpPr txBox="1"/>
          <p:nvPr/>
        </p:nvSpPr>
        <p:spPr>
          <a:xfrm>
            <a:off x="118110" y="2004949"/>
            <a:ext cx="11489690" cy="4121785"/>
          </a:xfrm>
          <a:prstGeom prst="rect">
            <a:avLst/>
          </a:prstGeom>
          <a:noFill/>
          <a:ln>
            <a:noFill/>
          </a:ln>
        </p:spPr>
        <p:txBody>
          <a:bodyPr anchorCtr="0" anchor="t" bIns="0" lIns="0" spcFirstLastPara="1" rIns="0" wrap="square" tIns="6350">
            <a:spAutoFit/>
          </a:bodyPr>
          <a:lstStyle/>
          <a:p>
            <a:pPr indent="-419733" lvl="0" marL="431800" marR="5080" rtl="0" algn="l">
              <a:lnSpc>
                <a:spcPct val="1024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Son las células sexuales masculinas, de 50 micras de long que se  forman en las glándulas testiculares a	partir de	la pubertad  mediante un proceso llamado espermatogénesis.</a:t>
            </a:r>
            <a:endParaRPr sz="2750">
              <a:solidFill>
                <a:schemeClr val="lt1"/>
              </a:solidFill>
              <a:latin typeface="Lucida Sans"/>
              <a:ea typeface="Lucida Sans"/>
              <a:cs typeface="Lucida Sans"/>
              <a:sym typeface="Lucida Sans"/>
            </a:endParaRPr>
          </a:p>
          <a:p>
            <a:pPr indent="-419733" lvl="0" marL="431800" marR="179070" rtl="0" algn="l">
              <a:lnSpc>
                <a:spcPct val="102400"/>
              </a:lnSpc>
              <a:spcBef>
                <a:spcPts val="97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La formación de los espermatozoides se produce durante toda  la vida.</a:t>
            </a:r>
            <a:endParaRPr sz="2750">
              <a:solidFill>
                <a:schemeClr val="lt1"/>
              </a:solidFill>
              <a:latin typeface="Lucida Sans"/>
              <a:ea typeface="Lucida Sans"/>
              <a:cs typeface="Lucida Sans"/>
              <a:sym typeface="Lucida Sans"/>
            </a:endParaRPr>
          </a:p>
          <a:p>
            <a:pPr indent="-419733" lvl="0" marL="431800" marR="40640" rtl="0" algn="l">
              <a:lnSpc>
                <a:spcPct val="101600"/>
              </a:lnSpc>
              <a:spcBef>
                <a:spcPts val="100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Tras la etapa	de	reproducción y de	crecimiento	alcanzan	la  maduración en el epidídimo a	los 60-70 días. Cuando no se  eliminan por eyaculación son lisados y absorbidos por los tejidos  del testículo.</a:t>
            </a:r>
            <a:endParaRPr sz="2750">
              <a:solidFill>
                <a:schemeClr val="lt1"/>
              </a:solidFill>
              <a:latin typeface="Lucida Sans"/>
              <a:ea typeface="Lucida Sans"/>
              <a:cs typeface="Lucida Sans"/>
              <a:sym typeface="Lucida Sans"/>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46" name="Shape 346"/>
        <p:cNvGrpSpPr/>
        <p:nvPr/>
      </p:nvGrpSpPr>
      <p:grpSpPr>
        <a:xfrm>
          <a:off x="0" y="0"/>
          <a:ext cx="0" cy="0"/>
          <a:chOff x="0" y="0"/>
          <a:chExt cx="0" cy="0"/>
        </a:xfrm>
      </p:grpSpPr>
      <p:sp>
        <p:nvSpPr>
          <p:cNvPr id="347" name="Google Shape;347;p39"/>
          <p:cNvSpPr txBox="1"/>
          <p:nvPr/>
        </p:nvSpPr>
        <p:spPr>
          <a:xfrm>
            <a:off x="681672" y="2082364"/>
            <a:ext cx="10396220" cy="4375785"/>
          </a:xfrm>
          <a:prstGeom prst="rect">
            <a:avLst/>
          </a:prstGeom>
          <a:noFill/>
          <a:ln>
            <a:noFill/>
          </a:ln>
        </p:spPr>
        <p:txBody>
          <a:bodyPr anchorCtr="0" anchor="t" bIns="0" lIns="0" spcFirstLastPara="1" rIns="0" wrap="square" tIns="146675">
            <a:spAutoFit/>
          </a:bodyPr>
          <a:lstStyle/>
          <a:p>
            <a:pPr indent="-419733" lvl="0" marL="431800" marR="0" rtl="0" algn="l">
              <a:lnSpc>
                <a:spcPct val="1000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Los espermatozoides tiene 3 porciones bien definidas:</a:t>
            </a:r>
            <a:endParaRPr sz="2750">
              <a:solidFill>
                <a:schemeClr val="lt1"/>
              </a:solidFill>
              <a:latin typeface="Lucida Sans"/>
              <a:ea typeface="Lucida Sans"/>
              <a:cs typeface="Lucida Sans"/>
              <a:sym typeface="Lucida Sans"/>
            </a:endParaRPr>
          </a:p>
          <a:p>
            <a:pPr indent="-419733" lvl="0" marL="431800" marR="369570" rtl="0" algn="l">
              <a:lnSpc>
                <a:spcPct val="102400"/>
              </a:lnSpc>
              <a:spcBef>
                <a:spcPts val="98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CABEZA DEL ESPERMATOZOIDE: Mide cerca de 5 micras,  esta formado por el acrosoma y el núcleo, estructuras  rodeadas de citoplasma.</a:t>
            </a:r>
            <a:endParaRPr sz="2750">
              <a:solidFill>
                <a:schemeClr val="lt1"/>
              </a:solidFill>
              <a:latin typeface="Lucida Sans"/>
              <a:ea typeface="Lucida Sans"/>
              <a:cs typeface="Lucida Sans"/>
              <a:sym typeface="Lucida Sans"/>
            </a:endParaRPr>
          </a:p>
          <a:p>
            <a:pPr indent="-419733" lvl="0" marL="431800" marR="875664" rtl="0" algn="l">
              <a:lnSpc>
                <a:spcPct val="102400"/>
              </a:lnSpc>
              <a:spcBef>
                <a:spcPts val="97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El acrosoma se ubica cubriendo 2 tercios de la parte  anterior de la cabeza.</a:t>
            </a:r>
            <a:endParaRPr sz="2750">
              <a:solidFill>
                <a:schemeClr val="lt1"/>
              </a:solidFill>
              <a:latin typeface="Lucida Sans"/>
              <a:ea typeface="Lucida Sans"/>
              <a:cs typeface="Lucida Sans"/>
              <a:sym typeface="Lucida Sans"/>
            </a:endParaRPr>
          </a:p>
          <a:p>
            <a:pPr indent="-419733" lvl="0" marL="431800" marR="5080" rtl="0" algn="just">
              <a:lnSpc>
                <a:spcPct val="101299"/>
              </a:lnSpc>
              <a:spcBef>
                <a:spcPts val="101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Posee acrosina y hialuronidasa, enzimas que debilitan las  paredes del óvulo femenino favoreciendo la penetración  del espermatozoide.</a:t>
            </a:r>
            <a:endParaRPr sz="2750">
              <a:solidFill>
                <a:schemeClr val="lt1"/>
              </a:solidFill>
              <a:latin typeface="Lucida Sans"/>
              <a:ea typeface="Lucida Sans"/>
              <a:cs typeface="Lucida Sans"/>
              <a:sym typeface="Lucida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43" name="Shape 143"/>
        <p:cNvGrpSpPr/>
        <p:nvPr/>
      </p:nvGrpSpPr>
      <p:grpSpPr>
        <a:xfrm>
          <a:off x="0" y="0"/>
          <a:ext cx="0" cy="0"/>
          <a:chOff x="0" y="0"/>
          <a:chExt cx="0" cy="0"/>
        </a:xfrm>
      </p:grpSpPr>
      <p:grpSp>
        <p:nvGrpSpPr>
          <p:cNvPr id="144" name="Google Shape;144;p4"/>
          <p:cNvGrpSpPr/>
          <p:nvPr/>
        </p:nvGrpSpPr>
        <p:grpSpPr>
          <a:xfrm>
            <a:off x="0" y="1628773"/>
            <a:ext cx="11982450" cy="5114923"/>
            <a:chOff x="0" y="1628773"/>
            <a:chExt cx="11982450" cy="5114923"/>
          </a:xfrm>
        </p:grpSpPr>
        <p:pic>
          <p:nvPicPr>
            <p:cNvPr id="145" name="Google Shape;145;p4"/>
            <p:cNvPicPr preferRelativeResize="0"/>
            <p:nvPr/>
          </p:nvPicPr>
          <p:blipFill rotWithShape="1">
            <a:blip r:embed="rId3">
              <a:alphaModFix/>
            </a:blip>
            <a:srcRect b="0" l="0" r="0" t="0"/>
            <a:stretch/>
          </p:blipFill>
          <p:spPr>
            <a:xfrm>
              <a:off x="4038600" y="1628775"/>
              <a:ext cx="7943850" cy="4848225"/>
            </a:xfrm>
            <a:prstGeom prst="rect">
              <a:avLst/>
            </a:prstGeom>
            <a:noFill/>
            <a:ln>
              <a:noFill/>
            </a:ln>
          </p:spPr>
        </p:pic>
        <p:pic>
          <p:nvPicPr>
            <p:cNvPr id="146" name="Google Shape;146;p4"/>
            <p:cNvPicPr preferRelativeResize="0"/>
            <p:nvPr/>
          </p:nvPicPr>
          <p:blipFill rotWithShape="1">
            <a:blip r:embed="rId4">
              <a:alphaModFix/>
            </a:blip>
            <a:srcRect b="0" l="0" r="0" t="0"/>
            <a:stretch/>
          </p:blipFill>
          <p:spPr>
            <a:xfrm>
              <a:off x="0" y="1628773"/>
              <a:ext cx="3838574" cy="5114923"/>
            </a:xfrm>
            <a:prstGeom prst="rect">
              <a:avLst/>
            </a:prstGeom>
            <a:noFill/>
            <a:ln>
              <a:noFill/>
            </a:ln>
          </p:spPr>
        </p:pic>
      </p:gr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51" name="Shape 351"/>
        <p:cNvGrpSpPr/>
        <p:nvPr/>
      </p:nvGrpSpPr>
      <p:grpSpPr>
        <a:xfrm>
          <a:off x="0" y="0"/>
          <a:ext cx="0" cy="0"/>
          <a:chOff x="0" y="0"/>
          <a:chExt cx="0" cy="0"/>
        </a:xfrm>
      </p:grpSpPr>
      <p:sp>
        <p:nvSpPr>
          <p:cNvPr id="352" name="Google Shape;352;p40"/>
          <p:cNvSpPr txBox="1"/>
          <p:nvPr/>
        </p:nvSpPr>
        <p:spPr>
          <a:xfrm>
            <a:off x="404177" y="2111692"/>
            <a:ext cx="11231880" cy="3997325"/>
          </a:xfrm>
          <a:prstGeom prst="rect">
            <a:avLst/>
          </a:prstGeom>
          <a:noFill/>
          <a:ln>
            <a:noFill/>
          </a:ln>
        </p:spPr>
        <p:txBody>
          <a:bodyPr anchorCtr="0" anchor="t" bIns="0" lIns="0" spcFirstLastPara="1" rIns="0" wrap="square" tIns="8250">
            <a:spAutoFit/>
          </a:bodyPr>
          <a:lstStyle/>
          <a:p>
            <a:pPr indent="-419733" lvl="0" marL="431800" marR="568960" rtl="0" algn="l">
              <a:lnSpc>
                <a:spcPct val="1018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El núcleo ocupa la mayor parte de la cabeza y contiene la  dotación genética distribuida en el hombre en 23  cromosomas. Es la única parte del espermatozoide que  ingresa al citoplasma	del óvulo cuando	se produce	la  fecundación.</a:t>
            </a:r>
            <a:endParaRPr sz="2750">
              <a:solidFill>
                <a:schemeClr val="lt1"/>
              </a:solidFill>
              <a:latin typeface="Lucida Sans"/>
              <a:ea typeface="Lucida Sans"/>
              <a:cs typeface="Lucida Sans"/>
              <a:sym typeface="Lucida Sans"/>
            </a:endParaRPr>
          </a:p>
          <a:p>
            <a:pPr indent="-419733" lvl="0" marL="431800" marR="5080" rtl="0" algn="l">
              <a:lnSpc>
                <a:spcPct val="102400"/>
              </a:lnSpc>
              <a:spcBef>
                <a:spcPts val="98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CUELLO DEL ESPERMATOZOIDE: Tiene una longitud similar a	la  cabeza. Contiene 2 centriolos y numerosas mitocondrias,  encargadas de producir energía en forma de ATP(trifosfato de  adenosina).</a:t>
            </a:r>
            <a:endParaRPr sz="2750">
              <a:solidFill>
                <a:schemeClr val="lt1"/>
              </a:solidFill>
              <a:latin typeface="Lucida Sans"/>
              <a:ea typeface="Lucida Sans"/>
              <a:cs typeface="Lucida Sans"/>
              <a:sym typeface="Lucida Sans"/>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56" name="Shape 356"/>
        <p:cNvGrpSpPr/>
        <p:nvPr/>
      </p:nvGrpSpPr>
      <p:grpSpPr>
        <a:xfrm>
          <a:off x="0" y="0"/>
          <a:ext cx="0" cy="0"/>
          <a:chOff x="0" y="0"/>
          <a:chExt cx="0" cy="0"/>
        </a:xfrm>
      </p:grpSpPr>
      <p:sp>
        <p:nvSpPr>
          <p:cNvPr id="357" name="Google Shape;357;p41"/>
          <p:cNvSpPr txBox="1"/>
          <p:nvPr/>
        </p:nvSpPr>
        <p:spPr>
          <a:xfrm>
            <a:off x="57150" y="1752980"/>
            <a:ext cx="6443980" cy="3997325"/>
          </a:xfrm>
          <a:prstGeom prst="rect">
            <a:avLst/>
          </a:prstGeom>
          <a:noFill/>
          <a:ln>
            <a:noFill/>
          </a:ln>
        </p:spPr>
        <p:txBody>
          <a:bodyPr anchorCtr="0" anchor="t" bIns="0" lIns="0" spcFirstLastPara="1" rIns="0" wrap="square" tIns="8875">
            <a:spAutoFit/>
          </a:bodyPr>
          <a:lstStyle/>
          <a:p>
            <a:pPr indent="-419733" lvl="0" marL="431800" marR="5080" rtl="0" algn="l">
              <a:lnSpc>
                <a:spcPct val="1018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COLA DEL ESPERMATOZOIDE:  Porción mas delgada	y mas larga  que el cuello. Mide unas 30-35  micras y esta recubierta solamente  por membrana celular.</a:t>
            </a:r>
            <a:endParaRPr sz="2750">
              <a:solidFill>
                <a:schemeClr val="lt1"/>
              </a:solidFill>
              <a:latin typeface="Lucida Sans"/>
              <a:ea typeface="Lucida Sans"/>
              <a:cs typeface="Lucida Sans"/>
              <a:sym typeface="Lucida Sans"/>
            </a:endParaRPr>
          </a:p>
          <a:p>
            <a:pPr indent="-419733" lvl="0" marL="431800" marR="192405" rtl="0" algn="just">
              <a:lnSpc>
                <a:spcPct val="102400"/>
              </a:lnSpc>
              <a:spcBef>
                <a:spcPts val="97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La cola es un flagelo que permite  la movilidad del espermatozoide,  con desplazamientos que van de  5 a 25 micras por segundo.</a:t>
            </a:r>
            <a:endParaRPr sz="2750">
              <a:solidFill>
                <a:schemeClr val="lt1"/>
              </a:solidFill>
              <a:latin typeface="Lucida Sans"/>
              <a:ea typeface="Lucida Sans"/>
              <a:cs typeface="Lucida Sans"/>
              <a:sym typeface="Lucida Sans"/>
            </a:endParaRPr>
          </a:p>
        </p:txBody>
      </p:sp>
      <p:pic>
        <p:nvPicPr>
          <p:cNvPr id="358" name="Google Shape;358;p41"/>
          <p:cNvPicPr preferRelativeResize="0"/>
          <p:nvPr/>
        </p:nvPicPr>
        <p:blipFill rotWithShape="1">
          <a:blip r:embed="rId3">
            <a:alphaModFix/>
          </a:blip>
          <a:srcRect b="0" l="0" r="0" t="0"/>
          <a:stretch/>
        </p:blipFill>
        <p:spPr>
          <a:xfrm>
            <a:off x="6648450" y="1695450"/>
            <a:ext cx="5410200" cy="40576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50" name="Shape 150"/>
        <p:cNvGrpSpPr/>
        <p:nvPr/>
      </p:nvGrpSpPr>
      <p:grpSpPr>
        <a:xfrm>
          <a:off x="0" y="0"/>
          <a:ext cx="0" cy="0"/>
          <a:chOff x="0" y="0"/>
          <a:chExt cx="0" cy="0"/>
        </a:xfrm>
      </p:grpSpPr>
      <p:sp>
        <p:nvSpPr>
          <p:cNvPr id="151" name="Google Shape;151;p5"/>
          <p:cNvSpPr txBox="1"/>
          <p:nvPr>
            <p:ph type="title"/>
          </p:nvPr>
        </p:nvSpPr>
        <p:spPr>
          <a:xfrm>
            <a:off x="3989451" y="1044193"/>
            <a:ext cx="4219575" cy="701040"/>
          </a:xfrm>
          <a:prstGeom prst="rect">
            <a:avLst/>
          </a:prstGeom>
          <a:noFill/>
          <a:ln>
            <a:noFill/>
          </a:ln>
          <a:effectLst>
            <a:outerShdw blurRad="50800">
              <a:srgbClr val="000000">
                <a:alpha val="60000"/>
              </a:srgbClr>
            </a:outerShdw>
          </a:effectLst>
        </p:spPr>
        <p:txBody>
          <a:bodyPr anchorCtr="0" anchor="b" bIns="0" lIns="0" spcFirstLastPara="1" rIns="0" wrap="square" tIns="16500">
            <a:spAutoFit/>
          </a:bodyPr>
          <a:lstStyle/>
          <a:p>
            <a:pPr indent="0" lvl="0" marL="12700" rtl="0" algn="l">
              <a:lnSpc>
                <a:spcPct val="100000"/>
              </a:lnSpc>
              <a:spcBef>
                <a:spcPts val="0"/>
              </a:spcBef>
              <a:spcAft>
                <a:spcPts val="0"/>
              </a:spcAft>
              <a:buClr>
                <a:srgbClr val="FEFEFE"/>
              </a:buClr>
              <a:buSzPts val="4000"/>
              <a:buFont typeface="Century Gothic"/>
              <a:buNone/>
            </a:pPr>
            <a:r>
              <a:rPr lang="es-AR"/>
              <a:t>MONTE PÚBICO</a:t>
            </a:r>
            <a:endParaRPr/>
          </a:p>
        </p:txBody>
      </p:sp>
      <p:sp>
        <p:nvSpPr>
          <p:cNvPr id="152" name="Google Shape;152;p5"/>
          <p:cNvSpPr txBox="1"/>
          <p:nvPr/>
        </p:nvSpPr>
        <p:spPr>
          <a:xfrm>
            <a:off x="1154747" y="2568574"/>
            <a:ext cx="9895840" cy="2290445"/>
          </a:xfrm>
          <a:prstGeom prst="rect">
            <a:avLst/>
          </a:prstGeom>
          <a:noFill/>
          <a:ln>
            <a:noFill/>
          </a:ln>
        </p:spPr>
        <p:txBody>
          <a:bodyPr anchorCtr="0" anchor="t" bIns="0" lIns="0" spcFirstLastPara="1" rIns="0" wrap="square" tIns="6350">
            <a:spAutoFit/>
          </a:bodyPr>
          <a:lstStyle/>
          <a:p>
            <a:pPr indent="-419733" lvl="0" marL="431800" marR="5080" rtl="0" algn="l">
              <a:lnSpc>
                <a:spcPct val="1024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El área que cubre la sínfisis púbica se denomina Monte  Púbico, es de	forma de	diamante	y abarca	desde el  ombligo hasta el ano.</a:t>
            </a:r>
            <a:endParaRPr sz="2750">
              <a:solidFill>
                <a:schemeClr val="lt1"/>
              </a:solidFill>
              <a:latin typeface="Lucida Sans"/>
              <a:ea typeface="Lucida Sans"/>
              <a:cs typeface="Lucida Sans"/>
              <a:sym typeface="Lucida Sans"/>
            </a:endParaRPr>
          </a:p>
          <a:p>
            <a:pPr indent="-419733" lvl="0" marL="431800" marR="43815" rtl="0" algn="l">
              <a:lnSpc>
                <a:spcPct val="102400"/>
              </a:lnSpc>
              <a:spcBef>
                <a:spcPts val="97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En la madurez el vello púbico es largo, denso, grueso y  rizado, cubre toda la zona púbica.</a:t>
            </a:r>
            <a:endParaRPr sz="2750">
              <a:solidFill>
                <a:schemeClr val="lt1"/>
              </a:solidFill>
              <a:latin typeface="Lucida Sans"/>
              <a:ea typeface="Lucida Sans"/>
              <a:cs typeface="Lucida Sans"/>
              <a:sym typeface="Lucida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56" name="Shape 156"/>
        <p:cNvGrpSpPr/>
        <p:nvPr/>
      </p:nvGrpSpPr>
      <p:grpSpPr>
        <a:xfrm>
          <a:off x="0" y="0"/>
          <a:ext cx="0" cy="0"/>
          <a:chOff x="0" y="0"/>
          <a:chExt cx="0" cy="0"/>
        </a:xfrm>
      </p:grpSpPr>
      <p:pic>
        <p:nvPicPr>
          <p:cNvPr id="157" name="Google Shape;157;p6"/>
          <p:cNvPicPr preferRelativeResize="0"/>
          <p:nvPr/>
        </p:nvPicPr>
        <p:blipFill rotWithShape="1">
          <a:blip r:embed="rId3">
            <a:alphaModFix/>
          </a:blip>
          <a:srcRect b="0" l="0" r="0" t="0"/>
          <a:stretch/>
        </p:blipFill>
        <p:spPr>
          <a:xfrm>
            <a:off x="7181850" y="4267199"/>
            <a:ext cx="5010150" cy="2590798"/>
          </a:xfrm>
          <a:prstGeom prst="rect">
            <a:avLst/>
          </a:prstGeom>
          <a:noFill/>
          <a:ln>
            <a:noFill/>
          </a:ln>
        </p:spPr>
      </p:pic>
      <p:sp>
        <p:nvSpPr>
          <p:cNvPr id="158" name="Google Shape;158;p6"/>
          <p:cNvSpPr txBox="1"/>
          <p:nvPr>
            <p:ph type="title"/>
          </p:nvPr>
        </p:nvSpPr>
        <p:spPr>
          <a:xfrm>
            <a:off x="5412740" y="827722"/>
            <a:ext cx="1412240" cy="701040"/>
          </a:xfrm>
          <a:prstGeom prst="rect">
            <a:avLst/>
          </a:prstGeom>
          <a:noFill/>
          <a:ln>
            <a:noFill/>
          </a:ln>
          <a:effectLst>
            <a:outerShdw blurRad="50800">
              <a:srgbClr val="000000">
                <a:alpha val="60000"/>
              </a:srgbClr>
            </a:outerShdw>
          </a:effectLst>
        </p:spPr>
        <p:txBody>
          <a:bodyPr anchorCtr="0" anchor="b" bIns="0" lIns="0" spcFirstLastPara="1" rIns="0" wrap="square" tIns="16500">
            <a:spAutoFit/>
          </a:bodyPr>
          <a:lstStyle/>
          <a:p>
            <a:pPr indent="0" lvl="0" marL="12700" rtl="0" algn="l">
              <a:lnSpc>
                <a:spcPct val="100000"/>
              </a:lnSpc>
              <a:spcBef>
                <a:spcPts val="0"/>
              </a:spcBef>
              <a:spcAft>
                <a:spcPts val="0"/>
              </a:spcAft>
              <a:buClr>
                <a:srgbClr val="FEFEFE"/>
              </a:buClr>
              <a:buSzPts val="4000"/>
              <a:buFont typeface="Century Gothic"/>
              <a:buNone/>
            </a:pPr>
            <a:r>
              <a:rPr lang="es-AR"/>
              <a:t>PENE</a:t>
            </a:r>
            <a:endParaRPr/>
          </a:p>
        </p:txBody>
      </p:sp>
      <p:sp>
        <p:nvSpPr>
          <p:cNvPr id="159" name="Google Shape;159;p6"/>
          <p:cNvSpPr txBox="1"/>
          <p:nvPr/>
        </p:nvSpPr>
        <p:spPr>
          <a:xfrm>
            <a:off x="-1270" y="2124074"/>
            <a:ext cx="11118850" cy="2976880"/>
          </a:xfrm>
          <a:prstGeom prst="rect">
            <a:avLst/>
          </a:prstGeom>
          <a:noFill/>
          <a:ln>
            <a:noFill/>
          </a:ln>
        </p:spPr>
        <p:txBody>
          <a:bodyPr anchorCtr="0" anchor="t" bIns="0" lIns="0" spcFirstLastPara="1" rIns="0" wrap="square" tIns="6350">
            <a:spAutoFit/>
          </a:bodyPr>
          <a:lstStyle/>
          <a:p>
            <a:pPr indent="-419733" lvl="0" marL="431800" marR="5080" rtl="0" algn="l">
              <a:lnSpc>
                <a:spcPct val="1024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Es el órgano de micción y cópula, consta de 3 partes: Caña o  Cuerpo y el Glande.</a:t>
            </a:r>
            <a:endParaRPr sz="2750">
              <a:solidFill>
                <a:schemeClr val="lt1"/>
              </a:solidFill>
              <a:latin typeface="Lucida Sans"/>
              <a:ea typeface="Lucida Sans"/>
              <a:cs typeface="Lucida Sans"/>
              <a:sym typeface="Lucida Sans"/>
            </a:endParaRPr>
          </a:p>
          <a:p>
            <a:pPr indent="-419733" lvl="0" marL="431800" marR="1351280" rtl="0" algn="l">
              <a:lnSpc>
                <a:spcPct val="100000"/>
              </a:lnSpc>
              <a:spcBef>
                <a:spcPts val="120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CAÑA O CUERPO: Es el órgano reproductor masculino  Está compuesta por 3 capas cilíndricas y tejido eréctil.</a:t>
            </a:r>
            <a:endParaRPr sz="2750">
              <a:solidFill>
                <a:schemeClr val="lt1"/>
              </a:solidFill>
              <a:latin typeface="Lucida Sans"/>
              <a:ea typeface="Lucida Sans"/>
              <a:cs typeface="Lucida Sans"/>
              <a:sym typeface="Lucida Sans"/>
            </a:endParaRPr>
          </a:p>
          <a:p>
            <a:pPr indent="-419733" lvl="0" marL="431800" marR="0" rtl="0" algn="l">
              <a:lnSpc>
                <a:spcPct val="100000"/>
              </a:lnSpc>
              <a:spcBef>
                <a:spcPts val="106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2 cuerpos cavernosos laterales.</a:t>
            </a:r>
            <a:endParaRPr sz="2750">
              <a:solidFill>
                <a:schemeClr val="lt1"/>
              </a:solidFill>
              <a:latin typeface="Lucida Sans"/>
              <a:ea typeface="Lucida Sans"/>
              <a:cs typeface="Lucida Sans"/>
              <a:sym typeface="Lucida Sans"/>
            </a:endParaRPr>
          </a:p>
          <a:p>
            <a:pPr indent="-419733" lvl="0" marL="431800" marR="0" rtl="0" algn="l">
              <a:lnSpc>
                <a:spcPct val="100000"/>
              </a:lnSpc>
              <a:spcBef>
                <a:spcPts val="105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1 cuerpo esponjoso que contiene la Uretra.</a:t>
            </a:r>
            <a:endParaRPr sz="2750">
              <a:solidFill>
                <a:schemeClr val="lt1"/>
              </a:solidFill>
              <a:latin typeface="Lucida Sans"/>
              <a:ea typeface="Lucida Sans"/>
              <a:cs typeface="Lucida Sans"/>
              <a:sym typeface="Lucida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63" name="Shape 163"/>
        <p:cNvGrpSpPr/>
        <p:nvPr/>
      </p:nvGrpSpPr>
      <p:grpSpPr>
        <a:xfrm>
          <a:off x="0" y="0"/>
          <a:ext cx="0" cy="0"/>
          <a:chOff x="0" y="0"/>
          <a:chExt cx="0" cy="0"/>
        </a:xfrm>
      </p:grpSpPr>
      <p:sp>
        <p:nvSpPr>
          <p:cNvPr id="164" name="Google Shape;164;p7"/>
          <p:cNvSpPr txBox="1"/>
          <p:nvPr/>
        </p:nvSpPr>
        <p:spPr>
          <a:xfrm>
            <a:off x="728344" y="2171382"/>
            <a:ext cx="10354310" cy="4244975"/>
          </a:xfrm>
          <a:prstGeom prst="rect">
            <a:avLst/>
          </a:prstGeom>
          <a:noFill/>
          <a:ln>
            <a:noFill/>
          </a:ln>
        </p:spPr>
        <p:txBody>
          <a:bodyPr anchorCtr="0" anchor="t" bIns="0" lIns="0" spcFirstLastPara="1" rIns="0" wrap="square" tIns="5700">
            <a:spAutoFit/>
          </a:bodyPr>
          <a:lstStyle/>
          <a:p>
            <a:pPr indent="-419733" lvl="0" marL="431800" marR="176530" rtl="0" algn="l">
              <a:lnSpc>
                <a:spcPct val="1024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El extremo distal de estos cuerpos terminan en el Glande  del pene que es una estructura lisa y sensitiva, la  contraparte del glande del clítoris femenino.</a:t>
            </a:r>
            <a:endParaRPr sz="2750">
              <a:solidFill>
                <a:schemeClr val="lt1"/>
              </a:solidFill>
              <a:latin typeface="Lucida Sans"/>
              <a:ea typeface="Lucida Sans"/>
              <a:cs typeface="Lucida Sans"/>
              <a:sym typeface="Lucida Sans"/>
            </a:endParaRPr>
          </a:p>
          <a:p>
            <a:pPr indent="-419733" lvl="0" marL="431800" marR="235584" rtl="0" algn="l">
              <a:lnSpc>
                <a:spcPct val="102400"/>
              </a:lnSpc>
              <a:spcBef>
                <a:spcPts val="98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La piel y la fascia envuelven de forma laxa el pene para  permitir su agrandamiento durante la erección.</a:t>
            </a:r>
            <a:endParaRPr sz="2750">
              <a:solidFill>
                <a:schemeClr val="lt1"/>
              </a:solidFill>
              <a:latin typeface="Lucida Sans"/>
              <a:ea typeface="Lucida Sans"/>
              <a:cs typeface="Lucida Sans"/>
              <a:sym typeface="Lucida Sans"/>
            </a:endParaRPr>
          </a:p>
          <a:p>
            <a:pPr indent="-419733" lvl="0" marL="431800" marR="516890" rtl="0" algn="l">
              <a:lnSpc>
                <a:spcPct val="101299"/>
              </a:lnSpc>
              <a:spcBef>
                <a:spcPts val="101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El Glande es la parte agrandada del pene que  contiene	muchas terminales sensitivas y por lo común  el Meato		Urinario en la punta.</a:t>
            </a:r>
            <a:endParaRPr sz="2750">
              <a:solidFill>
                <a:schemeClr val="lt1"/>
              </a:solidFill>
              <a:latin typeface="Lucida Sans"/>
              <a:ea typeface="Lucida Sans"/>
              <a:cs typeface="Lucida Sans"/>
              <a:sym typeface="Lucida Sans"/>
            </a:endParaRPr>
          </a:p>
          <a:p>
            <a:pPr indent="-419733" lvl="0" marL="431800" marR="0" rtl="0" algn="l">
              <a:lnSpc>
                <a:spcPct val="100000"/>
              </a:lnSpc>
              <a:spcBef>
                <a:spcPts val="105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La Uretra es la vía de paso común de la orina y el Semen.</a:t>
            </a:r>
            <a:endParaRPr sz="2750">
              <a:solidFill>
                <a:schemeClr val="lt1"/>
              </a:solidFill>
              <a:latin typeface="Lucida Sans"/>
              <a:ea typeface="Lucida Sans"/>
              <a:cs typeface="Lucida Sans"/>
              <a:sym typeface="Lucida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68" name="Shape 168"/>
        <p:cNvGrpSpPr/>
        <p:nvPr/>
      </p:nvGrpSpPr>
      <p:grpSpPr>
        <a:xfrm>
          <a:off x="0" y="0"/>
          <a:ext cx="0" cy="0"/>
          <a:chOff x="0" y="0"/>
          <a:chExt cx="0" cy="0"/>
        </a:xfrm>
      </p:grpSpPr>
      <p:grpSp>
        <p:nvGrpSpPr>
          <p:cNvPr id="169" name="Google Shape;169;p8"/>
          <p:cNvGrpSpPr/>
          <p:nvPr/>
        </p:nvGrpSpPr>
        <p:grpSpPr>
          <a:xfrm>
            <a:off x="190500" y="1209673"/>
            <a:ext cx="11811000" cy="5553073"/>
            <a:chOff x="190500" y="1209673"/>
            <a:chExt cx="11811000" cy="5553073"/>
          </a:xfrm>
        </p:grpSpPr>
        <p:pic>
          <p:nvPicPr>
            <p:cNvPr id="170" name="Google Shape;170;p8"/>
            <p:cNvPicPr preferRelativeResize="0"/>
            <p:nvPr/>
          </p:nvPicPr>
          <p:blipFill rotWithShape="1">
            <a:blip r:embed="rId3">
              <a:alphaModFix/>
            </a:blip>
            <a:srcRect b="0" l="0" r="0" t="0"/>
            <a:stretch/>
          </p:blipFill>
          <p:spPr>
            <a:xfrm>
              <a:off x="190500" y="2562225"/>
              <a:ext cx="3695700" cy="3238500"/>
            </a:xfrm>
            <a:prstGeom prst="rect">
              <a:avLst/>
            </a:prstGeom>
            <a:noFill/>
            <a:ln>
              <a:noFill/>
            </a:ln>
          </p:spPr>
        </p:pic>
        <p:pic>
          <p:nvPicPr>
            <p:cNvPr id="171" name="Google Shape;171;p8"/>
            <p:cNvPicPr preferRelativeResize="0"/>
            <p:nvPr/>
          </p:nvPicPr>
          <p:blipFill rotWithShape="1">
            <a:blip r:embed="rId4">
              <a:alphaModFix/>
            </a:blip>
            <a:srcRect b="0" l="0" r="0" t="0"/>
            <a:stretch/>
          </p:blipFill>
          <p:spPr>
            <a:xfrm>
              <a:off x="4276725" y="1209673"/>
              <a:ext cx="7724775" cy="5553073"/>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75" name="Shape 175"/>
        <p:cNvGrpSpPr/>
        <p:nvPr/>
      </p:nvGrpSpPr>
      <p:grpSpPr>
        <a:xfrm>
          <a:off x="0" y="0"/>
          <a:ext cx="0" cy="0"/>
          <a:chOff x="0" y="0"/>
          <a:chExt cx="0" cy="0"/>
        </a:xfrm>
      </p:grpSpPr>
      <p:sp>
        <p:nvSpPr>
          <p:cNvPr id="176" name="Google Shape;176;p9"/>
          <p:cNvSpPr txBox="1"/>
          <p:nvPr/>
        </p:nvSpPr>
        <p:spPr>
          <a:xfrm>
            <a:off x="211137" y="356291"/>
            <a:ext cx="11433810" cy="3984625"/>
          </a:xfrm>
          <a:prstGeom prst="rect">
            <a:avLst/>
          </a:prstGeom>
          <a:noFill/>
          <a:ln>
            <a:noFill/>
          </a:ln>
        </p:spPr>
        <p:txBody>
          <a:bodyPr anchorCtr="0" anchor="t" bIns="0" lIns="0" spcFirstLastPara="1" rIns="0" wrap="square" tIns="165725">
            <a:spAutoFit/>
          </a:bodyPr>
          <a:lstStyle/>
          <a:p>
            <a:pPr indent="-419733" lvl="0" marL="431800" marR="0" rtl="0" algn="just">
              <a:lnSpc>
                <a:spcPct val="100000"/>
              </a:lnSpc>
              <a:spcBef>
                <a:spcPts val="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El Prepucio, es una extensión de la piel, cubre en glande.</a:t>
            </a:r>
            <a:endParaRPr sz="2750">
              <a:solidFill>
                <a:schemeClr val="lt1"/>
              </a:solidFill>
              <a:latin typeface="Lucida Sans"/>
              <a:ea typeface="Lucida Sans"/>
              <a:cs typeface="Lucida Sans"/>
              <a:sym typeface="Lucida Sans"/>
            </a:endParaRPr>
          </a:p>
          <a:p>
            <a:pPr indent="-419733" lvl="0" marL="431800" marR="400050" rtl="0" algn="just">
              <a:lnSpc>
                <a:spcPct val="102400"/>
              </a:lnSpc>
              <a:spcBef>
                <a:spcPts val="1125"/>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En el recién nacido el prepucio por lo general no es retráctil y  puede seguir así hasta los 4 a 6 años.</a:t>
            </a:r>
            <a:endParaRPr sz="2750">
              <a:solidFill>
                <a:schemeClr val="lt1"/>
              </a:solidFill>
              <a:latin typeface="Lucida Sans"/>
              <a:ea typeface="Lucida Sans"/>
              <a:cs typeface="Lucida Sans"/>
              <a:sym typeface="Lucida Sans"/>
            </a:endParaRPr>
          </a:p>
          <a:p>
            <a:pPr indent="-419733" lvl="0" marL="431800" marR="0" rtl="0" algn="just">
              <a:lnSpc>
                <a:spcPct val="100000"/>
              </a:lnSpc>
              <a:spcBef>
                <a:spcPts val="98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En el adolescente y el adulto se retrae con facilidad.</a:t>
            </a:r>
            <a:endParaRPr sz="2750">
              <a:solidFill>
                <a:schemeClr val="lt1"/>
              </a:solidFill>
              <a:latin typeface="Lucida Sans"/>
              <a:ea typeface="Lucida Sans"/>
              <a:cs typeface="Lucida Sans"/>
              <a:sym typeface="Lucida Sans"/>
            </a:endParaRPr>
          </a:p>
          <a:p>
            <a:pPr indent="-419733" lvl="0" marL="431800" marR="5080" rtl="0" algn="just">
              <a:lnSpc>
                <a:spcPct val="102400"/>
              </a:lnSpc>
              <a:spcBef>
                <a:spcPts val="980"/>
              </a:spcBef>
              <a:spcAft>
                <a:spcPts val="0"/>
              </a:spcAft>
              <a:buClr>
                <a:srgbClr val="ABD333"/>
              </a:buClr>
              <a:buSzPts val="2150"/>
              <a:buFont typeface="Lucida Sans"/>
              <a:buChar char="►"/>
            </a:pPr>
            <a:r>
              <a:rPr lang="es-AR" sz="2750">
                <a:solidFill>
                  <a:schemeClr val="lt1"/>
                </a:solidFill>
                <a:latin typeface="Lucida Sans"/>
                <a:ea typeface="Lucida Sans"/>
                <a:cs typeface="Lucida Sans"/>
                <a:sym typeface="Lucida Sans"/>
              </a:rPr>
              <a:t>Con la excitación sexual, los factores neurocirculatorios causan  un aumento considerable en el flujo de sangre al tejido eréctil  de los cuerpos con los consiguientes agrandamiento y erección  del pene.</a:t>
            </a:r>
            <a:endParaRPr sz="2750">
              <a:solidFill>
                <a:schemeClr val="lt1"/>
              </a:solidFill>
              <a:latin typeface="Lucida Sans"/>
              <a:ea typeface="Lucida Sans"/>
              <a:cs typeface="Lucida Sans"/>
              <a:sym typeface="Lucida Sans"/>
            </a:endParaRPr>
          </a:p>
        </p:txBody>
      </p:sp>
      <p:grpSp>
        <p:nvGrpSpPr>
          <p:cNvPr id="177" name="Google Shape;177;p9"/>
          <p:cNvGrpSpPr/>
          <p:nvPr/>
        </p:nvGrpSpPr>
        <p:grpSpPr>
          <a:xfrm>
            <a:off x="2447925" y="4391024"/>
            <a:ext cx="7553325" cy="2466974"/>
            <a:chOff x="2447925" y="4391024"/>
            <a:chExt cx="7553325" cy="2466974"/>
          </a:xfrm>
        </p:grpSpPr>
        <p:pic>
          <p:nvPicPr>
            <p:cNvPr id="178" name="Google Shape;178;p9"/>
            <p:cNvPicPr preferRelativeResize="0"/>
            <p:nvPr/>
          </p:nvPicPr>
          <p:blipFill rotWithShape="1">
            <a:blip r:embed="rId3">
              <a:alphaModFix/>
            </a:blip>
            <a:srcRect b="0" l="0" r="0" t="0"/>
            <a:stretch/>
          </p:blipFill>
          <p:spPr>
            <a:xfrm>
              <a:off x="2447925" y="4391024"/>
              <a:ext cx="3286125" cy="2466974"/>
            </a:xfrm>
            <a:prstGeom prst="rect">
              <a:avLst/>
            </a:prstGeom>
            <a:noFill/>
            <a:ln>
              <a:noFill/>
            </a:ln>
          </p:spPr>
        </p:pic>
        <p:pic>
          <p:nvPicPr>
            <p:cNvPr id="179" name="Google Shape;179;p9"/>
            <p:cNvPicPr preferRelativeResize="0"/>
            <p:nvPr/>
          </p:nvPicPr>
          <p:blipFill rotWithShape="1">
            <a:blip r:embed="rId4">
              <a:alphaModFix/>
            </a:blip>
            <a:srcRect b="0" l="0" r="0" t="0"/>
            <a:stretch/>
          </p:blipFill>
          <p:spPr>
            <a:xfrm>
              <a:off x="6096000" y="4533898"/>
              <a:ext cx="3905250" cy="2238373"/>
            </a:xfrm>
            <a:prstGeom prst="rect">
              <a:avLst/>
            </a:prstGeom>
            <a:noFill/>
            <a:ln>
              <a:noFill/>
            </a:ln>
          </p:spPr>
        </p:pic>
      </p:grpSp>
    </p:spTree>
  </p:cSld>
  <p:clrMapOvr>
    <a:masterClrMapping/>
  </p:clrMapOvr>
</p:sld>
</file>

<file path=ppt/theme/theme1.xml><?xml version="1.0" encoding="utf-8"?>
<a:theme xmlns:a="http://schemas.openxmlformats.org/drawingml/2006/main" xmlns:r="http://schemas.openxmlformats.org/officeDocument/2006/relationships" name="Citable">
  <a:themeElements>
    <a:clrScheme name="Citable">
      <a:dk1>
        <a:srgbClr val="000000"/>
      </a:dk1>
      <a:lt1>
        <a:srgbClr val="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2022-06-09T19:52:33Z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2021-03-22T00:00:00Z</vt:filetime>
  </property>
  <property fmtid="{D5CDD505-2E9C-101B-9397-08002B2CF9AE}" pid="3" name="LastSaved">
    <vt:filetime>2022-06-09T00:00:00Z</vt:filetime>
  </property>
</Properties>
</file>