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D44EE-5439-461F-BF42-BF4265D98944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70C81-96A1-4039-BB4F-D2CB5B66D07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582D-4A45-43C7-B8B3-DAA813866B42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844E3-A9FF-4F7A-BA27-B56A0DA8B202}" type="datetimeFigureOut">
              <a:rPr lang="es-ES" smtClean="0"/>
              <a:pPr/>
              <a:t>17/02/2014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58B69-432D-4D7E-9B5B-DC3FD3719BC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sz="4000" dirty="0" smtClean="0"/>
              <a:t>Medidas importantes</a:t>
            </a:r>
          </a:p>
          <a:p>
            <a:pPr>
              <a:buFont typeface="Arial" pitchFamily="34" charset="0"/>
              <a:buChar char="•"/>
            </a:pPr>
            <a:r>
              <a:rPr lang="es-ES" sz="4000" dirty="0" smtClean="0"/>
              <a:t>Instalación</a:t>
            </a:r>
          </a:p>
          <a:p>
            <a:pPr>
              <a:buFont typeface="Arial" pitchFamily="34" charset="0"/>
              <a:buChar char="•"/>
            </a:pPr>
            <a:r>
              <a:rPr lang="es-ES" sz="4000" dirty="0" smtClean="0"/>
              <a:t>Ajustes</a:t>
            </a:r>
            <a:endParaRPr lang="es-ES" sz="40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70C0"/>
                </a:solidFill>
              </a:rPr>
              <a:t>FRENOS V-BRAKE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342900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4427984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372200" y="42930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4442798" y="3244334"/>
            <a:ext cx="258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cs typeface="Arial" charset="0"/>
              </a:rPr>
              <a:t> 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1475656" y="1484784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cs typeface="Arial" charset="0"/>
              </a:rPr>
              <a:t> 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7596336" y="4941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dirty="0" smtClean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0" y="148478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70C0"/>
                </a:solidFill>
              </a:rPr>
              <a:t>FRENOS V-BRAKE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5616" y="31409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2039938"/>
            <a:ext cx="2478088" cy="35893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1888" y="2203450"/>
            <a:ext cx="1717675" cy="7207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15" name="AutoShape 9"/>
          <p:cNvSpPr>
            <a:spLocks noChangeArrowheads="1"/>
          </p:cNvSpPr>
          <p:nvPr/>
        </p:nvSpPr>
        <p:spPr bwMode="auto">
          <a:xfrm>
            <a:off x="3563938" y="2276475"/>
            <a:ext cx="1079500" cy="1223963"/>
          </a:xfrm>
          <a:prstGeom prst="upArrowCallout">
            <a:avLst>
              <a:gd name="adj1" fmla="val 25000"/>
              <a:gd name="adj2" fmla="val 25000"/>
              <a:gd name="adj3" fmla="val 25002"/>
              <a:gd name="adj4" fmla="val 64977"/>
            </a:avLst>
          </a:prstGeom>
          <a:noFill/>
          <a:ln w="38160" cap="sq">
            <a:solidFill>
              <a:srgbClr val="7F7F7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876300" y="1925638"/>
            <a:ext cx="1760538" cy="1033462"/>
          </a:xfrm>
          <a:prstGeom prst="downArrowCallout">
            <a:avLst>
              <a:gd name="adj1" fmla="val 25001"/>
              <a:gd name="adj2" fmla="val 26239"/>
              <a:gd name="adj3" fmla="val 25000"/>
              <a:gd name="adj4" fmla="val 54315"/>
            </a:avLst>
          </a:prstGeom>
          <a:noFill/>
          <a:ln w="38160" cap="sq">
            <a:solidFill>
              <a:srgbClr val="7F7F7F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dirty="0">
                <a:solidFill>
                  <a:srgbClr val="000000"/>
                </a:solidFill>
                <a:cs typeface="Arial" charset="0"/>
              </a:rPr>
              <a:t>32 mm o mas</a:t>
            </a:r>
          </a:p>
        </p:txBody>
      </p: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196752"/>
            <a:ext cx="3476625" cy="2609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08763" y="2852738"/>
            <a:ext cx="2427287" cy="3384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50" y="4149725"/>
            <a:ext cx="3000375" cy="2019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23" name="22 CuadroTexto"/>
          <p:cNvSpPr txBox="1"/>
          <p:nvPr/>
        </p:nvSpPr>
        <p:spPr>
          <a:xfrm>
            <a:off x="6948265" y="1772816"/>
            <a:ext cx="1872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600" dirty="0" err="1" smtClean="0">
                <a:solidFill>
                  <a:srgbClr val="000000"/>
                </a:solidFill>
                <a:cs typeface="Arial" charset="0"/>
              </a:rPr>
              <a:t>Pocision</a:t>
            </a:r>
            <a:r>
              <a:rPr lang="pt-BR" sz="16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sz="1600" dirty="0" err="1" smtClean="0">
                <a:solidFill>
                  <a:srgbClr val="000000"/>
                </a:solidFill>
                <a:cs typeface="Arial" charset="0"/>
              </a:rPr>
              <a:t>correcta</a:t>
            </a:r>
            <a:r>
              <a:rPr lang="pt-BR" sz="1600" dirty="0" smtClean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600" dirty="0" smtClean="0">
                <a:solidFill>
                  <a:srgbClr val="000000"/>
                </a:solidFill>
                <a:cs typeface="Arial" charset="0"/>
              </a:rPr>
              <a:t>de </a:t>
            </a:r>
            <a:r>
              <a:rPr lang="pt-BR" sz="1600" dirty="0" err="1" smtClean="0">
                <a:solidFill>
                  <a:srgbClr val="000000"/>
                </a:solidFill>
                <a:cs typeface="Arial" charset="0"/>
              </a:rPr>
              <a:t>las</a:t>
            </a:r>
            <a:r>
              <a:rPr lang="pt-BR" sz="16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sz="1600" dirty="0" err="1" smtClean="0">
                <a:solidFill>
                  <a:srgbClr val="000000"/>
                </a:solidFill>
                <a:cs typeface="Arial" charset="0"/>
              </a:rPr>
              <a:t>zapatas</a:t>
            </a:r>
            <a:endParaRPr lang="pt-BR" sz="16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6876256" y="1700808"/>
            <a:ext cx="2016125" cy="1157287"/>
          </a:xfrm>
          <a:prstGeom prst="downArrowCallout">
            <a:avLst>
              <a:gd name="adj1" fmla="val 25003"/>
              <a:gd name="adj2" fmla="val 26237"/>
              <a:gd name="adj3" fmla="val 25000"/>
              <a:gd name="adj4" fmla="val 65745"/>
            </a:avLst>
          </a:prstGeom>
          <a:noFill/>
          <a:ln w="38160" cap="sq">
            <a:solidFill>
              <a:srgbClr val="7F7F7F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3716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La tension del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resorte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es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insuficiente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?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Revise los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pivotes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freno</a:t>
            </a:r>
            <a:endParaRPr lang="en-US" dirty="0" smtClean="0">
              <a:solidFill>
                <a:srgbClr val="000000"/>
              </a:solidFill>
              <a:cs typeface="Arial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Revise el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tubo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guía</a:t>
            </a:r>
            <a:endParaRPr lang="en-US" dirty="0" smtClean="0">
              <a:solidFill>
                <a:srgbClr val="000000"/>
              </a:solidFill>
              <a:cs typeface="Arial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Engrasar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el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pivote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del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cuadro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 o </a:t>
            </a:r>
            <a:r>
              <a:rPr lang="en-US" dirty="0" err="1" smtClean="0">
                <a:solidFill>
                  <a:srgbClr val="000000"/>
                </a:solidFill>
                <a:cs typeface="Arial" charset="0"/>
              </a:rPr>
              <a:t>suspensión</a:t>
            </a:r>
            <a:endParaRPr lang="en-US" dirty="0" smtClean="0">
              <a:solidFill>
                <a:srgbClr val="000000"/>
              </a:solidFill>
              <a:cs typeface="Arial" charset="0"/>
            </a:endParaRP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0070C0"/>
                </a:solidFill>
              </a:rPr>
              <a:t>FRENOS V-BRAKE</a:t>
            </a:r>
            <a:endParaRPr lang="es-ES" dirty="0">
              <a:solidFill>
                <a:srgbClr val="0070C0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1008"/>
            <a:ext cx="2686050" cy="19923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4499992" y="45811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501008"/>
            <a:ext cx="2700338" cy="2209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8" name="7 CuadroTexto"/>
          <p:cNvSpPr txBox="1"/>
          <p:nvPr/>
        </p:nvSpPr>
        <p:spPr>
          <a:xfrm>
            <a:off x="7164288" y="47971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212976"/>
            <a:ext cx="2752725" cy="26003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70C0"/>
                </a:solidFill>
              </a:rPr>
              <a:t>FRENOS -VBRAKE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95536" y="1773238"/>
            <a:ext cx="3889127" cy="1223962"/>
          </a:xfrm>
          <a:prstGeom prst="flowChartAlternateProcess">
            <a:avLst/>
          </a:prstGeom>
          <a:solidFill>
            <a:srgbClr val="FFFFFF"/>
          </a:solidFill>
          <a:ln w="38160" cap="sq">
            <a:solidFill>
              <a:srgbClr val="7F7F7F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dirty="0">
                <a:solidFill>
                  <a:srgbClr val="000000"/>
                </a:solidFill>
                <a:cs typeface="Arial" charset="0"/>
              </a:rPr>
              <a:t>Ajustar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la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tensión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del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resorte por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medio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de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tornillos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en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el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lado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del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pt-BR" dirty="0" err="1">
                <a:solidFill>
                  <a:srgbClr val="000000"/>
                </a:solidFill>
                <a:cs typeface="Arial" charset="0"/>
              </a:rPr>
              <a:t>freno</a:t>
            </a:r>
            <a:r>
              <a:rPr lang="pt-BR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2825" y="3503613"/>
            <a:ext cx="4321175" cy="23018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3051175"/>
            <a:ext cx="4133850" cy="2609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10" name="AutoShape 4"/>
          <p:cNvSpPr txBox="1">
            <a:spLocks noChangeArrowheads="1"/>
          </p:cNvSpPr>
          <p:nvPr/>
        </p:nvSpPr>
        <p:spPr bwMode="auto">
          <a:xfrm>
            <a:off x="5076056" y="1556792"/>
            <a:ext cx="3600400" cy="1800200"/>
          </a:xfrm>
          <a:prstGeom prst="flowChartAlternateProcess">
            <a:avLst/>
          </a:prstGeom>
          <a:noFill/>
          <a:ln w="38160" cap="sq">
            <a:solidFill>
              <a:srgbClr val="7F7F7F"/>
            </a:solidFill>
            <a:miter lim="800000"/>
            <a:headEnd/>
            <a:tailEnd/>
          </a:ln>
          <a:effectLst/>
        </p:spPr>
        <p:txBody>
          <a:bodyPr vert="horz" lIns="90000" tIns="46800" rIns="90000" bIns="46800" anchor="ctr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68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Presione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por 10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veces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la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palanca de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frenohasta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el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final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del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recorridoy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verifique que todo este funcionando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perfectamente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. Verifique que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el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espacio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de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la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zapata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es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el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correcto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antes de utilizar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los</a:t>
            </a:r>
            <a:r>
              <a:rPr kumimoji="0" lang="pt-B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  <a:r>
              <a:rPr kumimoji="0" lang="pt-B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frenos</a:t>
            </a:r>
            <a:r>
              <a:rPr kumimoji="0" lang="pt-BR" sz="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.</a:t>
            </a:r>
            <a:endParaRPr kumimoji="0" lang="pt-BR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4400" dirty="0" smtClean="0">
                <a:solidFill>
                  <a:srgbClr val="00B0F0"/>
                </a:solidFill>
              </a:rPr>
              <a:t>FRENOS V-BRAKE</a:t>
            </a:r>
            <a:endParaRPr lang="es-ES" sz="4400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39552" y="1196752"/>
            <a:ext cx="8352928" cy="4810348"/>
          </a:xfrm>
        </p:spPr>
        <p:txBody>
          <a:bodyPr/>
          <a:lstStyle/>
          <a:p>
            <a:pPr>
              <a:buNone/>
            </a:pPr>
            <a:r>
              <a:rPr lang="es-ES" sz="1400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1400" b="1" dirty="0" err="1" smtClean="0">
                <a:latin typeface="Arial" pitchFamily="34" charset="0"/>
                <a:cs typeface="Arial" pitchFamily="34" charset="0"/>
              </a:rPr>
              <a:t>Intercambiabilidad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 de palanca de freno con interruptor</a:t>
            </a:r>
          </a:p>
          <a:p>
            <a:pPr>
              <a:buFont typeface="Wingdings" pitchFamily="2" charset="2"/>
              <a:buChar char="§"/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Palancas de freno de cuatro dedos, como las palancas de freno equipadas con un interruptor para cambiar entre el modo de</a:t>
            </a:r>
          </a:p>
          <a:p>
            <a:pPr>
              <a:buNone/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V-BRAKE con modulador y el modo de freno de pinza o de freno de rodillo</a:t>
            </a:r>
            <a:r>
              <a:rPr lang="es-ES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s-ES" sz="1400" dirty="0" smtClean="0"/>
              <a:t>Si el modo no se corresponde con el tipo de freno en uso, podría dar lugar a una potencia de frenado inadecuada o excesiva.</a:t>
            </a:r>
          </a:p>
          <a:p>
            <a:pPr>
              <a:buNone/>
            </a:pPr>
            <a:r>
              <a:rPr lang="es-ES" sz="1400" dirty="0" smtClean="0"/>
              <a:t>Proceda con precaución al seleccionar el modo correcto para el freno correspondiente.</a:t>
            </a:r>
            <a:endParaRPr lang="es-ES" sz="1400" dirty="0"/>
          </a:p>
        </p:txBody>
      </p:sp>
      <p:pic>
        <p:nvPicPr>
          <p:cNvPr id="4" name="3 Imagen" descr="FRENO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068960"/>
            <a:ext cx="5728132" cy="331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B0F0"/>
                </a:solidFill>
              </a:rPr>
              <a:t>FRENOS V-BRAKE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1196752"/>
            <a:ext cx="80874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dirty="0" smtClean="0"/>
          </a:p>
          <a:p>
            <a:endParaRPr lang="es-ES" b="1" dirty="0" smtClean="0"/>
          </a:p>
          <a:p>
            <a:r>
              <a:rPr lang="es-ES" b="1" dirty="0" smtClean="0"/>
              <a:t>Mantenimiento</a:t>
            </a:r>
          </a:p>
          <a:p>
            <a:endParaRPr lang="es-ES" b="1" dirty="0" smtClean="0"/>
          </a:p>
          <a:p>
            <a:r>
              <a:rPr lang="es-ES" dirty="0" smtClean="0"/>
              <a:t> Sustitución de la zapata de cartucho</a:t>
            </a:r>
          </a:p>
          <a:p>
            <a:endParaRPr lang="es-ES" dirty="0" smtClean="0"/>
          </a:p>
          <a:p>
            <a:r>
              <a:rPr lang="es-ES" dirty="0" smtClean="0"/>
              <a:t>1. Retire el pasador de fijación de la zapata y a continuación deslice la</a:t>
            </a:r>
          </a:p>
          <a:p>
            <a:r>
              <a:rPr lang="es-ES" dirty="0" smtClean="0"/>
              <a:t>zapata a lo largo de la ranura para retirarla del soporte de la</a:t>
            </a:r>
          </a:p>
          <a:p>
            <a:r>
              <a:rPr lang="es-ES" dirty="0" smtClean="0"/>
              <a:t>zapata.</a:t>
            </a:r>
            <a:endParaRPr lang="es-ES" dirty="0"/>
          </a:p>
        </p:txBody>
      </p:sp>
      <p:pic>
        <p:nvPicPr>
          <p:cNvPr id="5" name="4 Imagen" descr="PATI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933056"/>
            <a:ext cx="4506953" cy="2556000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076056" y="5157193"/>
            <a:ext cx="352839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NOTA:  Las ranuras en la zapata, señalan el desgaste de las mismas. Cuando estas e desgasten deberá sustituirlas.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188640"/>
            <a:ext cx="8229600" cy="864096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B0F0"/>
                </a:solidFill>
              </a:rPr>
              <a:t>FRENOS V-BRAKE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3527" y="1124744"/>
            <a:ext cx="83529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MANTENIMIENTO</a:t>
            </a:r>
          </a:p>
          <a:p>
            <a:r>
              <a:rPr lang="es-ES" b="1" i="1" dirty="0" smtClean="0"/>
              <a:t>2. </a:t>
            </a:r>
            <a:r>
              <a:rPr lang="es-ES" dirty="0" smtClean="0"/>
              <a:t>Hay dos tipos diferentes de zapata y soporte de zapata para utilizar en las posiciones izquierda y derecha, respectivamente.</a:t>
            </a:r>
          </a:p>
          <a:p>
            <a:endParaRPr lang="es-ES" dirty="0" smtClean="0"/>
          </a:p>
          <a:p>
            <a:r>
              <a:rPr lang="es-ES" dirty="0" smtClean="0"/>
              <a:t>Deslice las nuevas zapatas por las ranuras de los soportes de las zapatas mientras toma nota de los sentidos y posiciones</a:t>
            </a:r>
          </a:p>
          <a:p>
            <a:r>
              <a:rPr lang="es-ES" dirty="0" smtClean="0"/>
              <a:t>correctas de los orificios de los pasadores.</a:t>
            </a:r>
            <a:endParaRPr lang="es-ES" dirty="0"/>
          </a:p>
        </p:txBody>
      </p:sp>
      <p:pic>
        <p:nvPicPr>
          <p:cNvPr id="5" name="4 Imagen" descr="PATIN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12993" y="3186000"/>
            <a:ext cx="5631007" cy="3672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B0F0"/>
                </a:solidFill>
              </a:rPr>
              <a:t>FRENOS V-BRAKE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Dudas?</a:t>
            </a:r>
          </a:p>
          <a:p>
            <a:endParaRPr lang="es-ES" dirty="0" smtClean="0"/>
          </a:p>
          <a:p>
            <a:r>
              <a:rPr lang="es-ES" dirty="0" smtClean="0"/>
              <a:t>Comentarios?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                 </a:t>
            </a:r>
          </a:p>
          <a:p>
            <a:pPr>
              <a:buNone/>
            </a:pPr>
            <a:r>
              <a:rPr lang="es-ES" dirty="0" smtClean="0"/>
              <a:t>                                 Gracias!!!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314</Words>
  <Application>Microsoft Office PowerPoint</Application>
  <PresentationFormat>Presentación en pantalla (4:3)</PresentationFormat>
  <Paragraphs>51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FRENOS V-BRAKE</vt:lpstr>
      <vt:lpstr>FRENOS V-BRAKE</vt:lpstr>
      <vt:lpstr>FRENOS V-BRAKE</vt:lpstr>
      <vt:lpstr>FRENOS -VBRAKE</vt:lpstr>
      <vt:lpstr>FRENOS V-BRAKE</vt:lpstr>
      <vt:lpstr>FRENOS V-BRAKE</vt:lpstr>
      <vt:lpstr>FRENOS V-BRAKE</vt:lpstr>
      <vt:lpstr>FRENOS V-BRAKE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FRENOS V-BRAKE</dc:title>
  <dc:creator>Maxy</dc:creator>
  <cp:lastModifiedBy>Maxy</cp:lastModifiedBy>
  <cp:revision>5</cp:revision>
  <dcterms:created xsi:type="dcterms:W3CDTF">2013-12-19T15:05:14Z</dcterms:created>
  <dcterms:modified xsi:type="dcterms:W3CDTF">2014-02-17T12:49:25Z</dcterms:modified>
</cp:coreProperties>
</file>