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1C5F-EBA8-2A1E-5A6F-05198CA07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AAD2E-19B5-59C9-A49F-73EBA7879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BE99-AF8E-3DAA-413F-D11465BC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BB825-5734-C0E9-DDA7-8325A0D2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2F712-767C-24C2-1D79-A826DDAF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8D60-CFB2-4F20-B0AE-C4EC4547F7B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171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6D89-85B3-851B-326A-9D819637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77BC7-D833-3372-2C8D-43B0F5030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E7A1-B082-D2BF-63E4-3D32F7A1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4C6A5-0D51-0933-5DD2-663B3C9E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2F646-8CA2-2548-4475-9534628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B206B-B9AA-4954-8CA8-81E978F1E38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67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44B67-371A-F0A9-C510-33F6DFA9B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F4A5A-C275-5360-9120-2BEFF98DF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62425-8B18-EB10-C003-35559B58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B4C5-8E99-482F-F9AF-98C05850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3F774-A8D7-540B-DD9D-0EDF83F8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60F9-12D0-4C7B-88B8-750184D150C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283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F6E7-236F-BA1E-7414-EDC75F7A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3E1A-E0EE-10D0-275F-F20D3763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02153-FD89-5B3C-C805-0D66E82B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CDF7-F5A6-16CF-E274-CD5E8256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16-ABDB-2C5C-D6DC-AE35B7C0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A3B17-DEE0-4FAD-B523-CFABBABF073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843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584-C4CD-2FA6-6ACE-1979D4D2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2B0A-69D6-5E1F-26F8-365FDEBA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6409-8B98-C7EA-629C-4258B8B6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E834-6C64-3EB1-BDBC-015C5BE7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1D8C6-9AB1-5078-48DE-6C58BFC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2B76D-765E-4F45-AD00-42766DB57F4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43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4840-98BD-36C0-DCA8-6A01ACAA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01053-3E13-387F-8D12-D0F25C71F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6667F-B68C-A25D-33F1-34D6544AA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27DD2-4A92-6624-99A2-0B456637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D5E85-D132-D813-3424-173E9744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2EC26-5FF4-D231-4DF6-80E29BC4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0D871-2A0C-4695-848B-72DD28F94CC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8884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1950-3FA1-C376-7028-E19CDCF2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B59E-7753-8A1E-B775-90E6F852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3FE15-C1B6-8A67-1052-6E28A0503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DA341-0E76-346C-DFE3-C8028B085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B5DEF-1F34-913C-3E20-B0E58A58D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A2E83-2634-880A-E146-494EF4ED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72CBA-B771-C522-D97D-8614EEE6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BDF6D-6ED5-EE92-D307-8744313B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F036-D806-438F-BEE4-7A40158D6D2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19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B21D-F58E-4836-CADB-D54534C0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FFA95-BC62-486F-C229-4AC2C71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B6EAD-7AE6-5AA7-367D-D8341E52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5FC3C-4E74-7189-18C5-C8781138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1EE5A-2BD2-4636-898E-C6951912047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25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FEADC-5635-BC13-91D1-F936A20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6E2E4-D196-1C41-1A48-922DB7E0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715E-B883-BED1-8E45-2498DBBA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C3331-B159-4EF8-8644-90AC14744C3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596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0BD8-AAE7-DD81-D0C7-12DB8769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1120-0127-0EC7-51FC-AF4D6039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B6A5E-3103-36E0-4B8E-762788091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E220E-3CF5-22C5-B26E-959506A7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7486E-C152-25C8-AA9F-AB74AF0B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DDE64-14DE-91E3-9CB4-F9B8A465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4AD5-5A85-4BF6-8D7F-2D70C1A4AE3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465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1DDA-0182-85E5-0E44-752C469A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B7DB3-E4EE-4F6B-B687-E816151D1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CCD30-5E42-662C-A345-89205ED4F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10EDE-08FE-29A3-B47C-939C5089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55FE7-2EE3-24B5-9968-7F26E0B7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49FFC-6534-5ED6-3B93-B02A7A4D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CD538-0B6B-43FF-9222-268694A1A50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6092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67C297-380D-04ED-6358-F372B392C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0FCCCD-ECF4-FF71-BB9F-008FB8E54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7E2A2C-59CC-5AD4-BB5E-B177DE3397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1AA26C-77D3-6CE1-5871-6E7B59EA19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DFC19F-51D1-A99E-914E-43439756F8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395DCD-8B7E-4814-B7C6-43BF87B79940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DA7EB0-9315-7229-619F-B4DC48FD7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s-AR" alt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Precauciones de aislamiento.</a:t>
            </a:r>
            <a:endParaRPr lang="es-ES" altLang="en-US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5088AB7-5EDA-C2F1-2427-DE863AC25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6" name="AutoShape 4" descr="Resultado de imagen para aislamiento hospitalario">
            <a:extLst>
              <a:ext uri="{FF2B5EF4-FFF2-40B4-BE49-F238E27FC236}">
                <a16:creationId xmlns:a16="http://schemas.microsoft.com/office/drawing/2014/main" id="{9D0818C9-E3A0-69BE-571F-ACCF2BEEF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AutoShape 5" descr="Resultado de imagen para aislamiento hospitalario">
            <a:extLst>
              <a:ext uri="{FF2B5EF4-FFF2-40B4-BE49-F238E27FC236}">
                <a16:creationId xmlns:a16="http://schemas.microsoft.com/office/drawing/2014/main" id="{E15464E8-F7C5-D327-FCC3-FD5A8D2CFD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8" name="Picture 6" descr="Resultado de imagen para aislamiento hospitalario">
            <a:extLst>
              <a:ext uri="{FF2B5EF4-FFF2-40B4-BE49-F238E27FC236}">
                <a16:creationId xmlns:a16="http://schemas.microsoft.com/office/drawing/2014/main" id="{E40FC6EC-C2B5-6BBF-8886-390F0996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Imagen relacionada">
            <a:extLst>
              <a:ext uri="{FF2B5EF4-FFF2-40B4-BE49-F238E27FC236}">
                <a16:creationId xmlns:a16="http://schemas.microsoft.com/office/drawing/2014/main" id="{95311FE5-118F-5D33-5A53-287379EB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779152C4-D1D8-73DF-D4CC-DD7ECD3E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882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8000" b="1">
                <a:solidFill>
                  <a:srgbClr val="FF6600"/>
                </a:solidFill>
              </a:rPr>
              <a:t>¡Muchas gracias!</a:t>
            </a:r>
            <a:endParaRPr lang="es-ES" altLang="en-US" sz="8000" b="1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303F239-DBD3-3708-290F-D9F99C53A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3244BDC-C7A1-FA89-3E74-13F53CFD9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497274ED-F711-C136-891D-71FC116E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2EE06266-3196-9049-8DC9-260A4D76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92600"/>
            <a:ext cx="33845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2400" b="1" i="1">
                <a:solidFill>
                  <a:schemeClr val="accent2"/>
                </a:solidFill>
              </a:rPr>
              <a:t>También se llaman “Universales” y aplican al contacto con todo paciente indistintamente a su condición clínica. </a:t>
            </a:r>
            <a:endParaRPr lang="es-ES" altLang="en-US" sz="2400" b="1" i="1">
              <a:solidFill>
                <a:schemeClr val="accent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B21A6CA-EB03-A7E3-14CA-F257A180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37063"/>
            <a:ext cx="2305050" cy="274637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1200" b="1">
                <a:solidFill>
                  <a:srgbClr val="DDDDDD"/>
                </a:solidFill>
                <a:latin typeface="Verdana" panose="020B0604030504040204" pitchFamily="34" charset="0"/>
              </a:rPr>
              <a:t>USAR CAMISOLÍN</a:t>
            </a:r>
            <a:endParaRPr lang="es-ES" altLang="en-US" sz="1200" b="1">
              <a:solidFill>
                <a:srgbClr val="DDDDDD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555089-05E4-B93D-1506-240FE2915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62D8137-BDC8-3AA0-8F1B-49229C11E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70E885A-FE52-A94C-E124-2FBAD43E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6844ED-8622-154A-3D89-E3CD39677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B7B3701-A6B9-C6AC-7153-C3F36E875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CB6B727-639F-75FA-702E-2718A95E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61265EC-160A-36CA-AB3C-FFE0EE467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4B38CD5-002B-BC08-D034-BCC54ECC7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B935163-B5CF-F3A8-533A-65DDCFF5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DEF93D7-B151-7FB2-B739-ABC2A9532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DCEA8F5-06EE-43E2-BF47-01DA4690F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CE45A84-401A-C00C-74DE-3F95ED8E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2A61D4D-4D78-CB1B-2594-42B642782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591A26F-6DFF-2C9D-5260-63E4CFF2A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245F4A0-6AEC-FC5C-4600-21EC10E8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CE25FB83-F0C5-57A1-DB58-96B2AEDF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2000" b="1" u="sng">
                <a:solidFill>
                  <a:schemeClr val="accent1"/>
                </a:solidFill>
                <a:latin typeface="Verdana" panose="020B0604030504040204" pitchFamily="34" charset="0"/>
              </a:rPr>
              <a:t>Incluye</a:t>
            </a:r>
            <a:r>
              <a:rPr lang="es-AR" altLang="en-US" sz="2000" b="1">
                <a:solidFill>
                  <a:schemeClr val="accent1"/>
                </a:solidFill>
                <a:latin typeface="Verdana" panose="020B0604030504040204" pitchFamily="34" charset="0"/>
              </a:rPr>
              <a:t>: Habitación individual-Elementos de uso exclusivo – Barbijo – Camisolín – Lavado de manos (no guantes, salvo precauciones estándar) - Cohorte de enfermería</a:t>
            </a:r>
            <a:endParaRPr lang="es-ES" altLang="en-US" sz="2000" b="1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D4EBE0D-C934-E163-1F54-DD846B518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85ED897-FD96-1F33-F973-958D844D7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A266144-A981-8C88-EFB6-CBDA3C28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Resultado de imagen para colocacion de camisolin">
            <a:extLst>
              <a:ext uri="{FF2B5EF4-FFF2-40B4-BE49-F238E27FC236}">
                <a16:creationId xmlns:a16="http://schemas.microsoft.com/office/drawing/2014/main" id="{FF279167-064B-8F20-22CA-88CA9EC74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AutoShape 3" descr="Resultado de imagen para colocacion de camisolin">
            <a:extLst>
              <a:ext uri="{FF2B5EF4-FFF2-40B4-BE49-F238E27FC236}">
                <a16:creationId xmlns:a16="http://schemas.microsoft.com/office/drawing/2014/main" id="{6831B2F9-C04A-F320-EB8B-8BBCE4DD9C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AutoShape 4" descr="Resultado de imagen para colocacion de camisolin">
            <a:extLst>
              <a:ext uri="{FF2B5EF4-FFF2-40B4-BE49-F238E27FC236}">
                <a16:creationId xmlns:a16="http://schemas.microsoft.com/office/drawing/2014/main" id="{FA34C966-F48C-180B-548B-79BDA5A82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42C729F-B993-9D32-ACCC-486804C8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AutoShape 6" descr="Imagen relacionada">
            <a:extLst>
              <a:ext uri="{FF2B5EF4-FFF2-40B4-BE49-F238E27FC236}">
                <a16:creationId xmlns:a16="http://schemas.microsoft.com/office/drawing/2014/main" id="{B8E8112C-DEE6-0ACD-4AE9-8E8D25364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AutoShape 7" descr="Imagen relacionada">
            <a:extLst>
              <a:ext uri="{FF2B5EF4-FFF2-40B4-BE49-F238E27FC236}">
                <a16:creationId xmlns:a16="http://schemas.microsoft.com/office/drawing/2014/main" id="{68C4DB89-F1CB-A791-9F0C-343646BD81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AutoShape 8" descr="Imagen relacionada">
            <a:extLst>
              <a:ext uri="{FF2B5EF4-FFF2-40B4-BE49-F238E27FC236}">
                <a16:creationId xmlns:a16="http://schemas.microsoft.com/office/drawing/2014/main" id="{7BC8DBB1-0D6B-DEE7-3FE6-0093BFFD32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AutoShape 9" descr="Imagen relacionada">
            <a:extLst>
              <a:ext uri="{FF2B5EF4-FFF2-40B4-BE49-F238E27FC236}">
                <a16:creationId xmlns:a16="http://schemas.microsoft.com/office/drawing/2014/main" id="{9AB7AD5E-3E7E-28CF-040A-C2B09F21D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AE6D2B18-3990-613B-49BB-28DAA00B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B0F27422-6E3B-082C-7298-9537BE27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8512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AutoShape 12" descr="Imagen relacionada">
            <a:extLst>
              <a:ext uri="{FF2B5EF4-FFF2-40B4-BE49-F238E27FC236}">
                <a16:creationId xmlns:a16="http://schemas.microsoft.com/office/drawing/2014/main" id="{2D1C6A44-9D88-BEB4-BB72-D7A02364C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AutoShape 14" descr="Resultado de imagen para colocacion barbijo">
            <a:extLst>
              <a:ext uri="{FF2B5EF4-FFF2-40B4-BE49-F238E27FC236}">
                <a16:creationId xmlns:a16="http://schemas.microsoft.com/office/drawing/2014/main" id="{2BB96F2F-6FAC-498D-FBCB-0314B976D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5" name="Picture 15" descr="Resultado de imagen para colocacion barbijo">
            <a:extLst>
              <a:ext uri="{FF2B5EF4-FFF2-40B4-BE49-F238E27FC236}">
                <a16:creationId xmlns:a16="http://schemas.microsoft.com/office/drawing/2014/main" id="{8CF60621-2337-6881-E0DB-F315AA64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33900"/>
            <a:ext cx="3851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</Words>
  <Application>Microsoft Office PowerPoint</Application>
  <PresentationFormat>Presentación en pantalla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Verdana</vt:lpstr>
      <vt:lpstr>Diseño predeterminado</vt:lpstr>
      <vt:lpstr>Precauciones de aislamiento.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Precauciones de aislamiento.</dc:title>
  <dc:creator>Anush</dc:creator>
  <cp:lastModifiedBy>Lorena Leiras</cp:lastModifiedBy>
  <cp:revision>4</cp:revision>
  <dcterms:created xsi:type="dcterms:W3CDTF">2018-03-26T22:01:20Z</dcterms:created>
  <dcterms:modified xsi:type="dcterms:W3CDTF">2026-04-15T12:35:31Z</dcterms:modified>
</cp:coreProperties>
</file>