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6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F505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41C5F-EBA8-2A1E-5A6F-05198CA07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0AAD2E-19B5-59C9-A49F-73EBA7879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6BE99-AF8E-3DAA-413F-D11465BC1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BB825-5734-C0E9-DDA7-8325A0D2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2F712-767C-24C2-1D79-A826DDAF4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08D60-CFB2-4F20-B0AE-C4EC4547F7B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9171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26D89-85B3-851B-326A-9D8196379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777BC7-D833-3372-2C8D-43B0F5030B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0E7A1-B082-D2BF-63E4-3D32F7A18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4C6A5-0D51-0933-5DD2-663B3C9E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2F646-8CA2-2548-4475-9534628A3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B206B-B9AA-4954-8CA8-81E978F1E38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9567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44B67-371A-F0A9-C510-33F6DFA9B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F4A5A-C275-5360-9120-2BEFF98DF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62425-8B18-EB10-C003-35559B58D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7B4C5-8E99-482F-F9AF-98C05850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3F774-A8D7-540B-DD9D-0EDF83F8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560F9-12D0-4C7B-88B8-750184D150CD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2283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EF6E7-236F-BA1E-7414-EDC75F7A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13E1A-E0EE-10D0-275F-F20D37630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02153-FD89-5B3C-C805-0D66E82B5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8CDF7-F5A6-16CF-E274-CD5E8256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BB216-ABDB-2C5C-D6DC-AE35B7C0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EA3B17-DEE0-4FAD-B523-CFABBABF073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08433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A0584-C4CD-2FA6-6ACE-1979D4D26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72B0A-69D6-5E1F-26F8-365FDEBA8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C6409-8B98-C7EA-629C-4258B8B6F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EE834-6C64-3EB1-BDBC-015C5BE76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1D8C6-9AB1-5078-48DE-6C58BFCA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2B76D-765E-4F45-AD00-42766DB57F4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6438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84840-98BD-36C0-DCA8-6A01ACAA4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01053-3E13-387F-8D12-D0F25C71F6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6667F-B68C-A25D-33F1-34D6544AA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F27DD2-4A92-6624-99A2-0B4566376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D5E85-D132-D813-3424-173E97444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02EC26-5FF4-D231-4DF6-80E29BC4F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0D871-2A0C-4695-848B-72DD28F94CC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8884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61950-3FA1-C376-7028-E19CDCF26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3B59E-7753-8A1E-B775-90E6F852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3FE15-C1B6-8A67-1052-6E28A0503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DA341-0E76-346C-DFE3-C8028B0851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4B5DEF-1F34-913C-3E20-B0E58A58DC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1A2E83-2634-880A-E146-494EF4ED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72CBA-B771-C522-D97D-8614EEE64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BDF6D-6ED5-EE92-D307-8744313B4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9F036-D806-438F-BEE4-7A40158D6D2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719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EB21D-F58E-4836-CADB-D54534C00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8FFA95-BC62-486F-C229-4AC2C71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FB6EAD-7AE6-5AA7-367D-D8341E52B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45FC3C-4E74-7189-18C5-C87811384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1EE5A-2BD2-4636-898E-C6951912047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2571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5FEADC-5635-BC13-91D1-F936A203A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06E2E4-D196-1C41-1A48-922DB7E07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F715E-B883-BED1-8E45-2498DBBA5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C3331-B159-4EF8-8644-90AC14744C3D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60596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70BD8-AAE7-DD81-D0C7-12DB87697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A1120-0127-0EC7-51FC-AF4D6039E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FB6A5E-3103-36E0-4B8E-762788091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8E220E-3CF5-22C5-B26E-959506A79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7486E-C152-25C8-AA9F-AB74AF0B4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DDE64-14DE-91E3-9CB4-F9B8A465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24AD5-5A85-4BF6-8D7F-2D70C1A4AE3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36465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91DDA-0182-85E5-0E44-752C469A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4B7DB3-E4EE-4F6B-B687-E816151D12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CCD30-5E42-662C-A345-89205ED4F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10EDE-08FE-29A3-B47C-939C50892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55FE7-2EE3-24B5-9968-7F26E0B78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49FFC-6534-5ED6-3B93-B02A7A4DD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CD538-0B6B-43FF-9222-268694A1A50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60922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167C297-380D-04ED-6358-F372B392C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E0FCCCD-ECF4-FF71-BB9F-008FB8E547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7E2A2C-59CC-5AD4-BB5E-B177DE3397F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1AA26C-77D3-6CE1-5871-6E7B59EA19D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8DFC19F-51D1-A99E-914E-43439756F83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7395DCD-8B7E-4814-B7C6-43BF87B79940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BDA7EB0-9315-7229-619F-B4DC48FD70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s-AR" altLang="en-US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Precauciones de aislamiento.</a:t>
            </a:r>
            <a:endParaRPr lang="es-ES" altLang="en-US" b="1" u="sng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5088AB7-5EDA-C2F1-2427-DE863AC25B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076" name="AutoShape 4" descr="Resultado de imagen para aislamiento hospitalario">
            <a:extLst>
              <a:ext uri="{FF2B5EF4-FFF2-40B4-BE49-F238E27FC236}">
                <a16:creationId xmlns:a16="http://schemas.microsoft.com/office/drawing/2014/main" id="{9D0818C9-E3A0-69BE-571F-ACCF2BEEF2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AutoShape 5" descr="Resultado de imagen para aislamiento hospitalario">
            <a:extLst>
              <a:ext uri="{FF2B5EF4-FFF2-40B4-BE49-F238E27FC236}">
                <a16:creationId xmlns:a16="http://schemas.microsoft.com/office/drawing/2014/main" id="{E15464E8-F7C5-D327-FCC3-FD5A8D2CFD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8" name="Picture 6" descr="Resultado de imagen para aislamiento hospitalario">
            <a:extLst>
              <a:ext uri="{FF2B5EF4-FFF2-40B4-BE49-F238E27FC236}">
                <a16:creationId xmlns:a16="http://schemas.microsoft.com/office/drawing/2014/main" id="{E40FC6EC-C2B5-6BBF-8886-390F09960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Imagen relacionada">
            <a:extLst>
              <a:ext uri="{FF2B5EF4-FFF2-40B4-BE49-F238E27FC236}">
                <a16:creationId xmlns:a16="http://schemas.microsoft.com/office/drawing/2014/main" id="{95311FE5-118F-5D33-5A53-287379EBC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838"/>
            <a:ext cx="9144000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79152C4-D1D8-73DF-D4CC-DD7ECD3E3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92150"/>
            <a:ext cx="8820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sz="8000" b="1">
                <a:solidFill>
                  <a:srgbClr val="FF6600"/>
                </a:solidFill>
              </a:rPr>
              <a:t>¡Muchas gracias!</a:t>
            </a:r>
            <a:endParaRPr lang="es-ES" altLang="en-US" sz="8000" b="1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C303F239-DBD3-3708-290F-D9F99C53A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3244BDC-C7A1-FA89-3E74-13F53CFD9C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497274ED-F711-C136-891D-71FC116E0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2EE06266-3196-9049-8DC9-260A4D76E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292600"/>
            <a:ext cx="338455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sz="2400" b="1" i="1">
                <a:solidFill>
                  <a:schemeClr val="accent2"/>
                </a:solidFill>
              </a:rPr>
              <a:t>También se llaman “Universales” y aplican al contacto con todo paciente indistintamente a su condición clínica. </a:t>
            </a:r>
            <a:endParaRPr lang="es-ES" altLang="en-US" sz="2400" b="1" i="1">
              <a:solidFill>
                <a:schemeClr val="accent2"/>
              </a:solidFill>
            </a:endParaRP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AB21A6CA-EB03-A7E3-14CA-F257A1809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437063"/>
            <a:ext cx="2305050" cy="274637"/>
          </a:xfrm>
          <a:prstGeom prst="rect">
            <a:avLst/>
          </a:prstGeom>
          <a:solidFill>
            <a:srgbClr val="FF5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sz="1200" b="1">
                <a:solidFill>
                  <a:srgbClr val="DDDDDD"/>
                </a:solidFill>
                <a:latin typeface="Verdana" panose="020B0604030504040204" pitchFamily="34" charset="0"/>
              </a:rPr>
              <a:t>USAR CAMISOLÍN</a:t>
            </a:r>
            <a:endParaRPr lang="es-ES" altLang="en-US" sz="1200" b="1">
              <a:solidFill>
                <a:srgbClr val="DDDDDD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5555089-05E4-B93D-1506-240FE2915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62D8137-BDC8-3AA0-8F1B-49229C11E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770E885A-FE52-A94C-E124-2FBAD43EC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76844ED-8622-154A-3D89-E3CD396775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B7B3701-A6B9-C6AC-7153-C3F36E8757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ECB6B727-639F-75FA-702E-2718A95E8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61265EC-160A-36CA-AB3C-FFE0EE467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4B38CD5-002B-BC08-D034-BCC54ECC79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3B935163-B5CF-F3A8-533A-65DDCFF5D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DEF93D7-B151-7FB2-B739-ABC2A95325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DCEA8F5-06EE-43E2-BF47-01DA4690F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8CE45A84-401A-C00C-74DE-3F95ED8E3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12A61D4D-4D78-CB1B-2594-42B6427823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591A26F-6DFF-2C9D-5260-63E4CFF2A3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E245F4A0-6AEC-FC5C-4600-21EC10E86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CE25FB83-F0C5-57A1-DB58-96B2AEDF0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51525"/>
            <a:ext cx="9144000" cy="10064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sz="2000" b="1" u="sng">
                <a:solidFill>
                  <a:schemeClr val="accent1"/>
                </a:solidFill>
                <a:latin typeface="Verdana" panose="020B0604030504040204" pitchFamily="34" charset="0"/>
              </a:rPr>
              <a:t>Incluye</a:t>
            </a:r>
            <a:r>
              <a:rPr lang="es-AR" altLang="en-US" sz="2000" b="1">
                <a:solidFill>
                  <a:schemeClr val="accent1"/>
                </a:solidFill>
                <a:latin typeface="Verdana" panose="020B0604030504040204" pitchFamily="34" charset="0"/>
              </a:rPr>
              <a:t>: Habitación individual-Elementos de uso exclusivo – Barbijo – Camisolín – Lavado de manos (no guantes, salvo precauciones estándar) - Cohorte de enfermería</a:t>
            </a:r>
            <a:endParaRPr lang="es-ES" altLang="en-US" sz="2000" b="1">
              <a:solidFill>
                <a:schemeClr val="accent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4D4EBE0D-C934-E163-1F54-DD846B518A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85ED897-FD96-1F33-F973-958D844D7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2A266144-A981-8C88-EFB6-CBDA3C288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Resultado de imagen para colocacion de camisolin">
            <a:extLst>
              <a:ext uri="{FF2B5EF4-FFF2-40B4-BE49-F238E27FC236}">
                <a16:creationId xmlns:a16="http://schemas.microsoft.com/office/drawing/2014/main" id="{FF279167-064B-8F20-22CA-88CA9EC740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AutoShape 3" descr="Resultado de imagen para colocacion de camisolin">
            <a:extLst>
              <a:ext uri="{FF2B5EF4-FFF2-40B4-BE49-F238E27FC236}">
                <a16:creationId xmlns:a16="http://schemas.microsoft.com/office/drawing/2014/main" id="{6831B2F9-C04A-F320-EB8B-8BBCE4DD9C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4" name="AutoShape 4" descr="Resultado de imagen para colocacion de camisolin">
            <a:extLst>
              <a:ext uri="{FF2B5EF4-FFF2-40B4-BE49-F238E27FC236}">
                <a16:creationId xmlns:a16="http://schemas.microsoft.com/office/drawing/2014/main" id="{FA34C966-F48C-180B-548B-79BDA5A827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45" name="Picture 5">
            <a:extLst>
              <a:ext uri="{FF2B5EF4-FFF2-40B4-BE49-F238E27FC236}">
                <a16:creationId xmlns:a16="http://schemas.microsoft.com/office/drawing/2014/main" id="{042C729F-B993-9D32-ACCC-486804C8A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76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AutoShape 6" descr="Imagen relacionada">
            <a:extLst>
              <a:ext uri="{FF2B5EF4-FFF2-40B4-BE49-F238E27FC236}">
                <a16:creationId xmlns:a16="http://schemas.microsoft.com/office/drawing/2014/main" id="{B8E8112C-DEE6-0ACD-4AE9-8E8D253648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AutoShape 7" descr="Imagen relacionada">
            <a:extLst>
              <a:ext uri="{FF2B5EF4-FFF2-40B4-BE49-F238E27FC236}">
                <a16:creationId xmlns:a16="http://schemas.microsoft.com/office/drawing/2014/main" id="{68C4DB89-F1CB-A791-9F0C-343646BD81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AutoShape 8" descr="Imagen relacionada">
            <a:extLst>
              <a:ext uri="{FF2B5EF4-FFF2-40B4-BE49-F238E27FC236}">
                <a16:creationId xmlns:a16="http://schemas.microsoft.com/office/drawing/2014/main" id="{7BC8DBB1-0D6B-DEE7-3FE6-0093BFFD32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AutoShape 9" descr="Imagen relacionada">
            <a:extLst>
              <a:ext uri="{FF2B5EF4-FFF2-40B4-BE49-F238E27FC236}">
                <a16:creationId xmlns:a16="http://schemas.microsoft.com/office/drawing/2014/main" id="{9AB7AD5E-3E7E-28CF-040A-C2B09F21D0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50" name="Picture 10">
            <a:extLst>
              <a:ext uri="{FF2B5EF4-FFF2-40B4-BE49-F238E27FC236}">
                <a16:creationId xmlns:a16="http://schemas.microsoft.com/office/drawing/2014/main" id="{AE6D2B18-3990-613B-49BB-28DAA00BF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3851275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>
            <a:extLst>
              <a:ext uri="{FF2B5EF4-FFF2-40B4-BE49-F238E27FC236}">
                <a16:creationId xmlns:a16="http://schemas.microsoft.com/office/drawing/2014/main" id="{B0F27422-6E3B-082C-7298-9537BE278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060575"/>
            <a:ext cx="385127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2" name="AutoShape 12" descr="Imagen relacionada">
            <a:extLst>
              <a:ext uri="{FF2B5EF4-FFF2-40B4-BE49-F238E27FC236}">
                <a16:creationId xmlns:a16="http://schemas.microsoft.com/office/drawing/2014/main" id="{2D1C6A44-9D88-BEB4-BB72-D7A02364C5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AutoShape 14" descr="Resultado de imagen para colocacion barbijo">
            <a:extLst>
              <a:ext uri="{FF2B5EF4-FFF2-40B4-BE49-F238E27FC236}">
                <a16:creationId xmlns:a16="http://schemas.microsoft.com/office/drawing/2014/main" id="{2BB96F2F-6FAC-498D-FBCB-0314B976D0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55" name="Picture 15" descr="Resultado de imagen para colocacion barbijo">
            <a:extLst>
              <a:ext uri="{FF2B5EF4-FFF2-40B4-BE49-F238E27FC236}">
                <a16:creationId xmlns:a16="http://schemas.microsoft.com/office/drawing/2014/main" id="{8CF60621-2337-6881-E0DB-F315AA643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533900"/>
            <a:ext cx="3851275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56</Words>
  <Application>Microsoft Office PowerPoint</Application>
  <PresentationFormat>Presentación en pantalla (4:3)</PresentationFormat>
  <Paragraphs>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Verdana</vt:lpstr>
      <vt:lpstr>Diseño predeterminado</vt:lpstr>
      <vt:lpstr>Precauciones de aislamiento.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Precauciones de aislamiento.</dc:title>
  <dc:creator>Anush</dc:creator>
  <cp:lastModifiedBy>Lorena Leiras</cp:lastModifiedBy>
  <cp:revision>4</cp:revision>
  <dcterms:created xsi:type="dcterms:W3CDTF">2018-03-26T22:01:20Z</dcterms:created>
  <dcterms:modified xsi:type="dcterms:W3CDTF">2026-04-15T12:35:31Z</dcterms:modified>
</cp:coreProperties>
</file>