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C041D9-9780-447D-9EA7-CD6FB849E27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8C743D1-5A30-4610-AD59-E363F02EF4CD}">
      <dgm:prSet/>
      <dgm:spPr/>
      <dgm:t>
        <a:bodyPr/>
        <a:lstStyle/>
        <a:p>
          <a:r>
            <a:rPr lang="es-MX" b="1"/>
            <a:t>CONGESTIÓN</a:t>
          </a:r>
          <a:r>
            <a:rPr lang="es-MX"/>
            <a:t>: DISNEA, ORTOPNEA, TOS (ACOSTADO), CREPITANTES QUE NO SE LIMPIAN CON LA TOS, AUMENTO DE PESO (RÁPIDO), EDEMAS EN ZONAS DECLIVES, FLATULENCIAS, ASCITIS, DISTENCIÓN VENOSA YUGULAR, ALTERACIONES DEL SUEÑO (ANSIEDAD O DISNEA), CANSANCIO.</a:t>
          </a:r>
          <a:endParaRPr lang="en-US"/>
        </a:p>
      </dgm:t>
    </dgm:pt>
    <dgm:pt modelId="{3DB2ACE6-199F-48A8-BB1D-C7053CB961E7}" type="parTrans" cxnId="{530A1546-9999-429A-A000-7CFA9BE50793}">
      <dgm:prSet/>
      <dgm:spPr/>
      <dgm:t>
        <a:bodyPr/>
        <a:lstStyle/>
        <a:p>
          <a:endParaRPr lang="en-US"/>
        </a:p>
      </dgm:t>
    </dgm:pt>
    <dgm:pt modelId="{F74E9E25-C236-4243-9125-8DD12C4B8A75}" type="sibTrans" cxnId="{530A1546-9999-429A-A000-7CFA9BE50793}">
      <dgm:prSet/>
      <dgm:spPr/>
      <dgm:t>
        <a:bodyPr/>
        <a:lstStyle/>
        <a:p>
          <a:endParaRPr lang="en-US"/>
        </a:p>
      </dgm:t>
    </dgm:pt>
    <dgm:pt modelId="{0A0A4F01-4EB8-4BB9-AE96-E8994920D985}">
      <dgm:prSet/>
      <dgm:spPr/>
      <dgm:t>
        <a:bodyPr/>
        <a:lstStyle/>
        <a:p>
          <a:r>
            <a:rPr lang="es-MX" b="1"/>
            <a:t>MALA PERFUSIÓN/BAJO GASTO CARDÍACO</a:t>
          </a:r>
          <a:r>
            <a:rPr lang="es-MX"/>
            <a:t>: REDUCCIÓN DE LA TOLERANCIA AL EJERCICIO, DEBILIDAD MUSCULAR, ANOREXIA O NAUSEAS, PÉRDIDA DE PESO INEXPLICABLE, DESVANECIMIENTOS O MAREOS, CONFUSIÓN O ALTERACIÓN DEL ESTADO MENTAL, TAQUICARDIA EN REPOSO, OLIGURIA DIURNA CON NICTURIA AL ACOSTARSE, MIEMBROS FRÍOS, PALIDÉZ O CIANOSIS.</a:t>
          </a:r>
          <a:endParaRPr lang="en-US"/>
        </a:p>
      </dgm:t>
    </dgm:pt>
    <dgm:pt modelId="{343A47CA-54AB-4DCB-B567-A3FA0F4D1672}" type="parTrans" cxnId="{45F5CD12-DC9E-4D02-9936-39B435E460D6}">
      <dgm:prSet/>
      <dgm:spPr/>
      <dgm:t>
        <a:bodyPr/>
        <a:lstStyle/>
        <a:p>
          <a:endParaRPr lang="en-US"/>
        </a:p>
      </dgm:t>
    </dgm:pt>
    <dgm:pt modelId="{7C43C8C9-AA22-4FDA-9A6F-CD1D1DDFED64}" type="sibTrans" cxnId="{45F5CD12-DC9E-4D02-9936-39B435E460D6}">
      <dgm:prSet/>
      <dgm:spPr/>
      <dgm:t>
        <a:bodyPr/>
        <a:lstStyle/>
        <a:p>
          <a:endParaRPr lang="en-US"/>
        </a:p>
      </dgm:t>
    </dgm:pt>
    <dgm:pt modelId="{A0F12D08-678B-482E-A2E3-411543229119}" type="pres">
      <dgm:prSet presAssocID="{63C041D9-9780-447D-9EA7-CD6FB849E2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58D771-6626-4DD3-81D5-6F002FCEC871}" type="pres">
      <dgm:prSet presAssocID="{18C743D1-5A30-4610-AD59-E363F02EF4CD}" presName="hierRoot1" presStyleCnt="0"/>
      <dgm:spPr/>
    </dgm:pt>
    <dgm:pt modelId="{4CDB34F0-B620-43E5-A64B-C8EFF6D03CA6}" type="pres">
      <dgm:prSet presAssocID="{18C743D1-5A30-4610-AD59-E363F02EF4CD}" presName="composite" presStyleCnt="0"/>
      <dgm:spPr/>
    </dgm:pt>
    <dgm:pt modelId="{28245F35-F851-4AC7-9B37-D25FDB8B0840}" type="pres">
      <dgm:prSet presAssocID="{18C743D1-5A30-4610-AD59-E363F02EF4CD}" presName="background" presStyleLbl="node0" presStyleIdx="0" presStyleCnt="2"/>
      <dgm:spPr/>
    </dgm:pt>
    <dgm:pt modelId="{26A193A1-4541-422A-9CE7-51EDB7A36DF9}" type="pres">
      <dgm:prSet presAssocID="{18C743D1-5A30-4610-AD59-E363F02EF4CD}" presName="text" presStyleLbl="fgAcc0" presStyleIdx="0" presStyleCnt="2">
        <dgm:presLayoutVars>
          <dgm:chPref val="3"/>
        </dgm:presLayoutVars>
      </dgm:prSet>
      <dgm:spPr/>
    </dgm:pt>
    <dgm:pt modelId="{2E3A60E9-83B0-44A2-90FA-D44D1F46B7A7}" type="pres">
      <dgm:prSet presAssocID="{18C743D1-5A30-4610-AD59-E363F02EF4CD}" presName="hierChild2" presStyleCnt="0"/>
      <dgm:spPr/>
    </dgm:pt>
    <dgm:pt modelId="{DC0BE3C0-A020-40E8-B31E-45C50781D0B5}" type="pres">
      <dgm:prSet presAssocID="{0A0A4F01-4EB8-4BB9-AE96-E8994920D985}" presName="hierRoot1" presStyleCnt="0"/>
      <dgm:spPr/>
    </dgm:pt>
    <dgm:pt modelId="{08B27D48-AF68-42A0-B2C8-AE2AB31BDAEB}" type="pres">
      <dgm:prSet presAssocID="{0A0A4F01-4EB8-4BB9-AE96-E8994920D985}" presName="composite" presStyleCnt="0"/>
      <dgm:spPr/>
    </dgm:pt>
    <dgm:pt modelId="{B1328190-B563-4154-A4C8-F713A04D042E}" type="pres">
      <dgm:prSet presAssocID="{0A0A4F01-4EB8-4BB9-AE96-E8994920D985}" presName="background" presStyleLbl="node0" presStyleIdx="1" presStyleCnt="2"/>
      <dgm:spPr/>
    </dgm:pt>
    <dgm:pt modelId="{28399655-F014-4A12-B8BA-24A5458D7727}" type="pres">
      <dgm:prSet presAssocID="{0A0A4F01-4EB8-4BB9-AE96-E8994920D985}" presName="text" presStyleLbl="fgAcc0" presStyleIdx="1" presStyleCnt="2">
        <dgm:presLayoutVars>
          <dgm:chPref val="3"/>
        </dgm:presLayoutVars>
      </dgm:prSet>
      <dgm:spPr/>
    </dgm:pt>
    <dgm:pt modelId="{315D4FB2-F605-4FE2-8FD2-8D0E15C8D5EB}" type="pres">
      <dgm:prSet presAssocID="{0A0A4F01-4EB8-4BB9-AE96-E8994920D985}" presName="hierChild2" presStyleCnt="0"/>
      <dgm:spPr/>
    </dgm:pt>
  </dgm:ptLst>
  <dgm:cxnLst>
    <dgm:cxn modelId="{5A39450F-176B-4ECF-9365-30F22DB55307}" type="presOf" srcId="{63C041D9-9780-447D-9EA7-CD6FB849E27F}" destId="{A0F12D08-678B-482E-A2E3-411543229119}" srcOrd="0" destOrd="0" presId="urn:microsoft.com/office/officeart/2005/8/layout/hierarchy1"/>
    <dgm:cxn modelId="{45F5CD12-DC9E-4D02-9936-39B435E460D6}" srcId="{63C041D9-9780-447D-9EA7-CD6FB849E27F}" destId="{0A0A4F01-4EB8-4BB9-AE96-E8994920D985}" srcOrd="1" destOrd="0" parTransId="{343A47CA-54AB-4DCB-B567-A3FA0F4D1672}" sibTransId="{7C43C8C9-AA22-4FDA-9A6F-CD1D1DDFED64}"/>
    <dgm:cxn modelId="{FBEFFC3C-10BE-47DF-B054-1BBA9AF01AC1}" type="presOf" srcId="{18C743D1-5A30-4610-AD59-E363F02EF4CD}" destId="{26A193A1-4541-422A-9CE7-51EDB7A36DF9}" srcOrd="0" destOrd="0" presId="urn:microsoft.com/office/officeart/2005/8/layout/hierarchy1"/>
    <dgm:cxn modelId="{530A1546-9999-429A-A000-7CFA9BE50793}" srcId="{63C041D9-9780-447D-9EA7-CD6FB849E27F}" destId="{18C743D1-5A30-4610-AD59-E363F02EF4CD}" srcOrd="0" destOrd="0" parTransId="{3DB2ACE6-199F-48A8-BB1D-C7053CB961E7}" sibTransId="{F74E9E25-C236-4243-9125-8DD12C4B8A75}"/>
    <dgm:cxn modelId="{F8F5AF4B-E243-450E-B00A-16B0C8F3347D}" type="presOf" srcId="{0A0A4F01-4EB8-4BB9-AE96-E8994920D985}" destId="{28399655-F014-4A12-B8BA-24A5458D7727}" srcOrd="0" destOrd="0" presId="urn:microsoft.com/office/officeart/2005/8/layout/hierarchy1"/>
    <dgm:cxn modelId="{0F5859DA-E6C1-4924-AA10-00C34DA66092}" type="presParOf" srcId="{A0F12D08-678B-482E-A2E3-411543229119}" destId="{2558D771-6626-4DD3-81D5-6F002FCEC871}" srcOrd="0" destOrd="0" presId="urn:microsoft.com/office/officeart/2005/8/layout/hierarchy1"/>
    <dgm:cxn modelId="{6E6301E7-460B-4B1F-AD3B-417E0C841F52}" type="presParOf" srcId="{2558D771-6626-4DD3-81D5-6F002FCEC871}" destId="{4CDB34F0-B620-43E5-A64B-C8EFF6D03CA6}" srcOrd="0" destOrd="0" presId="urn:microsoft.com/office/officeart/2005/8/layout/hierarchy1"/>
    <dgm:cxn modelId="{434D3E7F-F1F2-49C3-B729-F80A432D6688}" type="presParOf" srcId="{4CDB34F0-B620-43E5-A64B-C8EFF6D03CA6}" destId="{28245F35-F851-4AC7-9B37-D25FDB8B0840}" srcOrd="0" destOrd="0" presId="urn:microsoft.com/office/officeart/2005/8/layout/hierarchy1"/>
    <dgm:cxn modelId="{A81BF95F-BC17-432F-9089-CF932AF5ED61}" type="presParOf" srcId="{4CDB34F0-B620-43E5-A64B-C8EFF6D03CA6}" destId="{26A193A1-4541-422A-9CE7-51EDB7A36DF9}" srcOrd="1" destOrd="0" presId="urn:microsoft.com/office/officeart/2005/8/layout/hierarchy1"/>
    <dgm:cxn modelId="{EE9FE803-BF93-49FF-8149-E43E0C0C4D18}" type="presParOf" srcId="{2558D771-6626-4DD3-81D5-6F002FCEC871}" destId="{2E3A60E9-83B0-44A2-90FA-D44D1F46B7A7}" srcOrd="1" destOrd="0" presId="urn:microsoft.com/office/officeart/2005/8/layout/hierarchy1"/>
    <dgm:cxn modelId="{6167DE7F-78F9-4DCF-9B70-5BE78475EAB9}" type="presParOf" srcId="{A0F12D08-678B-482E-A2E3-411543229119}" destId="{DC0BE3C0-A020-40E8-B31E-45C50781D0B5}" srcOrd="1" destOrd="0" presId="urn:microsoft.com/office/officeart/2005/8/layout/hierarchy1"/>
    <dgm:cxn modelId="{F4096939-06B9-4D49-9354-00AF0B3E07EC}" type="presParOf" srcId="{DC0BE3C0-A020-40E8-B31E-45C50781D0B5}" destId="{08B27D48-AF68-42A0-B2C8-AE2AB31BDAEB}" srcOrd="0" destOrd="0" presId="urn:microsoft.com/office/officeart/2005/8/layout/hierarchy1"/>
    <dgm:cxn modelId="{618266ED-EDE5-4524-9EBA-D64A5D7ACAA4}" type="presParOf" srcId="{08B27D48-AF68-42A0-B2C8-AE2AB31BDAEB}" destId="{B1328190-B563-4154-A4C8-F713A04D042E}" srcOrd="0" destOrd="0" presId="urn:microsoft.com/office/officeart/2005/8/layout/hierarchy1"/>
    <dgm:cxn modelId="{46A03D76-A696-4941-92F3-E34B75920C01}" type="presParOf" srcId="{08B27D48-AF68-42A0-B2C8-AE2AB31BDAEB}" destId="{28399655-F014-4A12-B8BA-24A5458D7727}" srcOrd="1" destOrd="0" presId="urn:microsoft.com/office/officeart/2005/8/layout/hierarchy1"/>
    <dgm:cxn modelId="{B7824707-1DA4-43F8-9584-2A38DED5C943}" type="presParOf" srcId="{DC0BE3C0-A020-40E8-B31E-45C50781D0B5}" destId="{315D4FB2-F605-4FE2-8FD2-8D0E15C8D5E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631398-57EC-4847-BD74-D2B56D69C80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7554A96-40CC-471B-87CA-60D69FFBDEFB}">
      <dgm:prSet/>
      <dgm:spPr/>
      <dgm:t>
        <a:bodyPr/>
        <a:lstStyle/>
        <a:p>
          <a:r>
            <a:rPr lang="es-MX"/>
            <a:t>VERIFICAR LOS RESULTADOS DE LABORATORIO EN BUSCA DE PÉRDIDAS DE ELECTROLITOS.</a:t>
          </a:r>
          <a:endParaRPr lang="en-US"/>
        </a:p>
      </dgm:t>
    </dgm:pt>
    <dgm:pt modelId="{3063748F-029A-4A02-AEFA-D7F8BB44814D}" type="parTrans" cxnId="{C1F76FA4-60B5-4548-9962-7D082016E61B}">
      <dgm:prSet/>
      <dgm:spPr/>
      <dgm:t>
        <a:bodyPr/>
        <a:lstStyle/>
        <a:p>
          <a:endParaRPr lang="en-US"/>
        </a:p>
      </dgm:t>
    </dgm:pt>
    <dgm:pt modelId="{1C45ACC8-2672-4206-9ADA-29E7AEF9F3B7}" type="sibTrans" cxnId="{C1F76FA4-60B5-4548-9962-7D082016E61B}">
      <dgm:prSet/>
      <dgm:spPr/>
      <dgm:t>
        <a:bodyPr/>
        <a:lstStyle/>
        <a:p>
          <a:endParaRPr lang="en-US"/>
        </a:p>
      </dgm:t>
    </dgm:pt>
    <dgm:pt modelId="{E7E02423-6BDB-4EBD-8730-800F88B0AB8B}">
      <dgm:prSet/>
      <dgm:spPr/>
      <dgm:t>
        <a:bodyPr/>
        <a:lstStyle/>
        <a:p>
          <a:r>
            <a:rPr lang="es-MX"/>
            <a:t>BUSCAR SIGNOS Y SÍNTOMAS DE PÉRDIDA DE VOLÚMEN, COMO HIPOTENSIÓN POSTURAL, ATURDIMIENTO Y MAREOS.</a:t>
          </a:r>
          <a:endParaRPr lang="en-US"/>
        </a:p>
      </dgm:t>
    </dgm:pt>
    <dgm:pt modelId="{70B98F9B-2AEC-4E95-8ADD-3A4F48C6158D}" type="parTrans" cxnId="{FBCCD2F5-7FE3-404F-BEE5-6702D7043BB2}">
      <dgm:prSet/>
      <dgm:spPr/>
      <dgm:t>
        <a:bodyPr/>
        <a:lstStyle/>
        <a:p>
          <a:endParaRPr lang="en-US"/>
        </a:p>
      </dgm:t>
    </dgm:pt>
    <dgm:pt modelId="{38AF86B7-A33A-4631-9858-40AD84981D80}" type="sibTrans" cxnId="{FBCCD2F5-7FE3-404F-BEE5-6702D7043BB2}">
      <dgm:prSet/>
      <dgm:spPr/>
      <dgm:t>
        <a:bodyPr/>
        <a:lstStyle/>
        <a:p>
          <a:endParaRPr lang="en-US"/>
        </a:p>
      </dgm:t>
    </dgm:pt>
    <dgm:pt modelId="{59D67574-5D9A-4AE0-986D-366195599AE6}">
      <dgm:prSet/>
      <dgm:spPr/>
      <dgm:t>
        <a:bodyPr/>
        <a:lstStyle/>
        <a:p>
          <a:r>
            <a:rPr lang="es-MX"/>
            <a:t>ADMINISTRAR EL DIURÉTICO EN EL MOMENTO ADECUADO DEL DÍA.</a:t>
          </a:r>
          <a:endParaRPr lang="en-US"/>
        </a:p>
      </dgm:t>
    </dgm:pt>
    <dgm:pt modelId="{01B51198-B63E-458D-8827-02DD4CEDD392}" type="parTrans" cxnId="{1EA1EE70-01EB-4C68-BF9C-CBAF522B5ABD}">
      <dgm:prSet/>
      <dgm:spPr/>
      <dgm:t>
        <a:bodyPr/>
        <a:lstStyle/>
        <a:p>
          <a:endParaRPr lang="en-US"/>
        </a:p>
      </dgm:t>
    </dgm:pt>
    <dgm:pt modelId="{66BB3511-A26A-4322-95C9-7844269D51A6}" type="sibTrans" cxnId="{1EA1EE70-01EB-4C68-BF9C-CBAF522B5ABD}">
      <dgm:prSet/>
      <dgm:spPr/>
      <dgm:t>
        <a:bodyPr/>
        <a:lstStyle/>
        <a:p>
          <a:endParaRPr lang="en-US"/>
        </a:p>
      </dgm:t>
    </dgm:pt>
    <dgm:pt modelId="{F9AA547B-0132-42B4-B6AF-F5420CE0A9C6}">
      <dgm:prSet/>
      <dgm:spPr/>
      <dgm:t>
        <a:bodyPr/>
        <a:lstStyle/>
        <a:p>
          <a:r>
            <a:rPr lang="es-MX"/>
            <a:t>CONTROLAR LA PA PARA DETECTAR CAMBIOS ORTOSTÁTICOS.</a:t>
          </a:r>
          <a:endParaRPr lang="en-US"/>
        </a:p>
      </dgm:t>
    </dgm:pt>
    <dgm:pt modelId="{96765390-E5BC-4B31-874A-61D97FA503CF}" type="parTrans" cxnId="{8BC1AE9A-B241-40C3-B807-AA58E314D4EB}">
      <dgm:prSet/>
      <dgm:spPr/>
      <dgm:t>
        <a:bodyPr/>
        <a:lstStyle/>
        <a:p>
          <a:endParaRPr lang="en-US"/>
        </a:p>
      </dgm:t>
    </dgm:pt>
    <dgm:pt modelId="{6592764C-112C-4995-A322-41E00538AA29}" type="sibTrans" cxnId="{8BC1AE9A-B241-40C3-B807-AA58E314D4EB}">
      <dgm:prSet/>
      <dgm:spPr/>
      <dgm:t>
        <a:bodyPr/>
        <a:lstStyle/>
        <a:p>
          <a:endParaRPr lang="en-US"/>
        </a:p>
      </dgm:t>
    </dgm:pt>
    <dgm:pt modelId="{D9E4D9E4-E17F-4A24-8265-FD09D2E0EDA6}">
      <dgm:prSet/>
      <dgm:spPr/>
      <dgm:t>
        <a:bodyPr/>
        <a:lstStyle/>
        <a:p>
          <a:r>
            <a:rPr lang="es-MX"/>
            <a:t>REEMPLAZAR INGESTA DE ELECTROLITOS EN DIETA.</a:t>
          </a:r>
          <a:endParaRPr lang="en-US"/>
        </a:p>
      </dgm:t>
    </dgm:pt>
    <dgm:pt modelId="{FBCBD1F0-A9C6-4113-B264-9EC4E9B12533}" type="parTrans" cxnId="{A0F03B8B-B50C-46BC-AD30-6AAFEDF46EDD}">
      <dgm:prSet/>
      <dgm:spPr/>
      <dgm:t>
        <a:bodyPr/>
        <a:lstStyle/>
        <a:p>
          <a:endParaRPr lang="en-US"/>
        </a:p>
      </dgm:t>
    </dgm:pt>
    <dgm:pt modelId="{2CBCAA62-BFC7-425D-88F1-0A71970AB81B}" type="sibTrans" cxnId="{A0F03B8B-B50C-46BC-AD30-6AAFEDF46EDD}">
      <dgm:prSet/>
      <dgm:spPr/>
      <dgm:t>
        <a:bodyPr/>
        <a:lstStyle/>
        <a:p>
          <a:endParaRPr lang="en-US"/>
        </a:p>
      </dgm:t>
    </dgm:pt>
    <dgm:pt modelId="{8E76AE62-FB47-41BB-9E9B-29AADA56B5A9}">
      <dgm:prSet/>
      <dgm:spPr/>
      <dgm:t>
        <a:bodyPr/>
        <a:lstStyle/>
        <a:p>
          <a:r>
            <a:rPr lang="es-MX"/>
            <a:t>EVALUAR RUIDOS PULMONARES.</a:t>
          </a:r>
          <a:endParaRPr lang="en-US"/>
        </a:p>
      </dgm:t>
    </dgm:pt>
    <dgm:pt modelId="{3B171ABD-43EE-4163-A9AF-9B2306F5F7D9}" type="parTrans" cxnId="{AFDA8435-D21C-4DE4-ACD9-0A9CDC25D5CC}">
      <dgm:prSet/>
      <dgm:spPr/>
      <dgm:t>
        <a:bodyPr/>
        <a:lstStyle/>
        <a:p>
          <a:endParaRPr lang="en-US"/>
        </a:p>
      </dgm:t>
    </dgm:pt>
    <dgm:pt modelId="{C414683E-6026-4419-A195-534C381FB1AE}" type="sibTrans" cxnId="{AFDA8435-D21C-4DE4-ACD9-0A9CDC25D5CC}">
      <dgm:prSet/>
      <dgm:spPr/>
      <dgm:t>
        <a:bodyPr/>
        <a:lstStyle/>
        <a:p>
          <a:endParaRPr lang="en-US"/>
        </a:p>
      </dgm:t>
    </dgm:pt>
    <dgm:pt modelId="{2256ABC4-D708-4AA3-A84A-2219401AB108}">
      <dgm:prSet/>
      <dgm:spPr/>
      <dgm:t>
        <a:bodyPr/>
        <a:lstStyle/>
        <a:p>
          <a:r>
            <a:rPr lang="es-MX"/>
            <a:t>BUSCAR REACCIONES ADVERSAS (ARRITMIAS)</a:t>
          </a:r>
          <a:endParaRPr lang="en-US"/>
        </a:p>
      </dgm:t>
    </dgm:pt>
    <dgm:pt modelId="{CEBE2B50-47F4-4582-854C-8E8E761E0AD2}" type="parTrans" cxnId="{FFA6AE94-BB3E-469D-AAD1-B11B0D33346C}">
      <dgm:prSet/>
      <dgm:spPr/>
      <dgm:t>
        <a:bodyPr/>
        <a:lstStyle/>
        <a:p>
          <a:endParaRPr lang="en-US"/>
        </a:p>
      </dgm:t>
    </dgm:pt>
    <dgm:pt modelId="{4FD9444C-179F-4C54-A033-B1166D670920}" type="sibTrans" cxnId="{FFA6AE94-BB3E-469D-AAD1-B11B0D33346C}">
      <dgm:prSet/>
      <dgm:spPr/>
      <dgm:t>
        <a:bodyPr/>
        <a:lstStyle/>
        <a:p>
          <a:endParaRPr lang="en-US"/>
        </a:p>
      </dgm:t>
    </dgm:pt>
    <dgm:pt modelId="{16C1B9DF-0D38-4350-A952-D810D5B36EED}" type="pres">
      <dgm:prSet presAssocID="{2C631398-57EC-4847-BD74-D2B56D69C80C}" presName="root" presStyleCnt="0">
        <dgm:presLayoutVars>
          <dgm:dir/>
          <dgm:resizeHandles val="exact"/>
        </dgm:presLayoutVars>
      </dgm:prSet>
      <dgm:spPr/>
    </dgm:pt>
    <dgm:pt modelId="{9D621DB3-1888-401B-A7D6-5D1FA147ED10}" type="pres">
      <dgm:prSet presAssocID="{97554A96-40CC-471B-87CA-60D69FFBDEFB}" presName="compNode" presStyleCnt="0"/>
      <dgm:spPr/>
    </dgm:pt>
    <dgm:pt modelId="{2351B52D-FFD1-4403-9692-822909CEEB65}" type="pres">
      <dgm:prSet presAssocID="{97554A96-40CC-471B-87CA-60D69FFBDEFB}" presName="bgRect" presStyleLbl="bgShp" presStyleIdx="0" presStyleCnt="7"/>
      <dgm:spPr/>
    </dgm:pt>
    <dgm:pt modelId="{A9A8137B-4486-4BCA-9786-F25DEF0BA99B}" type="pres">
      <dgm:prSet presAssocID="{97554A96-40CC-471B-87CA-60D69FFBDEFB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travenoso"/>
        </a:ext>
      </dgm:extLst>
    </dgm:pt>
    <dgm:pt modelId="{B14D565C-84F0-4DA3-878E-8F483D1523FE}" type="pres">
      <dgm:prSet presAssocID="{97554A96-40CC-471B-87CA-60D69FFBDEFB}" presName="spaceRect" presStyleCnt="0"/>
      <dgm:spPr/>
    </dgm:pt>
    <dgm:pt modelId="{101744E9-A69C-402F-B690-949971D7BE12}" type="pres">
      <dgm:prSet presAssocID="{97554A96-40CC-471B-87CA-60D69FFBDEFB}" presName="parTx" presStyleLbl="revTx" presStyleIdx="0" presStyleCnt="7">
        <dgm:presLayoutVars>
          <dgm:chMax val="0"/>
          <dgm:chPref val="0"/>
        </dgm:presLayoutVars>
      </dgm:prSet>
      <dgm:spPr/>
    </dgm:pt>
    <dgm:pt modelId="{516BE12C-1008-4851-9E75-6CAB25527940}" type="pres">
      <dgm:prSet presAssocID="{1C45ACC8-2672-4206-9ADA-29E7AEF9F3B7}" presName="sibTrans" presStyleCnt="0"/>
      <dgm:spPr/>
    </dgm:pt>
    <dgm:pt modelId="{EB9D4E59-0F3C-4300-A019-738FEA1F4329}" type="pres">
      <dgm:prSet presAssocID="{E7E02423-6BDB-4EBD-8730-800F88B0AB8B}" presName="compNode" presStyleCnt="0"/>
      <dgm:spPr/>
    </dgm:pt>
    <dgm:pt modelId="{68766B71-FCC3-4D26-8527-A9E1DB573EAE}" type="pres">
      <dgm:prSet presAssocID="{E7E02423-6BDB-4EBD-8730-800F88B0AB8B}" presName="bgRect" presStyleLbl="bgShp" presStyleIdx="1" presStyleCnt="7"/>
      <dgm:spPr/>
    </dgm:pt>
    <dgm:pt modelId="{170B9844-0171-420C-9E11-0388988850E0}" type="pres">
      <dgm:prSet presAssocID="{E7E02423-6BDB-4EBD-8730-800F88B0AB8B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guntas"/>
        </a:ext>
      </dgm:extLst>
    </dgm:pt>
    <dgm:pt modelId="{67B8D8D3-9371-4994-922E-F955372328D4}" type="pres">
      <dgm:prSet presAssocID="{E7E02423-6BDB-4EBD-8730-800F88B0AB8B}" presName="spaceRect" presStyleCnt="0"/>
      <dgm:spPr/>
    </dgm:pt>
    <dgm:pt modelId="{69959C98-0547-42C8-98CC-3C164F5034D3}" type="pres">
      <dgm:prSet presAssocID="{E7E02423-6BDB-4EBD-8730-800F88B0AB8B}" presName="parTx" presStyleLbl="revTx" presStyleIdx="1" presStyleCnt="7">
        <dgm:presLayoutVars>
          <dgm:chMax val="0"/>
          <dgm:chPref val="0"/>
        </dgm:presLayoutVars>
      </dgm:prSet>
      <dgm:spPr/>
    </dgm:pt>
    <dgm:pt modelId="{5BCECF5B-562E-4413-BE35-6FC13D8F44C6}" type="pres">
      <dgm:prSet presAssocID="{38AF86B7-A33A-4631-9858-40AD84981D80}" presName="sibTrans" presStyleCnt="0"/>
      <dgm:spPr/>
    </dgm:pt>
    <dgm:pt modelId="{6C2C64A9-6477-406A-820E-C836EA95DC7B}" type="pres">
      <dgm:prSet presAssocID="{59D67574-5D9A-4AE0-986D-366195599AE6}" presName="compNode" presStyleCnt="0"/>
      <dgm:spPr/>
    </dgm:pt>
    <dgm:pt modelId="{A724ED29-B4C8-4415-BE10-3269CCB763FC}" type="pres">
      <dgm:prSet presAssocID="{59D67574-5D9A-4AE0-986D-366195599AE6}" presName="bgRect" presStyleLbl="bgShp" presStyleIdx="2" presStyleCnt="7"/>
      <dgm:spPr/>
    </dgm:pt>
    <dgm:pt modelId="{DB11CE33-76D2-4BE5-8A3D-CAEC7C17ACF1}" type="pres">
      <dgm:prSet presAssocID="{59D67574-5D9A-4AE0-986D-366195599AE6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onómetro"/>
        </a:ext>
      </dgm:extLst>
    </dgm:pt>
    <dgm:pt modelId="{9DA53685-A2B9-4D99-8B7C-23C296CA196D}" type="pres">
      <dgm:prSet presAssocID="{59D67574-5D9A-4AE0-986D-366195599AE6}" presName="spaceRect" presStyleCnt="0"/>
      <dgm:spPr/>
    </dgm:pt>
    <dgm:pt modelId="{848CD958-5B91-47B8-BAA0-37942F199400}" type="pres">
      <dgm:prSet presAssocID="{59D67574-5D9A-4AE0-986D-366195599AE6}" presName="parTx" presStyleLbl="revTx" presStyleIdx="2" presStyleCnt="7">
        <dgm:presLayoutVars>
          <dgm:chMax val="0"/>
          <dgm:chPref val="0"/>
        </dgm:presLayoutVars>
      </dgm:prSet>
      <dgm:spPr/>
    </dgm:pt>
    <dgm:pt modelId="{E21E9ECB-CD8B-47EA-B65A-475D579D78A1}" type="pres">
      <dgm:prSet presAssocID="{66BB3511-A26A-4322-95C9-7844269D51A6}" presName="sibTrans" presStyleCnt="0"/>
      <dgm:spPr/>
    </dgm:pt>
    <dgm:pt modelId="{3470837E-6E78-45F4-9C6E-D3FA0F024A0B}" type="pres">
      <dgm:prSet presAssocID="{F9AA547B-0132-42B4-B6AF-F5420CE0A9C6}" presName="compNode" presStyleCnt="0"/>
      <dgm:spPr/>
    </dgm:pt>
    <dgm:pt modelId="{79BE541C-34AE-49B4-80D5-AF844D6DAE29}" type="pres">
      <dgm:prSet presAssocID="{F9AA547B-0132-42B4-B6AF-F5420CE0A9C6}" presName="bgRect" presStyleLbl="bgShp" presStyleIdx="3" presStyleCnt="7"/>
      <dgm:spPr/>
    </dgm:pt>
    <dgm:pt modelId="{B0244BF7-D770-4F3E-A523-7C1047EF84A3}" type="pres">
      <dgm:prSet presAssocID="{F9AA547B-0132-42B4-B6AF-F5420CE0A9C6}" presName="iconRect" presStyleLbl="node1" presStyleIdx="3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rección"/>
        </a:ext>
      </dgm:extLst>
    </dgm:pt>
    <dgm:pt modelId="{D70C4483-CCF4-408D-88B4-8079376B120B}" type="pres">
      <dgm:prSet presAssocID="{F9AA547B-0132-42B4-B6AF-F5420CE0A9C6}" presName="spaceRect" presStyleCnt="0"/>
      <dgm:spPr/>
    </dgm:pt>
    <dgm:pt modelId="{85ED7F59-7286-4B30-9090-BDE631EADE86}" type="pres">
      <dgm:prSet presAssocID="{F9AA547B-0132-42B4-B6AF-F5420CE0A9C6}" presName="parTx" presStyleLbl="revTx" presStyleIdx="3" presStyleCnt="7">
        <dgm:presLayoutVars>
          <dgm:chMax val="0"/>
          <dgm:chPref val="0"/>
        </dgm:presLayoutVars>
      </dgm:prSet>
      <dgm:spPr/>
    </dgm:pt>
    <dgm:pt modelId="{B40F85C3-CA34-4108-AA9A-F5F0FB072A1D}" type="pres">
      <dgm:prSet presAssocID="{6592764C-112C-4995-A322-41E00538AA29}" presName="sibTrans" presStyleCnt="0"/>
      <dgm:spPr/>
    </dgm:pt>
    <dgm:pt modelId="{807CC3EA-02D2-45E6-969D-D8EBAD8AB565}" type="pres">
      <dgm:prSet presAssocID="{D9E4D9E4-E17F-4A24-8265-FD09D2E0EDA6}" presName="compNode" presStyleCnt="0"/>
      <dgm:spPr/>
    </dgm:pt>
    <dgm:pt modelId="{D54D457B-368C-482C-9174-266C61F94F76}" type="pres">
      <dgm:prSet presAssocID="{D9E4D9E4-E17F-4A24-8265-FD09D2E0EDA6}" presName="bgRect" presStyleLbl="bgShp" presStyleIdx="4" presStyleCnt="7"/>
      <dgm:spPr/>
    </dgm:pt>
    <dgm:pt modelId="{BA8FDA19-4C15-4998-ADA5-5D9FE1D47BDE}" type="pres">
      <dgm:prSet presAssocID="{D9E4D9E4-E17F-4A24-8265-FD09D2E0EDA6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ñones"/>
        </a:ext>
      </dgm:extLst>
    </dgm:pt>
    <dgm:pt modelId="{83E37229-9CD8-4090-BBAB-CA551897D613}" type="pres">
      <dgm:prSet presAssocID="{D9E4D9E4-E17F-4A24-8265-FD09D2E0EDA6}" presName="spaceRect" presStyleCnt="0"/>
      <dgm:spPr/>
    </dgm:pt>
    <dgm:pt modelId="{F89E84B1-C1CB-4C95-9B89-9399ACDB2DC8}" type="pres">
      <dgm:prSet presAssocID="{D9E4D9E4-E17F-4A24-8265-FD09D2E0EDA6}" presName="parTx" presStyleLbl="revTx" presStyleIdx="4" presStyleCnt="7">
        <dgm:presLayoutVars>
          <dgm:chMax val="0"/>
          <dgm:chPref val="0"/>
        </dgm:presLayoutVars>
      </dgm:prSet>
      <dgm:spPr/>
    </dgm:pt>
    <dgm:pt modelId="{DA8C050B-73F9-47A1-9BD2-C5115AA9B695}" type="pres">
      <dgm:prSet presAssocID="{2CBCAA62-BFC7-425D-88F1-0A71970AB81B}" presName="sibTrans" presStyleCnt="0"/>
      <dgm:spPr/>
    </dgm:pt>
    <dgm:pt modelId="{983993BE-DD76-4EBE-AED1-3B21EEE500CA}" type="pres">
      <dgm:prSet presAssocID="{8E76AE62-FB47-41BB-9E9B-29AADA56B5A9}" presName="compNode" presStyleCnt="0"/>
      <dgm:spPr/>
    </dgm:pt>
    <dgm:pt modelId="{BC4139E9-3054-4380-BA52-BB7E9C000D32}" type="pres">
      <dgm:prSet presAssocID="{8E76AE62-FB47-41BB-9E9B-29AADA56B5A9}" presName="bgRect" presStyleLbl="bgShp" presStyleIdx="5" presStyleCnt="7"/>
      <dgm:spPr/>
    </dgm:pt>
    <dgm:pt modelId="{680DE992-CC08-44ED-949E-9742C2A79C59}" type="pres">
      <dgm:prSet presAssocID="{8E76AE62-FB47-41BB-9E9B-29AADA56B5A9}" presName="iconRect" presStyleLbl="node1" presStyleIdx="5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reja"/>
        </a:ext>
      </dgm:extLst>
    </dgm:pt>
    <dgm:pt modelId="{5C7BF4FA-22DF-436D-8B33-63BF67ACCD91}" type="pres">
      <dgm:prSet presAssocID="{8E76AE62-FB47-41BB-9E9B-29AADA56B5A9}" presName="spaceRect" presStyleCnt="0"/>
      <dgm:spPr/>
    </dgm:pt>
    <dgm:pt modelId="{52AD2680-788A-4133-BC4D-CB3AAD5FE884}" type="pres">
      <dgm:prSet presAssocID="{8E76AE62-FB47-41BB-9E9B-29AADA56B5A9}" presName="parTx" presStyleLbl="revTx" presStyleIdx="5" presStyleCnt="7">
        <dgm:presLayoutVars>
          <dgm:chMax val="0"/>
          <dgm:chPref val="0"/>
        </dgm:presLayoutVars>
      </dgm:prSet>
      <dgm:spPr/>
    </dgm:pt>
    <dgm:pt modelId="{65E9A848-3B37-4FCD-9736-EDC12D6CA3D8}" type="pres">
      <dgm:prSet presAssocID="{C414683E-6026-4419-A195-534C381FB1AE}" presName="sibTrans" presStyleCnt="0"/>
      <dgm:spPr/>
    </dgm:pt>
    <dgm:pt modelId="{E2F26146-280F-4616-B416-416199C8AAD9}" type="pres">
      <dgm:prSet presAssocID="{2256ABC4-D708-4AA3-A84A-2219401AB108}" presName="compNode" presStyleCnt="0"/>
      <dgm:spPr/>
    </dgm:pt>
    <dgm:pt modelId="{C3CF9BF8-7A0A-4855-8D7B-0DE73840C21C}" type="pres">
      <dgm:prSet presAssocID="{2256ABC4-D708-4AA3-A84A-2219401AB108}" presName="bgRect" presStyleLbl="bgShp" presStyleIdx="6" presStyleCnt="7"/>
      <dgm:spPr/>
    </dgm:pt>
    <dgm:pt modelId="{7CC766A9-4868-417F-AC43-198ED01F3F65}" type="pres">
      <dgm:prSet presAssocID="{2256ABC4-D708-4AA3-A84A-2219401AB108}" presName="iconRect" presStyleLbl="node1" presStyleIdx="6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tido"/>
        </a:ext>
      </dgm:extLst>
    </dgm:pt>
    <dgm:pt modelId="{3097F9D6-E435-4EDE-B114-8BCB7A638449}" type="pres">
      <dgm:prSet presAssocID="{2256ABC4-D708-4AA3-A84A-2219401AB108}" presName="spaceRect" presStyleCnt="0"/>
      <dgm:spPr/>
    </dgm:pt>
    <dgm:pt modelId="{D20B9FE5-4713-4CA1-A87F-C95010FC7EDE}" type="pres">
      <dgm:prSet presAssocID="{2256ABC4-D708-4AA3-A84A-2219401AB108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CCEE8400-6548-40EC-B493-0E93F6EB0ABC}" type="presOf" srcId="{59D67574-5D9A-4AE0-986D-366195599AE6}" destId="{848CD958-5B91-47B8-BAA0-37942F199400}" srcOrd="0" destOrd="0" presId="urn:microsoft.com/office/officeart/2018/2/layout/IconVerticalSolidList"/>
    <dgm:cxn modelId="{44216722-0EC7-4C74-87EE-E36C8C0FA322}" type="presOf" srcId="{2256ABC4-D708-4AA3-A84A-2219401AB108}" destId="{D20B9FE5-4713-4CA1-A87F-C95010FC7EDE}" srcOrd="0" destOrd="0" presId="urn:microsoft.com/office/officeart/2018/2/layout/IconVerticalSolidList"/>
    <dgm:cxn modelId="{AFDA8435-D21C-4DE4-ACD9-0A9CDC25D5CC}" srcId="{2C631398-57EC-4847-BD74-D2B56D69C80C}" destId="{8E76AE62-FB47-41BB-9E9B-29AADA56B5A9}" srcOrd="5" destOrd="0" parTransId="{3B171ABD-43EE-4163-A9AF-9B2306F5F7D9}" sibTransId="{C414683E-6026-4419-A195-534C381FB1AE}"/>
    <dgm:cxn modelId="{1EA1EE70-01EB-4C68-BF9C-CBAF522B5ABD}" srcId="{2C631398-57EC-4847-BD74-D2B56D69C80C}" destId="{59D67574-5D9A-4AE0-986D-366195599AE6}" srcOrd="2" destOrd="0" parTransId="{01B51198-B63E-458D-8827-02DD4CEDD392}" sibTransId="{66BB3511-A26A-4322-95C9-7844269D51A6}"/>
    <dgm:cxn modelId="{A0F03B8B-B50C-46BC-AD30-6AAFEDF46EDD}" srcId="{2C631398-57EC-4847-BD74-D2B56D69C80C}" destId="{D9E4D9E4-E17F-4A24-8265-FD09D2E0EDA6}" srcOrd="4" destOrd="0" parTransId="{FBCBD1F0-A9C6-4113-B264-9EC4E9B12533}" sibTransId="{2CBCAA62-BFC7-425D-88F1-0A71970AB81B}"/>
    <dgm:cxn modelId="{FFA6AE94-BB3E-469D-AAD1-B11B0D33346C}" srcId="{2C631398-57EC-4847-BD74-D2B56D69C80C}" destId="{2256ABC4-D708-4AA3-A84A-2219401AB108}" srcOrd="6" destOrd="0" parTransId="{CEBE2B50-47F4-4582-854C-8E8E761E0AD2}" sibTransId="{4FD9444C-179F-4C54-A033-B1166D670920}"/>
    <dgm:cxn modelId="{8BC1AE9A-B241-40C3-B807-AA58E314D4EB}" srcId="{2C631398-57EC-4847-BD74-D2B56D69C80C}" destId="{F9AA547B-0132-42B4-B6AF-F5420CE0A9C6}" srcOrd="3" destOrd="0" parTransId="{96765390-E5BC-4B31-874A-61D97FA503CF}" sibTransId="{6592764C-112C-4995-A322-41E00538AA29}"/>
    <dgm:cxn modelId="{B863B39F-52F3-4522-93EB-395904B88969}" type="presOf" srcId="{97554A96-40CC-471B-87CA-60D69FFBDEFB}" destId="{101744E9-A69C-402F-B690-949971D7BE12}" srcOrd="0" destOrd="0" presId="urn:microsoft.com/office/officeart/2018/2/layout/IconVerticalSolidList"/>
    <dgm:cxn modelId="{C1F76FA4-60B5-4548-9962-7D082016E61B}" srcId="{2C631398-57EC-4847-BD74-D2B56D69C80C}" destId="{97554A96-40CC-471B-87CA-60D69FFBDEFB}" srcOrd="0" destOrd="0" parTransId="{3063748F-029A-4A02-AEFA-D7F8BB44814D}" sibTransId="{1C45ACC8-2672-4206-9ADA-29E7AEF9F3B7}"/>
    <dgm:cxn modelId="{A9099FA9-08F6-48A7-AC5C-99C4F5BC1BC3}" type="presOf" srcId="{2C631398-57EC-4847-BD74-D2B56D69C80C}" destId="{16C1B9DF-0D38-4350-A952-D810D5B36EED}" srcOrd="0" destOrd="0" presId="urn:microsoft.com/office/officeart/2018/2/layout/IconVerticalSolidList"/>
    <dgm:cxn modelId="{7806CBBF-81C6-4E12-9F27-B7C1DFCEDFDE}" type="presOf" srcId="{F9AA547B-0132-42B4-B6AF-F5420CE0A9C6}" destId="{85ED7F59-7286-4B30-9090-BDE631EADE86}" srcOrd="0" destOrd="0" presId="urn:microsoft.com/office/officeart/2018/2/layout/IconVerticalSolidList"/>
    <dgm:cxn modelId="{EBA1D7C6-A743-4B12-B978-4E8A4885AA79}" type="presOf" srcId="{E7E02423-6BDB-4EBD-8730-800F88B0AB8B}" destId="{69959C98-0547-42C8-98CC-3C164F5034D3}" srcOrd="0" destOrd="0" presId="urn:microsoft.com/office/officeart/2018/2/layout/IconVerticalSolidList"/>
    <dgm:cxn modelId="{19CE8ED4-235E-4051-88B0-A134C48C8660}" type="presOf" srcId="{8E76AE62-FB47-41BB-9E9B-29AADA56B5A9}" destId="{52AD2680-788A-4133-BC4D-CB3AAD5FE884}" srcOrd="0" destOrd="0" presId="urn:microsoft.com/office/officeart/2018/2/layout/IconVerticalSolidList"/>
    <dgm:cxn modelId="{FBCCD2F5-7FE3-404F-BEE5-6702D7043BB2}" srcId="{2C631398-57EC-4847-BD74-D2B56D69C80C}" destId="{E7E02423-6BDB-4EBD-8730-800F88B0AB8B}" srcOrd="1" destOrd="0" parTransId="{70B98F9B-2AEC-4E95-8ADD-3A4F48C6158D}" sibTransId="{38AF86B7-A33A-4631-9858-40AD84981D80}"/>
    <dgm:cxn modelId="{FCC708FD-6AB7-400A-9465-6DC39D3F43C7}" type="presOf" srcId="{D9E4D9E4-E17F-4A24-8265-FD09D2E0EDA6}" destId="{F89E84B1-C1CB-4C95-9B89-9399ACDB2DC8}" srcOrd="0" destOrd="0" presId="urn:microsoft.com/office/officeart/2018/2/layout/IconVerticalSolidList"/>
    <dgm:cxn modelId="{628896E0-E07F-43F3-9122-BB4BCDE8BCEA}" type="presParOf" srcId="{16C1B9DF-0D38-4350-A952-D810D5B36EED}" destId="{9D621DB3-1888-401B-A7D6-5D1FA147ED10}" srcOrd="0" destOrd="0" presId="urn:microsoft.com/office/officeart/2018/2/layout/IconVerticalSolidList"/>
    <dgm:cxn modelId="{568B3D4B-A266-47A0-AE11-416EAD9564C2}" type="presParOf" srcId="{9D621DB3-1888-401B-A7D6-5D1FA147ED10}" destId="{2351B52D-FFD1-4403-9692-822909CEEB65}" srcOrd="0" destOrd="0" presId="urn:microsoft.com/office/officeart/2018/2/layout/IconVerticalSolidList"/>
    <dgm:cxn modelId="{47645E98-F4DC-435A-A90F-8FF67A13CDDF}" type="presParOf" srcId="{9D621DB3-1888-401B-A7D6-5D1FA147ED10}" destId="{A9A8137B-4486-4BCA-9786-F25DEF0BA99B}" srcOrd="1" destOrd="0" presId="urn:microsoft.com/office/officeart/2018/2/layout/IconVerticalSolidList"/>
    <dgm:cxn modelId="{03D0CAD3-37F8-4400-8154-5524FB522FE6}" type="presParOf" srcId="{9D621DB3-1888-401B-A7D6-5D1FA147ED10}" destId="{B14D565C-84F0-4DA3-878E-8F483D1523FE}" srcOrd="2" destOrd="0" presId="urn:microsoft.com/office/officeart/2018/2/layout/IconVerticalSolidList"/>
    <dgm:cxn modelId="{7157946C-5967-4B80-A52E-E0219493E40E}" type="presParOf" srcId="{9D621DB3-1888-401B-A7D6-5D1FA147ED10}" destId="{101744E9-A69C-402F-B690-949971D7BE12}" srcOrd="3" destOrd="0" presId="urn:microsoft.com/office/officeart/2018/2/layout/IconVerticalSolidList"/>
    <dgm:cxn modelId="{FF0AF35F-F16C-45A5-A22E-CB2D36700779}" type="presParOf" srcId="{16C1B9DF-0D38-4350-A952-D810D5B36EED}" destId="{516BE12C-1008-4851-9E75-6CAB25527940}" srcOrd="1" destOrd="0" presId="urn:microsoft.com/office/officeart/2018/2/layout/IconVerticalSolidList"/>
    <dgm:cxn modelId="{11E89ACC-1CC1-4908-B6DE-90C73CF53E9B}" type="presParOf" srcId="{16C1B9DF-0D38-4350-A952-D810D5B36EED}" destId="{EB9D4E59-0F3C-4300-A019-738FEA1F4329}" srcOrd="2" destOrd="0" presId="urn:microsoft.com/office/officeart/2018/2/layout/IconVerticalSolidList"/>
    <dgm:cxn modelId="{9B274FB4-A9F9-4402-BFDE-8DE3E5AE97A8}" type="presParOf" srcId="{EB9D4E59-0F3C-4300-A019-738FEA1F4329}" destId="{68766B71-FCC3-4D26-8527-A9E1DB573EAE}" srcOrd="0" destOrd="0" presId="urn:microsoft.com/office/officeart/2018/2/layout/IconVerticalSolidList"/>
    <dgm:cxn modelId="{E9019BF4-4902-4B81-AA28-50E3AD47CDCC}" type="presParOf" srcId="{EB9D4E59-0F3C-4300-A019-738FEA1F4329}" destId="{170B9844-0171-420C-9E11-0388988850E0}" srcOrd="1" destOrd="0" presId="urn:microsoft.com/office/officeart/2018/2/layout/IconVerticalSolidList"/>
    <dgm:cxn modelId="{26A94F66-D3BD-4012-A2B3-E1E2370C3F8E}" type="presParOf" srcId="{EB9D4E59-0F3C-4300-A019-738FEA1F4329}" destId="{67B8D8D3-9371-4994-922E-F955372328D4}" srcOrd="2" destOrd="0" presId="urn:microsoft.com/office/officeart/2018/2/layout/IconVerticalSolidList"/>
    <dgm:cxn modelId="{3F17D287-3471-4BA5-9962-B6DE6C70D4B8}" type="presParOf" srcId="{EB9D4E59-0F3C-4300-A019-738FEA1F4329}" destId="{69959C98-0547-42C8-98CC-3C164F5034D3}" srcOrd="3" destOrd="0" presId="urn:microsoft.com/office/officeart/2018/2/layout/IconVerticalSolidList"/>
    <dgm:cxn modelId="{173F2BEA-5072-4205-8D3D-4F7680C0B438}" type="presParOf" srcId="{16C1B9DF-0D38-4350-A952-D810D5B36EED}" destId="{5BCECF5B-562E-4413-BE35-6FC13D8F44C6}" srcOrd="3" destOrd="0" presId="urn:microsoft.com/office/officeart/2018/2/layout/IconVerticalSolidList"/>
    <dgm:cxn modelId="{B23191A5-BC87-467B-BCFE-C74908405E51}" type="presParOf" srcId="{16C1B9DF-0D38-4350-A952-D810D5B36EED}" destId="{6C2C64A9-6477-406A-820E-C836EA95DC7B}" srcOrd="4" destOrd="0" presId="urn:microsoft.com/office/officeart/2018/2/layout/IconVerticalSolidList"/>
    <dgm:cxn modelId="{373149CC-6653-45CC-AF8A-F1D89435F0A3}" type="presParOf" srcId="{6C2C64A9-6477-406A-820E-C836EA95DC7B}" destId="{A724ED29-B4C8-4415-BE10-3269CCB763FC}" srcOrd="0" destOrd="0" presId="urn:microsoft.com/office/officeart/2018/2/layout/IconVerticalSolidList"/>
    <dgm:cxn modelId="{62365EF7-20E5-4458-BE8D-700D859CF173}" type="presParOf" srcId="{6C2C64A9-6477-406A-820E-C836EA95DC7B}" destId="{DB11CE33-76D2-4BE5-8A3D-CAEC7C17ACF1}" srcOrd="1" destOrd="0" presId="urn:microsoft.com/office/officeart/2018/2/layout/IconVerticalSolidList"/>
    <dgm:cxn modelId="{A7E96220-D1C0-4427-B487-B9A4C9B3779D}" type="presParOf" srcId="{6C2C64A9-6477-406A-820E-C836EA95DC7B}" destId="{9DA53685-A2B9-4D99-8B7C-23C296CA196D}" srcOrd="2" destOrd="0" presId="urn:microsoft.com/office/officeart/2018/2/layout/IconVerticalSolidList"/>
    <dgm:cxn modelId="{C0727412-CD35-49EA-A9B6-327811320558}" type="presParOf" srcId="{6C2C64A9-6477-406A-820E-C836EA95DC7B}" destId="{848CD958-5B91-47B8-BAA0-37942F199400}" srcOrd="3" destOrd="0" presId="urn:microsoft.com/office/officeart/2018/2/layout/IconVerticalSolidList"/>
    <dgm:cxn modelId="{1A644D01-7BC8-45A4-B69C-20041E1D5D9D}" type="presParOf" srcId="{16C1B9DF-0D38-4350-A952-D810D5B36EED}" destId="{E21E9ECB-CD8B-47EA-B65A-475D579D78A1}" srcOrd="5" destOrd="0" presId="urn:microsoft.com/office/officeart/2018/2/layout/IconVerticalSolidList"/>
    <dgm:cxn modelId="{37E6E0DC-4B29-4D92-B087-6DD8C0477194}" type="presParOf" srcId="{16C1B9DF-0D38-4350-A952-D810D5B36EED}" destId="{3470837E-6E78-45F4-9C6E-D3FA0F024A0B}" srcOrd="6" destOrd="0" presId="urn:microsoft.com/office/officeart/2018/2/layout/IconVerticalSolidList"/>
    <dgm:cxn modelId="{86EBF58D-E8A3-49A6-BDF0-E8774215995D}" type="presParOf" srcId="{3470837E-6E78-45F4-9C6E-D3FA0F024A0B}" destId="{79BE541C-34AE-49B4-80D5-AF844D6DAE29}" srcOrd="0" destOrd="0" presId="urn:microsoft.com/office/officeart/2018/2/layout/IconVerticalSolidList"/>
    <dgm:cxn modelId="{57FFDBFD-5EEC-47FC-B353-14387DE6A412}" type="presParOf" srcId="{3470837E-6E78-45F4-9C6E-D3FA0F024A0B}" destId="{B0244BF7-D770-4F3E-A523-7C1047EF84A3}" srcOrd="1" destOrd="0" presId="urn:microsoft.com/office/officeart/2018/2/layout/IconVerticalSolidList"/>
    <dgm:cxn modelId="{83598E1B-2110-42DC-92E1-0E6AB51882AE}" type="presParOf" srcId="{3470837E-6E78-45F4-9C6E-D3FA0F024A0B}" destId="{D70C4483-CCF4-408D-88B4-8079376B120B}" srcOrd="2" destOrd="0" presId="urn:microsoft.com/office/officeart/2018/2/layout/IconVerticalSolidList"/>
    <dgm:cxn modelId="{64D5AE30-0C0F-4E05-ACA0-EEBF053CD9C8}" type="presParOf" srcId="{3470837E-6E78-45F4-9C6E-D3FA0F024A0B}" destId="{85ED7F59-7286-4B30-9090-BDE631EADE86}" srcOrd="3" destOrd="0" presId="urn:microsoft.com/office/officeart/2018/2/layout/IconVerticalSolidList"/>
    <dgm:cxn modelId="{8E1CE58C-97CA-476B-BDCE-FD695188A86E}" type="presParOf" srcId="{16C1B9DF-0D38-4350-A952-D810D5B36EED}" destId="{B40F85C3-CA34-4108-AA9A-F5F0FB072A1D}" srcOrd="7" destOrd="0" presId="urn:microsoft.com/office/officeart/2018/2/layout/IconVerticalSolidList"/>
    <dgm:cxn modelId="{CA532DE7-F55B-4A0B-A6A1-279F4CA5E91B}" type="presParOf" srcId="{16C1B9DF-0D38-4350-A952-D810D5B36EED}" destId="{807CC3EA-02D2-45E6-969D-D8EBAD8AB565}" srcOrd="8" destOrd="0" presId="urn:microsoft.com/office/officeart/2018/2/layout/IconVerticalSolidList"/>
    <dgm:cxn modelId="{B760B1AB-4025-4270-81B7-D6A8473B18F8}" type="presParOf" srcId="{807CC3EA-02D2-45E6-969D-D8EBAD8AB565}" destId="{D54D457B-368C-482C-9174-266C61F94F76}" srcOrd="0" destOrd="0" presId="urn:microsoft.com/office/officeart/2018/2/layout/IconVerticalSolidList"/>
    <dgm:cxn modelId="{3090E6B4-9AB0-45B5-81CB-B40B4BE9B547}" type="presParOf" srcId="{807CC3EA-02D2-45E6-969D-D8EBAD8AB565}" destId="{BA8FDA19-4C15-4998-ADA5-5D9FE1D47BDE}" srcOrd="1" destOrd="0" presId="urn:microsoft.com/office/officeart/2018/2/layout/IconVerticalSolidList"/>
    <dgm:cxn modelId="{9DEB9B2F-DD10-433C-8FCD-ACFE630D2656}" type="presParOf" srcId="{807CC3EA-02D2-45E6-969D-D8EBAD8AB565}" destId="{83E37229-9CD8-4090-BBAB-CA551897D613}" srcOrd="2" destOrd="0" presId="urn:microsoft.com/office/officeart/2018/2/layout/IconVerticalSolidList"/>
    <dgm:cxn modelId="{33CFEA5C-D120-4F64-9DBB-D0B524962E2B}" type="presParOf" srcId="{807CC3EA-02D2-45E6-969D-D8EBAD8AB565}" destId="{F89E84B1-C1CB-4C95-9B89-9399ACDB2DC8}" srcOrd="3" destOrd="0" presId="urn:microsoft.com/office/officeart/2018/2/layout/IconVerticalSolidList"/>
    <dgm:cxn modelId="{2C262863-4833-4475-AD7C-695B22CDD6E5}" type="presParOf" srcId="{16C1B9DF-0D38-4350-A952-D810D5B36EED}" destId="{DA8C050B-73F9-47A1-9BD2-C5115AA9B695}" srcOrd="9" destOrd="0" presId="urn:microsoft.com/office/officeart/2018/2/layout/IconVerticalSolidList"/>
    <dgm:cxn modelId="{DC6C10DF-B13C-4002-9744-1B106CB806D1}" type="presParOf" srcId="{16C1B9DF-0D38-4350-A952-D810D5B36EED}" destId="{983993BE-DD76-4EBE-AED1-3B21EEE500CA}" srcOrd="10" destOrd="0" presId="urn:microsoft.com/office/officeart/2018/2/layout/IconVerticalSolidList"/>
    <dgm:cxn modelId="{6615942A-5006-490C-BD47-25C23E196EA9}" type="presParOf" srcId="{983993BE-DD76-4EBE-AED1-3B21EEE500CA}" destId="{BC4139E9-3054-4380-BA52-BB7E9C000D32}" srcOrd="0" destOrd="0" presId="urn:microsoft.com/office/officeart/2018/2/layout/IconVerticalSolidList"/>
    <dgm:cxn modelId="{FF727296-567C-458D-A1D0-DED2BD2D9030}" type="presParOf" srcId="{983993BE-DD76-4EBE-AED1-3B21EEE500CA}" destId="{680DE992-CC08-44ED-949E-9742C2A79C59}" srcOrd="1" destOrd="0" presId="urn:microsoft.com/office/officeart/2018/2/layout/IconVerticalSolidList"/>
    <dgm:cxn modelId="{AB76AD8F-737C-4A0C-BE4C-8442B5A2453E}" type="presParOf" srcId="{983993BE-DD76-4EBE-AED1-3B21EEE500CA}" destId="{5C7BF4FA-22DF-436D-8B33-63BF67ACCD91}" srcOrd="2" destOrd="0" presId="urn:microsoft.com/office/officeart/2018/2/layout/IconVerticalSolidList"/>
    <dgm:cxn modelId="{EDB3A57B-CE13-4C16-95D0-8C98E8216D2B}" type="presParOf" srcId="{983993BE-DD76-4EBE-AED1-3B21EEE500CA}" destId="{52AD2680-788A-4133-BC4D-CB3AAD5FE884}" srcOrd="3" destOrd="0" presId="urn:microsoft.com/office/officeart/2018/2/layout/IconVerticalSolidList"/>
    <dgm:cxn modelId="{1A5B4E72-8161-4994-81DC-48DAD0B74D8D}" type="presParOf" srcId="{16C1B9DF-0D38-4350-A952-D810D5B36EED}" destId="{65E9A848-3B37-4FCD-9736-EDC12D6CA3D8}" srcOrd="11" destOrd="0" presId="urn:microsoft.com/office/officeart/2018/2/layout/IconVerticalSolidList"/>
    <dgm:cxn modelId="{7E886E81-1EF6-447D-B1E8-1F1C7089F16A}" type="presParOf" srcId="{16C1B9DF-0D38-4350-A952-D810D5B36EED}" destId="{E2F26146-280F-4616-B416-416199C8AAD9}" srcOrd="12" destOrd="0" presId="urn:microsoft.com/office/officeart/2018/2/layout/IconVerticalSolidList"/>
    <dgm:cxn modelId="{F07E6BB5-8CD6-4BBA-A177-932BFB746103}" type="presParOf" srcId="{E2F26146-280F-4616-B416-416199C8AAD9}" destId="{C3CF9BF8-7A0A-4855-8D7B-0DE73840C21C}" srcOrd="0" destOrd="0" presId="urn:microsoft.com/office/officeart/2018/2/layout/IconVerticalSolidList"/>
    <dgm:cxn modelId="{F6487097-5DAE-4731-AA00-ED658A149F3B}" type="presParOf" srcId="{E2F26146-280F-4616-B416-416199C8AAD9}" destId="{7CC766A9-4868-417F-AC43-198ED01F3F65}" srcOrd="1" destOrd="0" presId="urn:microsoft.com/office/officeart/2018/2/layout/IconVerticalSolidList"/>
    <dgm:cxn modelId="{BFEE77E9-EDA8-4423-9FA4-0A0906C1A2DE}" type="presParOf" srcId="{E2F26146-280F-4616-B416-416199C8AAD9}" destId="{3097F9D6-E435-4EDE-B114-8BCB7A638449}" srcOrd="2" destOrd="0" presId="urn:microsoft.com/office/officeart/2018/2/layout/IconVerticalSolidList"/>
    <dgm:cxn modelId="{A538A651-E93E-42CF-A6E3-A90969623157}" type="presParOf" srcId="{E2F26146-280F-4616-B416-416199C8AAD9}" destId="{D20B9FE5-4713-4CA1-A87F-C95010FC7ED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D234CE-805E-4CEE-A18C-DD05381B63B2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0FC3DFC-609F-4EFC-9DB7-B3F0D116376C}">
      <dgm:prSet/>
      <dgm:spPr/>
      <dgm:t>
        <a:bodyPr/>
        <a:lstStyle/>
        <a:p>
          <a:r>
            <a:rPr lang="es-ES"/>
            <a:t>LOS CAMBIOS ASOCIADOS CON LA EDAD QUE AUMENTAN LA FRECUENCIA DE LA IC EN ADULTOS MAYORES SON:</a:t>
          </a:r>
          <a:endParaRPr lang="en-US"/>
        </a:p>
      </dgm:t>
    </dgm:pt>
    <dgm:pt modelId="{C7A94DE5-52F2-40D9-956A-6BCC966D5B84}" type="parTrans" cxnId="{2DF4E69B-B6CA-4008-98A1-32B57716D26A}">
      <dgm:prSet/>
      <dgm:spPr/>
      <dgm:t>
        <a:bodyPr/>
        <a:lstStyle/>
        <a:p>
          <a:endParaRPr lang="en-US"/>
        </a:p>
      </dgm:t>
    </dgm:pt>
    <dgm:pt modelId="{DCC080C9-547E-41E7-B707-603E50E7B3BD}" type="sibTrans" cxnId="{2DF4E69B-B6CA-4008-98A1-32B57716D26A}">
      <dgm:prSet/>
      <dgm:spPr/>
      <dgm:t>
        <a:bodyPr/>
        <a:lstStyle/>
        <a:p>
          <a:endParaRPr lang="en-US"/>
        </a:p>
      </dgm:t>
    </dgm:pt>
    <dgm:pt modelId="{15B2F406-21FE-4D7A-8674-324C3C2B6A5B}">
      <dgm:prSet/>
      <dgm:spPr/>
      <dgm:t>
        <a:bodyPr/>
        <a:lstStyle/>
        <a:p>
          <a:r>
            <a:rPr lang="es-ES"/>
            <a:t>AUMENTO DE LA PA SISTÒLICA</a:t>
          </a:r>
          <a:endParaRPr lang="en-US"/>
        </a:p>
      </dgm:t>
    </dgm:pt>
    <dgm:pt modelId="{ED0EACCB-0793-4B96-9E8A-7841DA494D93}" type="parTrans" cxnId="{882AA628-1859-45F9-8D5E-06C48261A2AB}">
      <dgm:prSet/>
      <dgm:spPr/>
      <dgm:t>
        <a:bodyPr/>
        <a:lstStyle/>
        <a:p>
          <a:endParaRPr lang="en-US"/>
        </a:p>
      </dgm:t>
    </dgm:pt>
    <dgm:pt modelId="{A53D0C89-847B-4C66-B29E-983656AC18C8}" type="sibTrans" cxnId="{882AA628-1859-45F9-8D5E-06C48261A2AB}">
      <dgm:prSet/>
      <dgm:spPr/>
      <dgm:t>
        <a:bodyPr/>
        <a:lstStyle/>
        <a:p>
          <a:endParaRPr lang="en-US"/>
        </a:p>
      </dgm:t>
    </dgm:pt>
    <dgm:pt modelId="{40C9D645-019E-4335-B455-AB74B41F4A68}">
      <dgm:prSet/>
      <dgm:spPr/>
      <dgm:t>
        <a:bodyPr/>
        <a:lstStyle/>
        <a:p>
          <a:r>
            <a:rPr lang="es-ES"/>
            <a:t>AUMENTO DEL GROSOR DE LA PARED VENTRICULAR</a:t>
          </a:r>
          <a:endParaRPr lang="en-US"/>
        </a:p>
      </dgm:t>
    </dgm:pt>
    <dgm:pt modelId="{C9766396-03DB-4738-B0CF-87AFEB5AF254}" type="parTrans" cxnId="{F93A743F-3F4C-4236-A579-FAF824D4690D}">
      <dgm:prSet/>
      <dgm:spPr/>
      <dgm:t>
        <a:bodyPr/>
        <a:lstStyle/>
        <a:p>
          <a:endParaRPr lang="en-US"/>
        </a:p>
      </dgm:t>
    </dgm:pt>
    <dgm:pt modelId="{1774A43E-5893-4C2F-8273-03C98CF1D1FB}" type="sibTrans" cxnId="{F93A743F-3F4C-4236-A579-FAF824D4690D}">
      <dgm:prSet/>
      <dgm:spPr/>
      <dgm:t>
        <a:bodyPr/>
        <a:lstStyle/>
        <a:p>
          <a:endParaRPr lang="en-US"/>
        </a:p>
      </dgm:t>
    </dgm:pt>
    <dgm:pt modelId="{4DE1415D-2C77-423D-A437-C183E1D867FC}">
      <dgm:prSet/>
      <dgm:spPr/>
      <dgm:t>
        <a:bodyPr/>
        <a:lstStyle/>
        <a:p>
          <a:r>
            <a:rPr lang="es-ES"/>
            <a:t>AUMENTO DE LA FIBROSIS MIOCARDICA</a:t>
          </a:r>
          <a:endParaRPr lang="en-US"/>
        </a:p>
      </dgm:t>
    </dgm:pt>
    <dgm:pt modelId="{6E3B3EB7-9C67-4C83-9D77-A1C0EC433856}" type="parTrans" cxnId="{9C1E9ABA-0EC5-4835-A445-1416B692F27B}">
      <dgm:prSet/>
      <dgm:spPr/>
      <dgm:t>
        <a:bodyPr/>
        <a:lstStyle/>
        <a:p>
          <a:endParaRPr lang="en-US"/>
        </a:p>
      </dgm:t>
    </dgm:pt>
    <dgm:pt modelId="{874F19C4-B8A0-44E9-9584-751CEDCDE419}" type="sibTrans" cxnId="{9C1E9ABA-0EC5-4835-A445-1416B692F27B}">
      <dgm:prSet/>
      <dgm:spPr/>
      <dgm:t>
        <a:bodyPr/>
        <a:lstStyle/>
        <a:p>
          <a:endParaRPr lang="en-US"/>
        </a:p>
      </dgm:t>
    </dgm:pt>
    <dgm:pt modelId="{55173023-8BF2-4E7C-A5FE-9E949D90FE1C}">
      <dgm:prSet/>
      <dgm:spPr/>
      <dgm:t>
        <a:bodyPr/>
        <a:lstStyle/>
        <a:p>
          <a:r>
            <a:rPr lang="es-ES"/>
            <a:t>LOS ADULTOS MAYORES SON MAS PROPENSOS A LA HOSPITALIZACION PORQUE:</a:t>
          </a:r>
          <a:endParaRPr lang="en-US"/>
        </a:p>
      </dgm:t>
    </dgm:pt>
    <dgm:pt modelId="{47185CD2-C498-47BF-877A-59A70B0166A8}" type="parTrans" cxnId="{9FE0977C-827E-46EB-9D48-5E124A53072B}">
      <dgm:prSet/>
      <dgm:spPr/>
      <dgm:t>
        <a:bodyPr/>
        <a:lstStyle/>
        <a:p>
          <a:endParaRPr lang="en-US"/>
        </a:p>
      </dgm:t>
    </dgm:pt>
    <dgm:pt modelId="{99F6C54C-666D-4DF0-B35C-C22D28F5A5D6}" type="sibTrans" cxnId="{9FE0977C-827E-46EB-9D48-5E124A53072B}">
      <dgm:prSet/>
      <dgm:spPr/>
      <dgm:t>
        <a:bodyPr/>
        <a:lstStyle/>
        <a:p>
          <a:endParaRPr lang="en-US"/>
        </a:p>
      </dgm:t>
    </dgm:pt>
    <dgm:pt modelId="{68972285-98CA-4E9A-BA41-15D37B6F7F5A}">
      <dgm:prSet/>
      <dgm:spPr/>
      <dgm:t>
        <a:bodyPr/>
        <a:lstStyle/>
        <a:p>
          <a:r>
            <a:rPr lang="es-ES"/>
            <a:t>NO PUEDEN INTERPRETAR O DETECTAR LA DIFICULTAD PARA RESPIRAR</a:t>
          </a:r>
          <a:endParaRPr lang="en-US"/>
        </a:p>
      </dgm:t>
    </dgm:pt>
    <dgm:pt modelId="{6CD4133B-71D1-4D79-A5FB-326C9EDB0627}" type="parTrans" cxnId="{0BC577F8-E111-4351-B72C-DE0D18D2D59B}">
      <dgm:prSet/>
      <dgm:spPr/>
      <dgm:t>
        <a:bodyPr/>
        <a:lstStyle/>
        <a:p>
          <a:endParaRPr lang="en-US"/>
        </a:p>
      </dgm:t>
    </dgm:pt>
    <dgm:pt modelId="{0611F441-F62C-45AA-81FF-D3B065101D1E}" type="sibTrans" cxnId="{0BC577F8-E111-4351-B72C-DE0D18D2D59B}">
      <dgm:prSet/>
      <dgm:spPr/>
      <dgm:t>
        <a:bodyPr/>
        <a:lstStyle/>
        <a:p>
          <a:endParaRPr lang="en-US"/>
        </a:p>
      </dgm:t>
    </dgm:pt>
    <dgm:pt modelId="{6891A61F-5349-4E90-B1E6-4AC9BF33FDD5}">
      <dgm:prSet/>
      <dgm:spPr/>
      <dgm:t>
        <a:bodyPr/>
        <a:lstStyle/>
        <a:p>
          <a:r>
            <a:rPr lang="es-ES"/>
            <a:t>PUEDEN TENER SINTOMAS ATIPICOS COMO LA SOMNOLENCIA O DEBILIDAD.</a:t>
          </a:r>
          <a:endParaRPr lang="en-US"/>
        </a:p>
      </dgm:t>
    </dgm:pt>
    <dgm:pt modelId="{2206DEEC-7F84-42DB-A5CE-0A047768FEB6}" type="parTrans" cxnId="{B160420A-D556-45CF-877A-7C4CE822059B}">
      <dgm:prSet/>
      <dgm:spPr/>
      <dgm:t>
        <a:bodyPr/>
        <a:lstStyle/>
        <a:p>
          <a:endParaRPr lang="en-US"/>
        </a:p>
      </dgm:t>
    </dgm:pt>
    <dgm:pt modelId="{1703C11A-EF8B-474E-9025-39FA32798669}" type="sibTrans" cxnId="{B160420A-D556-45CF-877A-7C4CE822059B}">
      <dgm:prSet/>
      <dgm:spPr/>
      <dgm:t>
        <a:bodyPr/>
        <a:lstStyle/>
        <a:p>
          <a:endParaRPr lang="en-US"/>
        </a:p>
      </dgm:t>
    </dgm:pt>
    <dgm:pt modelId="{A6DED10B-C4FD-4FBA-AC79-8CF358A1EAF9}">
      <dgm:prSet/>
      <dgm:spPr/>
      <dgm:t>
        <a:bodyPr/>
        <a:lstStyle/>
        <a:p>
          <a:r>
            <a:rPr lang="es-ES"/>
            <a:t>LA DISFUNCION RENAL PUEDE HACER RESISTENTE A LOS DIURETICOS</a:t>
          </a:r>
          <a:endParaRPr lang="en-US"/>
        </a:p>
      </dgm:t>
    </dgm:pt>
    <dgm:pt modelId="{ED922135-25B0-4D37-AE1A-6FD181A3BD25}" type="parTrans" cxnId="{E449A56F-32B7-4214-8932-2F9FF092DA99}">
      <dgm:prSet/>
      <dgm:spPr/>
      <dgm:t>
        <a:bodyPr/>
        <a:lstStyle/>
        <a:p>
          <a:endParaRPr lang="en-US"/>
        </a:p>
      </dgm:t>
    </dgm:pt>
    <dgm:pt modelId="{5F1D91D9-3AB7-4336-B215-B14B3CAC7EA2}" type="sibTrans" cxnId="{E449A56F-32B7-4214-8932-2F9FF092DA99}">
      <dgm:prSet/>
      <dgm:spPr/>
      <dgm:t>
        <a:bodyPr/>
        <a:lstStyle/>
        <a:p>
          <a:endParaRPr lang="en-US"/>
        </a:p>
      </dgm:t>
    </dgm:pt>
    <dgm:pt modelId="{CC8D4008-E6A1-4B2A-B0A4-9F5AA77C07F6}">
      <dgm:prSet/>
      <dgm:spPr/>
      <dgm:t>
        <a:bodyPr/>
        <a:lstStyle/>
        <a:p>
          <a:r>
            <a:rPr lang="es-ES"/>
            <a:t>LA ADMINISTRACIÒN DE DIURETICOS REQUIERE VIGILANCIA ENFERMERA</a:t>
          </a:r>
          <a:endParaRPr lang="en-US"/>
        </a:p>
      </dgm:t>
    </dgm:pt>
    <dgm:pt modelId="{57151194-6D7C-4D2E-B24F-629C5057A3E9}" type="parTrans" cxnId="{38C2AC05-8A23-4E0C-8E1C-171BAF7D1DA0}">
      <dgm:prSet/>
      <dgm:spPr/>
      <dgm:t>
        <a:bodyPr/>
        <a:lstStyle/>
        <a:p>
          <a:endParaRPr lang="en-US"/>
        </a:p>
      </dgm:t>
    </dgm:pt>
    <dgm:pt modelId="{A97904EF-D601-425F-B32B-686DB1B1DBFF}" type="sibTrans" cxnId="{38C2AC05-8A23-4E0C-8E1C-171BAF7D1DA0}">
      <dgm:prSet/>
      <dgm:spPr/>
      <dgm:t>
        <a:bodyPr/>
        <a:lstStyle/>
        <a:p>
          <a:endParaRPr lang="en-US"/>
        </a:p>
      </dgm:t>
    </dgm:pt>
    <dgm:pt modelId="{67412EF0-B4D6-4372-8ABB-CE174632E0D1}">
      <dgm:prSet/>
      <dgm:spPr/>
      <dgm:t>
        <a:bodyPr/>
        <a:lstStyle/>
        <a:p>
          <a:r>
            <a:rPr lang="es-ES"/>
            <a:t>LA POLAQUIURIA Y LA NECESIDAD IMPERIOSA DE ORINAR SON ESTRESANTES PARA LOS ADULTOS MAYORES POR LA ARTRITIS Y LA MOVILIDAD REDUCIDA.</a:t>
          </a:r>
          <a:endParaRPr lang="en-US"/>
        </a:p>
      </dgm:t>
    </dgm:pt>
    <dgm:pt modelId="{C239B1E3-8492-43A4-8416-02CF3C9DBE95}" type="parTrans" cxnId="{1E28D03B-3362-42A2-BB70-D86C2E8701C2}">
      <dgm:prSet/>
      <dgm:spPr/>
      <dgm:t>
        <a:bodyPr/>
        <a:lstStyle/>
        <a:p>
          <a:endParaRPr lang="en-US"/>
        </a:p>
      </dgm:t>
    </dgm:pt>
    <dgm:pt modelId="{1A3E610C-61CE-4F36-AA3B-3D9D22E5BE4C}" type="sibTrans" cxnId="{1E28D03B-3362-42A2-BB70-D86C2E8701C2}">
      <dgm:prSet/>
      <dgm:spPr/>
      <dgm:t>
        <a:bodyPr/>
        <a:lstStyle/>
        <a:p>
          <a:endParaRPr lang="en-US"/>
        </a:p>
      </dgm:t>
    </dgm:pt>
    <dgm:pt modelId="{79826321-C4AD-4189-A1F4-2412AF3913FD}" type="pres">
      <dgm:prSet presAssocID="{A6D234CE-805E-4CEE-A18C-DD05381B63B2}" presName="Name0" presStyleCnt="0">
        <dgm:presLayoutVars>
          <dgm:dir/>
          <dgm:resizeHandles val="exact"/>
        </dgm:presLayoutVars>
      </dgm:prSet>
      <dgm:spPr/>
    </dgm:pt>
    <dgm:pt modelId="{AAC8F8F9-2E93-4F10-BA65-EFB01D0A35CE}" type="pres">
      <dgm:prSet presAssocID="{D0FC3DFC-609F-4EFC-9DB7-B3F0D116376C}" presName="node" presStyleLbl="node1" presStyleIdx="0" presStyleCnt="10">
        <dgm:presLayoutVars>
          <dgm:bulletEnabled val="1"/>
        </dgm:presLayoutVars>
      </dgm:prSet>
      <dgm:spPr/>
    </dgm:pt>
    <dgm:pt modelId="{7AE2ACB4-292B-4CA4-9D8B-D63EE4F1DF15}" type="pres">
      <dgm:prSet presAssocID="{DCC080C9-547E-41E7-B707-603E50E7B3BD}" presName="sibTrans" presStyleLbl="sibTrans1D1" presStyleIdx="0" presStyleCnt="9"/>
      <dgm:spPr/>
    </dgm:pt>
    <dgm:pt modelId="{599E8DC1-EC33-4175-BA83-A2CBA1F1C47C}" type="pres">
      <dgm:prSet presAssocID="{DCC080C9-547E-41E7-B707-603E50E7B3BD}" presName="connectorText" presStyleLbl="sibTrans1D1" presStyleIdx="0" presStyleCnt="9"/>
      <dgm:spPr/>
    </dgm:pt>
    <dgm:pt modelId="{20EE180D-579D-4CDA-AD84-157A48471529}" type="pres">
      <dgm:prSet presAssocID="{15B2F406-21FE-4D7A-8674-324C3C2B6A5B}" presName="node" presStyleLbl="node1" presStyleIdx="1" presStyleCnt="10">
        <dgm:presLayoutVars>
          <dgm:bulletEnabled val="1"/>
        </dgm:presLayoutVars>
      </dgm:prSet>
      <dgm:spPr/>
    </dgm:pt>
    <dgm:pt modelId="{571619E5-64D7-4DCD-8EF0-72DF93789BDD}" type="pres">
      <dgm:prSet presAssocID="{A53D0C89-847B-4C66-B29E-983656AC18C8}" presName="sibTrans" presStyleLbl="sibTrans1D1" presStyleIdx="1" presStyleCnt="9"/>
      <dgm:spPr/>
    </dgm:pt>
    <dgm:pt modelId="{D67F14A5-B5BD-4511-A689-8109BDC88E2C}" type="pres">
      <dgm:prSet presAssocID="{A53D0C89-847B-4C66-B29E-983656AC18C8}" presName="connectorText" presStyleLbl="sibTrans1D1" presStyleIdx="1" presStyleCnt="9"/>
      <dgm:spPr/>
    </dgm:pt>
    <dgm:pt modelId="{AD466E4B-4153-4310-82B0-3830078B5316}" type="pres">
      <dgm:prSet presAssocID="{40C9D645-019E-4335-B455-AB74B41F4A68}" presName="node" presStyleLbl="node1" presStyleIdx="2" presStyleCnt="10">
        <dgm:presLayoutVars>
          <dgm:bulletEnabled val="1"/>
        </dgm:presLayoutVars>
      </dgm:prSet>
      <dgm:spPr/>
    </dgm:pt>
    <dgm:pt modelId="{30B6564A-32FA-4477-A5BA-AF8AF7F5C0FB}" type="pres">
      <dgm:prSet presAssocID="{1774A43E-5893-4C2F-8273-03C98CF1D1FB}" presName="sibTrans" presStyleLbl="sibTrans1D1" presStyleIdx="2" presStyleCnt="9"/>
      <dgm:spPr/>
    </dgm:pt>
    <dgm:pt modelId="{658A893E-1A8D-4092-8572-E7213927A4ED}" type="pres">
      <dgm:prSet presAssocID="{1774A43E-5893-4C2F-8273-03C98CF1D1FB}" presName="connectorText" presStyleLbl="sibTrans1D1" presStyleIdx="2" presStyleCnt="9"/>
      <dgm:spPr/>
    </dgm:pt>
    <dgm:pt modelId="{95692FC6-AF80-4556-88E6-F5ED5C2D750E}" type="pres">
      <dgm:prSet presAssocID="{4DE1415D-2C77-423D-A437-C183E1D867FC}" presName="node" presStyleLbl="node1" presStyleIdx="3" presStyleCnt="10">
        <dgm:presLayoutVars>
          <dgm:bulletEnabled val="1"/>
        </dgm:presLayoutVars>
      </dgm:prSet>
      <dgm:spPr/>
    </dgm:pt>
    <dgm:pt modelId="{1500C176-5E74-4F2B-A144-FDB7BA848D09}" type="pres">
      <dgm:prSet presAssocID="{874F19C4-B8A0-44E9-9584-751CEDCDE419}" presName="sibTrans" presStyleLbl="sibTrans1D1" presStyleIdx="3" presStyleCnt="9"/>
      <dgm:spPr/>
    </dgm:pt>
    <dgm:pt modelId="{D7297060-CF94-4026-B5E6-28657506EBB0}" type="pres">
      <dgm:prSet presAssocID="{874F19C4-B8A0-44E9-9584-751CEDCDE419}" presName="connectorText" presStyleLbl="sibTrans1D1" presStyleIdx="3" presStyleCnt="9"/>
      <dgm:spPr/>
    </dgm:pt>
    <dgm:pt modelId="{5C630A43-AAB4-4639-B45D-43C7F4792CF9}" type="pres">
      <dgm:prSet presAssocID="{55173023-8BF2-4E7C-A5FE-9E949D90FE1C}" presName="node" presStyleLbl="node1" presStyleIdx="4" presStyleCnt="10">
        <dgm:presLayoutVars>
          <dgm:bulletEnabled val="1"/>
        </dgm:presLayoutVars>
      </dgm:prSet>
      <dgm:spPr/>
    </dgm:pt>
    <dgm:pt modelId="{48DCA19A-38DD-4D3A-9C31-7A596C3E0020}" type="pres">
      <dgm:prSet presAssocID="{99F6C54C-666D-4DF0-B35C-C22D28F5A5D6}" presName="sibTrans" presStyleLbl="sibTrans1D1" presStyleIdx="4" presStyleCnt="9"/>
      <dgm:spPr/>
    </dgm:pt>
    <dgm:pt modelId="{B7A36758-14B3-4F4A-B737-4F3BD8B1733B}" type="pres">
      <dgm:prSet presAssocID="{99F6C54C-666D-4DF0-B35C-C22D28F5A5D6}" presName="connectorText" presStyleLbl="sibTrans1D1" presStyleIdx="4" presStyleCnt="9"/>
      <dgm:spPr/>
    </dgm:pt>
    <dgm:pt modelId="{5C2FA1B5-93F7-4590-9066-E11F2ED7C422}" type="pres">
      <dgm:prSet presAssocID="{68972285-98CA-4E9A-BA41-15D37B6F7F5A}" presName="node" presStyleLbl="node1" presStyleIdx="5" presStyleCnt="10">
        <dgm:presLayoutVars>
          <dgm:bulletEnabled val="1"/>
        </dgm:presLayoutVars>
      </dgm:prSet>
      <dgm:spPr/>
    </dgm:pt>
    <dgm:pt modelId="{BF137110-6737-428F-A855-ACB34BA65C18}" type="pres">
      <dgm:prSet presAssocID="{0611F441-F62C-45AA-81FF-D3B065101D1E}" presName="sibTrans" presStyleLbl="sibTrans1D1" presStyleIdx="5" presStyleCnt="9"/>
      <dgm:spPr/>
    </dgm:pt>
    <dgm:pt modelId="{063D9F85-C5B1-40BE-ABF1-FD0BFFB3FA50}" type="pres">
      <dgm:prSet presAssocID="{0611F441-F62C-45AA-81FF-D3B065101D1E}" presName="connectorText" presStyleLbl="sibTrans1D1" presStyleIdx="5" presStyleCnt="9"/>
      <dgm:spPr/>
    </dgm:pt>
    <dgm:pt modelId="{4258915B-6435-4BD3-98A7-A20EC00BADCB}" type="pres">
      <dgm:prSet presAssocID="{6891A61F-5349-4E90-B1E6-4AC9BF33FDD5}" presName="node" presStyleLbl="node1" presStyleIdx="6" presStyleCnt="10">
        <dgm:presLayoutVars>
          <dgm:bulletEnabled val="1"/>
        </dgm:presLayoutVars>
      </dgm:prSet>
      <dgm:spPr/>
    </dgm:pt>
    <dgm:pt modelId="{E7BC44E2-CCFF-4825-A7CD-717572E4C8BC}" type="pres">
      <dgm:prSet presAssocID="{1703C11A-EF8B-474E-9025-39FA32798669}" presName="sibTrans" presStyleLbl="sibTrans1D1" presStyleIdx="6" presStyleCnt="9"/>
      <dgm:spPr/>
    </dgm:pt>
    <dgm:pt modelId="{20323791-2632-4583-B8E3-42D8AA95ECE5}" type="pres">
      <dgm:prSet presAssocID="{1703C11A-EF8B-474E-9025-39FA32798669}" presName="connectorText" presStyleLbl="sibTrans1D1" presStyleIdx="6" presStyleCnt="9"/>
      <dgm:spPr/>
    </dgm:pt>
    <dgm:pt modelId="{8181E56F-BDE7-4EE0-911B-FA3AB55F2312}" type="pres">
      <dgm:prSet presAssocID="{A6DED10B-C4FD-4FBA-AC79-8CF358A1EAF9}" presName="node" presStyleLbl="node1" presStyleIdx="7" presStyleCnt="10">
        <dgm:presLayoutVars>
          <dgm:bulletEnabled val="1"/>
        </dgm:presLayoutVars>
      </dgm:prSet>
      <dgm:spPr/>
    </dgm:pt>
    <dgm:pt modelId="{264CCB37-1C5A-41ED-AD89-9ADF0B430663}" type="pres">
      <dgm:prSet presAssocID="{5F1D91D9-3AB7-4336-B215-B14B3CAC7EA2}" presName="sibTrans" presStyleLbl="sibTrans1D1" presStyleIdx="7" presStyleCnt="9"/>
      <dgm:spPr/>
    </dgm:pt>
    <dgm:pt modelId="{A3C09F6A-B405-41E1-9800-84C1412BD68F}" type="pres">
      <dgm:prSet presAssocID="{5F1D91D9-3AB7-4336-B215-B14B3CAC7EA2}" presName="connectorText" presStyleLbl="sibTrans1D1" presStyleIdx="7" presStyleCnt="9"/>
      <dgm:spPr/>
    </dgm:pt>
    <dgm:pt modelId="{87327242-0885-46F2-A8E2-4580EFA13FFF}" type="pres">
      <dgm:prSet presAssocID="{CC8D4008-E6A1-4B2A-B0A4-9F5AA77C07F6}" presName="node" presStyleLbl="node1" presStyleIdx="8" presStyleCnt="10">
        <dgm:presLayoutVars>
          <dgm:bulletEnabled val="1"/>
        </dgm:presLayoutVars>
      </dgm:prSet>
      <dgm:spPr/>
    </dgm:pt>
    <dgm:pt modelId="{83CD3594-4971-4FA2-AE72-4BD40B7306B5}" type="pres">
      <dgm:prSet presAssocID="{A97904EF-D601-425F-B32B-686DB1B1DBFF}" presName="sibTrans" presStyleLbl="sibTrans1D1" presStyleIdx="8" presStyleCnt="9"/>
      <dgm:spPr/>
    </dgm:pt>
    <dgm:pt modelId="{C325397A-FE3D-4F2A-BA91-BA9F271DCBA3}" type="pres">
      <dgm:prSet presAssocID="{A97904EF-D601-425F-B32B-686DB1B1DBFF}" presName="connectorText" presStyleLbl="sibTrans1D1" presStyleIdx="8" presStyleCnt="9"/>
      <dgm:spPr/>
    </dgm:pt>
    <dgm:pt modelId="{859A2751-ADD9-4971-8A5B-6AE54341F501}" type="pres">
      <dgm:prSet presAssocID="{67412EF0-B4D6-4372-8ABB-CE174632E0D1}" presName="node" presStyleLbl="node1" presStyleIdx="9" presStyleCnt="10">
        <dgm:presLayoutVars>
          <dgm:bulletEnabled val="1"/>
        </dgm:presLayoutVars>
      </dgm:prSet>
      <dgm:spPr/>
    </dgm:pt>
  </dgm:ptLst>
  <dgm:cxnLst>
    <dgm:cxn modelId="{71AC3D00-89F7-48CE-9E4D-832584E67975}" type="presOf" srcId="{CC8D4008-E6A1-4B2A-B0A4-9F5AA77C07F6}" destId="{87327242-0885-46F2-A8E2-4580EFA13FFF}" srcOrd="0" destOrd="0" presId="urn:microsoft.com/office/officeart/2016/7/layout/RepeatingBendingProcessNew"/>
    <dgm:cxn modelId="{38C2AC05-8A23-4E0C-8E1C-171BAF7D1DA0}" srcId="{A6D234CE-805E-4CEE-A18C-DD05381B63B2}" destId="{CC8D4008-E6A1-4B2A-B0A4-9F5AA77C07F6}" srcOrd="8" destOrd="0" parTransId="{57151194-6D7C-4D2E-B24F-629C5057A3E9}" sibTransId="{A97904EF-D601-425F-B32B-686DB1B1DBFF}"/>
    <dgm:cxn modelId="{B160420A-D556-45CF-877A-7C4CE822059B}" srcId="{A6D234CE-805E-4CEE-A18C-DD05381B63B2}" destId="{6891A61F-5349-4E90-B1E6-4AC9BF33FDD5}" srcOrd="6" destOrd="0" parTransId="{2206DEEC-7F84-42DB-A5CE-0A047768FEB6}" sibTransId="{1703C11A-EF8B-474E-9025-39FA32798669}"/>
    <dgm:cxn modelId="{A2C7620F-CCC2-47A9-94B3-DDBABEC42B90}" type="presOf" srcId="{68972285-98CA-4E9A-BA41-15D37B6F7F5A}" destId="{5C2FA1B5-93F7-4590-9066-E11F2ED7C422}" srcOrd="0" destOrd="0" presId="urn:microsoft.com/office/officeart/2016/7/layout/RepeatingBendingProcessNew"/>
    <dgm:cxn modelId="{F2EC1B1D-D38D-4E67-A69D-DDECEB791E13}" type="presOf" srcId="{5F1D91D9-3AB7-4336-B215-B14B3CAC7EA2}" destId="{A3C09F6A-B405-41E1-9800-84C1412BD68F}" srcOrd="1" destOrd="0" presId="urn:microsoft.com/office/officeart/2016/7/layout/RepeatingBendingProcessNew"/>
    <dgm:cxn modelId="{E976C020-7C50-4549-A536-F8D75F786B96}" type="presOf" srcId="{874F19C4-B8A0-44E9-9584-751CEDCDE419}" destId="{1500C176-5E74-4F2B-A144-FDB7BA848D09}" srcOrd="0" destOrd="0" presId="urn:microsoft.com/office/officeart/2016/7/layout/RepeatingBendingProcessNew"/>
    <dgm:cxn modelId="{882AA628-1859-45F9-8D5E-06C48261A2AB}" srcId="{A6D234CE-805E-4CEE-A18C-DD05381B63B2}" destId="{15B2F406-21FE-4D7A-8674-324C3C2B6A5B}" srcOrd="1" destOrd="0" parTransId="{ED0EACCB-0793-4B96-9E8A-7841DA494D93}" sibTransId="{A53D0C89-847B-4C66-B29E-983656AC18C8}"/>
    <dgm:cxn modelId="{84849D2B-EA72-4DFB-B2B5-A4B543B63829}" type="presOf" srcId="{99F6C54C-666D-4DF0-B35C-C22D28F5A5D6}" destId="{48DCA19A-38DD-4D3A-9C31-7A596C3E0020}" srcOrd="0" destOrd="0" presId="urn:microsoft.com/office/officeart/2016/7/layout/RepeatingBendingProcessNew"/>
    <dgm:cxn modelId="{2983022D-ECC7-41E1-9BDE-3D63B46703AD}" type="presOf" srcId="{99F6C54C-666D-4DF0-B35C-C22D28F5A5D6}" destId="{B7A36758-14B3-4F4A-B737-4F3BD8B1733B}" srcOrd="1" destOrd="0" presId="urn:microsoft.com/office/officeart/2016/7/layout/RepeatingBendingProcessNew"/>
    <dgm:cxn modelId="{9A3C1B2F-5EB7-44F8-90A8-2AFE99CFD35B}" type="presOf" srcId="{A97904EF-D601-425F-B32B-686DB1B1DBFF}" destId="{83CD3594-4971-4FA2-AE72-4BD40B7306B5}" srcOrd="0" destOrd="0" presId="urn:microsoft.com/office/officeart/2016/7/layout/RepeatingBendingProcessNew"/>
    <dgm:cxn modelId="{8EB72331-90A2-426A-B69C-DBF9809A0322}" type="presOf" srcId="{0611F441-F62C-45AA-81FF-D3B065101D1E}" destId="{063D9F85-C5B1-40BE-ABF1-FD0BFFB3FA50}" srcOrd="1" destOrd="0" presId="urn:microsoft.com/office/officeart/2016/7/layout/RepeatingBendingProcessNew"/>
    <dgm:cxn modelId="{1E28D03B-3362-42A2-BB70-D86C2E8701C2}" srcId="{A6D234CE-805E-4CEE-A18C-DD05381B63B2}" destId="{67412EF0-B4D6-4372-8ABB-CE174632E0D1}" srcOrd="9" destOrd="0" parTransId="{C239B1E3-8492-43A4-8416-02CF3C9DBE95}" sibTransId="{1A3E610C-61CE-4F36-AA3B-3D9D22E5BE4C}"/>
    <dgm:cxn modelId="{F93A743F-3F4C-4236-A579-FAF824D4690D}" srcId="{A6D234CE-805E-4CEE-A18C-DD05381B63B2}" destId="{40C9D645-019E-4335-B455-AB74B41F4A68}" srcOrd="2" destOrd="0" parTransId="{C9766396-03DB-4738-B0CF-87AFEB5AF254}" sibTransId="{1774A43E-5893-4C2F-8273-03C98CF1D1FB}"/>
    <dgm:cxn modelId="{5DB37260-CAD0-4ADE-88DC-5A681AEF106F}" type="presOf" srcId="{1703C11A-EF8B-474E-9025-39FA32798669}" destId="{20323791-2632-4583-B8E3-42D8AA95ECE5}" srcOrd="1" destOrd="0" presId="urn:microsoft.com/office/officeart/2016/7/layout/RepeatingBendingProcessNew"/>
    <dgm:cxn modelId="{DE379A6D-075C-4013-9E61-8750297A5635}" type="presOf" srcId="{A53D0C89-847B-4C66-B29E-983656AC18C8}" destId="{571619E5-64D7-4DCD-8EF0-72DF93789BDD}" srcOrd="0" destOrd="0" presId="urn:microsoft.com/office/officeart/2016/7/layout/RepeatingBendingProcessNew"/>
    <dgm:cxn modelId="{246E1D6F-81EF-4026-B9DD-20F6C32038FD}" type="presOf" srcId="{D0FC3DFC-609F-4EFC-9DB7-B3F0D116376C}" destId="{AAC8F8F9-2E93-4F10-BA65-EFB01D0A35CE}" srcOrd="0" destOrd="0" presId="urn:microsoft.com/office/officeart/2016/7/layout/RepeatingBendingProcessNew"/>
    <dgm:cxn modelId="{E449A56F-32B7-4214-8932-2F9FF092DA99}" srcId="{A6D234CE-805E-4CEE-A18C-DD05381B63B2}" destId="{A6DED10B-C4FD-4FBA-AC79-8CF358A1EAF9}" srcOrd="7" destOrd="0" parTransId="{ED922135-25B0-4D37-AE1A-6FD181A3BD25}" sibTransId="{5F1D91D9-3AB7-4336-B215-B14B3CAC7EA2}"/>
    <dgm:cxn modelId="{635F8475-7439-4C58-B56C-BDCF198AC28C}" type="presOf" srcId="{A6DED10B-C4FD-4FBA-AC79-8CF358A1EAF9}" destId="{8181E56F-BDE7-4EE0-911B-FA3AB55F2312}" srcOrd="0" destOrd="0" presId="urn:microsoft.com/office/officeart/2016/7/layout/RepeatingBendingProcessNew"/>
    <dgm:cxn modelId="{A8232459-FA45-4A12-8E9B-76E650A00AF7}" type="presOf" srcId="{5F1D91D9-3AB7-4336-B215-B14B3CAC7EA2}" destId="{264CCB37-1C5A-41ED-AD89-9ADF0B430663}" srcOrd="0" destOrd="0" presId="urn:microsoft.com/office/officeart/2016/7/layout/RepeatingBendingProcessNew"/>
    <dgm:cxn modelId="{9FE0977C-827E-46EB-9D48-5E124A53072B}" srcId="{A6D234CE-805E-4CEE-A18C-DD05381B63B2}" destId="{55173023-8BF2-4E7C-A5FE-9E949D90FE1C}" srcOrd="4" destOrd="0" parTransId="{47185CD2-C498-47BF-877A-59A70B0166A8}" sibTransId="{99F6C54C-666D-4DF0-B35C-C22D28F5A5D6}"/>
    <dgm:cxn modelId="{550B9B87-97B7-4B5A-810C-F21ACF98FA35}" type="presOf" srcId="{1703C11A-EF8B-474E-9025-39FA32798669}" destId="{E7BC44E2-CCFF-4825-A7CD-717572E4C8BC}" srcOrd="0" destOrd="0" presId="urn:microsoft.com/office/officeart/2016/7/layout/RepeatingBendingProcessNew"/>
    <dgm:cxn modelId="{A71EDE88-9D7C-45D7-AB22-AD4AB12A7D21}" type="presOf" srcId="{55173023-8BF2-4E7C-A5FE-9E949D90FE1C}" destId="{5C630A43-AAB4-4639-B45D-43C7F4792CF9}" srcOrd="0" destOrd="0" presId="urn:microsoft.com/office/officeart/2016/7/layout/RepeatingBendingProcessNew"/>
    <dgm:cxn modelId="{86D59991-CEF7-4F1F-B425-FD8E302A10FE}" type="presOf" srcId="{A53D0C89-847B-4C66-B29E-983656AC18C8}" destId="{D67F14A5-B5BD-4511-A689-8109BDC88E2C}" srcOrd="1" destOrd="0" presId="urn:microsoft.com/office/officeart/2016/7/layout/RepeatingBendingProcessNew"/>
    <dgm:cxn modelId="{5854F196-CC30-4CE7-90A7-7A249E882D31}" type="presOf" srcId="{874F19C4-B8A0-44E9-9584-751CEDCDE419}" destId="{D7297060-CF94-4026-B5E6-28657506EBB0}" srcOrd="1" destOrd="0" presId="urn:microsoft.com/office/officeart/2016/7/layout/RepeatingBendingProcessNew"/>
    <dgm:cxn modelId="{AA21909A-85FC-4CDB-AA53-D9F623379109}" type="presOf" srcId="{DCC080C9-547E-41E7-B707-603E50E7B3BD}" destId="{7AE2ACB4-292B-4CA4-9D8B-D63EE4F1DF15}" srcOrd="0" destOrd="0" presId="urn:microsoft.com/office/officeart/2016/7/layout/RepeatingBendingProcessNew"/>
    <dgm:cxn modelId="{2DF4E69B-B6CA-4008-98A1-32B57716D26A}" srcId="{A6D234CE-805E-4CEE-A18C-DD05381B63B2}" destId="{D0FC3DFC-609F-4EFC-9DB7-B3F0D116376C}" srcOrd="0" destOrd="0" parTransId="{C7A94DE5-52F2-40D9-956A-6BCC966D5B84}" sibTransId="{DCC080C9-547E-41E7-B707-603E50E7B3BD}"/>
    <dgm:cxn modelId="{F32C369E-8DA3-4E58-8871-7BB2AC1861FF}" type="presOf" srcId="{4DE1415D-2C77-423D-A437-C183E1D867FC}" destId="{95692FC6-AF80-4556-88E6-F5ED5C2D750E}" srcOrd="0" destOrd="0" presId="urn:microsoft.com/office/officeart/2016/7/layout/RepeatingBendingProcessNew"/>
    <dgm:cxn modelId="{5F0BC5A2-599A-489E-98CC-A32A96BDD51D}" type="presOf" srcId="{67412EF0-B4D6-4372-8ABB-CE174632E0D1}" destId="{859A2751-ADD9-4971-8A5B-6AE54341F501}" srcOrd="0" destOrd="0" presId="urn:microsoft.com/office/officeart/2016/7/layout/RepeatingBendingProcessNew"/>
    <dgm:cxn modelId="{7439E2A2-937B-4C52-BF84-8F93DFF291B7}" type="presOf" srcId="{A97904EF-D601-425F-B32B-686DB1B1DBFF}" destId="{C325397A-FE3D-4F2A-BA91-BA9F271DCBA3}" srcOrd="1" destOrd="0" presId="urn:microsoft.com/office/officeart/2016/7/layout/RepeatingBendingProcessNew"/>
    <dgm:cxn modelId="{9C1E9ABA-0EC5-4835-A445-1416B692F27B}" srcId="{A6D234CE-805E-4CEE-A18C-DD05381B63B2}" destId="{4DE1415D-2C77-423D-A437-C183E1D867FC}" srcOrd="3" destOrd="0" parTransId="{6E3B3EB7-9C67-4C83-9D77-A1C0EC433856}" sibTransId="{874F19C4-B8A0-44E9-9584-751CEDCDE419}"/>
    <dgm:cxn modelId="{0F0426BB-F046-4FA1-8235-F54CF74B7BA1}" type="presOf" srcId="{40C9D645-019E-4335-B455-AB74B41F4A68}" destId="{AD466E4B-4153-4310-82B0-3830078B5316}" srcOrd="0" destOrd="0" presId="urn:microsoft.com/office/officeart/2016/7/layout/RepeatingBendingProcessNew"/>
    <dgm:cxn modelId="{5FC8D4BB-E33D-4905-AB87-E135E4F775AD}" type="presOf" srcId="{15B2F406-21FE-4D7A-8674-324C3C2B6A5B}" destId="{20EE180D-579D-4CDA-AD84-157A48471529}" srcOrd="0" destOrd="0" presId="urn:microsoft.com/office/officeart/2016/7/layout/RepeatingBendingProcessNew"/>
    <dgm:cxn modelId="{C7FE6DBE-9105-4CC0-BA49-2B0D281276BF}" type="presOf" srcId="{6891A61F-5349-4E90-B1E6-4AC9BF33FDD5}" destId="{4258915B-6435-4BD3-98A7-A20EC00BADCB}" srcOrd="0" destOrd="0" presId="urn:microsoft.com/office/officeart/2016/7/layout/RepeatingBendingProcessNew"/>
    <dgm:cxn modelId="{A31C0CD9-C73E-48D9-9207-2D533721C166}" type="presOf" srcId="{1774A43E-5893-4C2F-8273-03C98CF1D1FB}" destId="{30B6564A-32FA-4477-A5BA-AF8AF7F5C0FB}" srcOrd="0" destOrd="0" presId="urn:microsoft.com/office/officeart/2016/7/layout/RepeatingBendingProcessNew"/>
    <dgm:cxn modelId="{56A991DB-311E-4D4A-9C99-A6A02E1F6289}" type="presOf" srcId="{DCC080C9-547E-41E7-B707-603E50E7B3BD}" destId="{599E8DC1-EC33-4175-BA83-A2CBA1F1C47C}" srcOrd="1" destOrd="0" presId="urn:microsoft.com/office/officeart/2016/7/layout/RepeatingBendingProcessNew"/>
    <dgm:cxn modelId="{9BB43DEB-C2C7-4349-9127-295B20B0EAC7}" type="presOf" srcId="{1774A43E-5893-4C2F-8273-03C98CF1D1FB}" destId="{658A893E-1A8D-4092-8572-E7213927A4ED}" srcOrd="1" destOrd="0" presId="urn:microsoft.com/office/officeart/2016/7/layout/RepeatingBendingProcessNew"/>
    <dgm:cxn modelId="{163DAEF4-9817-431C-9A4E-2D470DEDCB66}" type="presOf" srcId="{0611F441-F62C-45AA-81FF-D3B065101D1E}" destId="{BF137110-6737-428F-A855-ACB34BA65C18}" srcOrd="0" destOrd="0" presId="urn:microsoft.com/office/officeart/2016/7/layout/RepeatingBendingProcessNew"/>
    <dgm:cxn modelId="{0BC577F8-E111-4351-B72C-DE0D18D2D59B}" srcId="{A6D234CE-805E-4CEE-A18C-DD05381B63B2}" destId="{68972285-98CA-4E9A-BA41-15D37B6F7F5A}" srcOrd="5" destOrd="0" parTransId="{6CD4133B-71D1-4D79-A5FB-326C9EDB0627}" sibTransId="{0611F441-F62C-45AA-81FF-D3B065101D1E}"/>
    <dgm:cxn modelId="{6064EFF9-4E1E-4A38-9B49-A5B6A084020D}" type="presOf" srcId="{A6D234CE-805E-4CEE-A18C-DD05381B63B2}" destId="{79826321-C4AD-4189-A1F4-2412AF3913FD}" srcOrd="0" destOrd="0" presId="urn:microsoft.com/office/officeart/2016/7/layout/RepeatingBendingProcessNew"/>
    <dgm:cxn modelId="{DC4BC85A-4E1B-4FCB-872C-12B8A6C84938}" type="presParOf" srcId="{79826321-C4AD-4189-A1F4-2412AF3913FD}" destId="{AAC8F8F9-2E93-4F10-BA65-EFB01D0A35CE}" srcOrd="0" destOrd="0" presId="urn:microsoft.com/office/officeart/2016/7/layout/RepeatingBendingProcessNew"/>
    <dgm:cxn modelId="{47C18C3C-8ABB-49BC-8B2C-B20F1A02EFC5}" type="presParOf" srcId="{79826321-C4AD-4189-A1F4-2412AF3913FD}" destId="{7AE2ACB4-292B-4CA4-9D8B-D63EE4F1DF15}" srcOrd="1" destOrd="0" presId="urn:microsoft.com/office/officeart/2016/7/layout/RepeatingBendingProcessNew"/>
    <dgm:cxn modelId="{45F5E757-EA50-4FD6-8BA2-574C48E2E955}" type="presParOf" srcId="{7AE2ACB4-292B-4CA4-9D8B-D63EE4F1DF15}" destId="{599E8DC1-EC33-4175-BA83-A2CBA1F1C47C}" srcOrd="0" destOrd="0" presId="urn:microsoft.com/office/officeart/2016/7/layout/RepeatingBendingProcessNew"/>
    <dgm:cxn modelId="{0594EC8D-82A3-4FDA-8919-C643526DF4C2}" type="presParOf" srcId="{79826321-C4AD-4189-A1F4-2412AF3913FD}" destId="{20EE180D-579D-4CDA-AD84-157A48471529}" srcOrd="2" destOrd="0" presId="urn:microsoft.com/office/officeart/2016/7/layout/RepeatingBendingProcessNew"/>
    <dgm:cxn modelId="{1785D898-EBB9-4A1A-8C1D-4319A808E836}" type="presParOf" srcId="{79826321-C4AD-4189-A1F4-2412AF3913FD}" destId="{571619E5-64D7-4DCD-8EF0-72DF93789BDD}" srcOrd="3" destOrd="0" presId="urn:microsoft.com/office/officeart/2016/7/layout/RepeatingBendingProcessNew"/>
    <dgm:cxn modelId="{73296A05-635E-4CD7-8213-2570C8FFEC72}" type="presParOf" srcId="{571619E5-64D7-4DCD-8EF0-72DF93789BDD}" destId="{D67F14A5-B5BD-4511-A689-8109BDC88E2C}" srcOrd="0" destOrd="0" presId="urn:microsoft.com/office/officeart/2016/7/layout/RepeatingBendingProcessNew"/>
    <dgm:cxn modelId="{4AE356BB-FD7D-4186-B7D7-E59654122378}" type="presParOf" srcId="{79826321-C4AD-4189-A1F4-2412AF3913FD}" destId="{AD466E4B-4153-4310-82B0-3830078B5316}" srcOrd="4" destOrd="0" presId="urn:microsoft.com/office/officeart/2016/7/layout/RepeatingBendingProcessNew"/>
    <dgm:cxn modelId="{0823DD2A-0367-481E-9587-002299449631}" type="presParOf" srcId="{79826321-C4AD-4189-A1F4-2412AF3913FD}" destId="{30B6564A-32FA-4477-A5BA-AF8AF7F5C0FB}" srcOrd="5" destOrd="0" presId="urn:microsoft.com/office/officeart/2016/7/layout/RepeatingBendingProcessNew"/>
    <dgm:cxn modelId="{043389CE-B6BA-4BAE-BE97-0A19DE52A787}" type="presParOf" srcId="{30B6564A-32FA-4477-A5BA-AF8AF7F5C0FB}" destId="{658A893E-1A8D-4092-8572-E7213927A4ED}" srcOrd="0" destOrd="0" presId="urn:microsoft.com/office/officeart/2016/7/layout/RepeatingBendingProcessNew"/>
    <dgm:cxn modelId="{EA7B7C34-4A2F-4787-9EEC-91761DCC1592}" type="presParOf" srcId="{79826321-C4AD-4189-A1F4-2412AF3913FD}" destId="{95692FC6-AF80-4556-88E6-F5ED5C2D750E}" srcOrd="6" destOrd="0" presId="urn:microsoft.com/office/officeart/2016/7/layout/RepeatingBendingProcessNew"/>
    <dgm:cxn modelId="{E492FAEC-136F-4B00-A168-EBD8330B0346}" type="presParOf" srcId="{79826321-C4AD-4189-A1F4-2412AF3913FD}" destId="{1500C176-5E74-4F2B-A144-FDB7BA848D09}" srcOrd="7" destOrd="0" presId="urn:microsoft.com/office/officeart/2016/7/layout/RepeatingBendingProcessNew"/>
    <dgm:cxn modelId="{0C0983E1-127A-4AF0-9579-2861064DA023}" type="presParOf" srcId="{1500C176-5E74-4F2B-A144-FDB7BA848D09}" destId="{D7297060-CF94-4026-B5E6-28657506EBB0}" srcOrd="0" destOrd="0" presId="urn:microsoft.com/office/officeart/2016/7/layout/RepeatingBendingProcessNew"/>
    <dgm:cxn modelId="{56A24D76-7F63-4FB7-A3BF-3CB6FF927007}" type="presParOf" srcId="{79826321-C4AD-4189-A1F4-2412AF3913FD}" destId="{5C630A43-AAB4-4639-B45D-43C7F4792CF9}" srcOrd="8" destOrd="0" presId="urn:microsoft.com/office/officeart/2016/7/layout/RepeatingBendingProcessNew"/>
    <dgm:cxn modelId="{42CD97DC-F92F-4505-89DE-C3445F419169}" type="presParOf" srcId="{79826321-C4AD-4189-A1F4-2412AF3913FD}" destId="{48DCA19A-38DD-4D3A-9C31-7A596C3E0020}" srcOrd="9" destOrd="0" presId="urn:microsoft.com/office/officeart/2016/7/layout/RepeatingBendingProcessNew"/>
    <dgm:cxn modelId="{D1369E76-C2D2-41A1-9E13-03C2D16F6F4B}" type="presParOf" srcId="{48DCA19A-38DD-4D3A-9C31-7A596C3E0020}" destId="{B7A36758-14B3-4F4A-B737-4F3BD8B1733B}" srcOrd="0" destOrd="0" presId="urn:microsoft.com/office/officeart/2016/7/layout/RepeatingBendingProcessNew"/>
    <dgm:cxn modelId="{B440455A-FC2B-44E2-B3F1-DC711629339C}" type="presParOf" srcId="{79826321-C4AD-4189-A1F4-2412AF3913FD}" destId="{5C2FA1B5-93F7-4590-9066-E11F2ED7C422}" srcOrd="10" destOrd="0" presId="urn:microsoft.com/office/officeart/2016/7/layout/RepeatingBendingProcessNew"/>
    <dgm:cxn modelId="{19CDFF26-8A8F-4BEC-888D-D65D2947C729}" type="presParOf" srcId="{79826321-C4AD-4189-A1F4-2412AF3913FD}" destId="{BF137110-6737-428F-A855-ACB34BA65C18}" srcOrd="11" destOrd="0" presId="urn:microsoft.com/office/officeart/2016/7/layout/RepeatingBendingProcessNew"/>
    <dgm:cxn modelId="{33148EB6-B096-4CB8-8D2C-85D91DEDC596}" type="presParOf" srcId="{BF137110-6737-428F-A855-ACB34BA65C18}" destId="{063D9F85-C5B1-40BE-ABF1-FD0BFFB3FA50}" srcOrd="0" destOrd="0" presId="urn:microsoft.com/office/officeart/2016/7/layout/RepeatingBendingProcessNew"/>
    <dgm:cxn modelId="{9EBD73F5-7A60-466B-BBE7-4911BB4DDC6B}" type="presParOf" srcId="{79826321-C4AD-4189-A1F4-2412AF3913FD}" destId="{4258915B-6435-4BD3-98A7-A20EC00BADCB}" srcOrd="12" destOrd="0" presId="urn:microsoft.com/office/officeart/2016/7/layout/RepeatingBendingProcessNew"/>
    <dgm:cxn modelId="{AD55E98C-B759-48BF-83B9-F152898B9879}" type="presParOf" srcId="{79826321-C4AD-4189-A1F4-2412AF3913FD}" destId="{E7BC44E2-CCFF-4825-A7CD-717572E4C8BC}" srcOrd="13" destOrd="0" presId="urn:microsoft.com/office/officeart/2016/7/layout/RepeatingBendingProcessNew"/>
    <dgm:cxn modelId="{8AE97B4F-972A-44DF-9D96-21C7439AA1B2}" type="presParOf" srcId="{E7BC44E2-CCFF-4825-A7CD-717572E4C8BC}" destId="{20323791-2632-4583-B8E3-42D8AA95ECE5}" srcOrd="0" destOrd="0" presId="urn:microsoft.com/office/officeart/2016/7/layout/RepeatingBendingProcessNew"/>
    <dgm:cxn modelId="{2AB85275-3FF9-4E29-B766-90030CFBCF70}" type="presParOf" srcId="{79826321-C4AD-4189-A1F4-2412AF3913FD}" destId="{8181E56F-BDE7-4EE0-911B-FA3AB55F2312}" srcOrd="14" destOrd="0" presId="urn:microsoft.com/office/officeart/2016/7/layout/RepeatingBendingProcessNew"/>
    <dgm:cxn modelId="{4A1EEDCD-3EFE-4F51-8A15-E032B836FE62}" type="presParOf" srcId="{79826321-C4AD-4189-A1F4-2412AF3913FD}" destId="{264CCB37-1C5A-41ED-AD89-9ADF0B430663}" srcOrd="15" destOrd="0" presId="urn:microsoft.com/office/officeart/2016/7/layout/RepeatingBendingProcessNew"/>
    <dgm:cxn modelId="{A06558CD-7568-487C-8DCF-E00F3DD50F59}" type="presParOf" srcId="{264CCB37-1C5A-41ED-AD89-9ADF0B430663}" destId="{A3C09F6A-B405-41E1-9800-84C1412BD68F}" srcOrd="0" destOrd="0" presId="urn:microsoft.com/office/officeart/2016/7/layout/RepeatingBendingProcessNew"/>
    <dgm:cxn modelId="{796771E4-DAD6-474E-9937-00839DA97663}" type="presParOf" srcId="{79826321-C4AD-4189-A1F4-2412AF3913FD}" destId="{87327242-0885-46F2-A8E2-4580EFA13FFF}" srcOrd="16" destOrd="0" presId="urn:microsoft.com/office/officeart/2016/7/layout/RepeatingBendingProcessNew"/>
    <dgm:cxn modelId="{2D41526D-BD5A-4F06-86DE-BEED4FB90408}" type="presParOf" srcId="{79826321-C4AD-4189-A1F4-2412AF3913FD}" destId="{83CD3594-4971-4FA2-AE72-4BD40B7306B5}" srcOrd="17" destOrd="0" presId="urn:microsoft.com/office/officeart/2016/7/layout/RepeatingBendingProcessNew"/>
    <dgm:cxn modelId="{078844AD-032D-4BE2-984E-F48D0D1E6347}" type="presParOf" srcId="{83CD3594-4971-4FA2-AE72-4BD40B7306B5}" destId="{C325397A-FE3D-4F2A-BA91-BA9F271DCBA3}" srcOrd="0" destOrd="0" presId="urn:microsoft.com/office/officeart/2016/7/layout/RepeatingBendingProcessNew"/>
    <dgm:cxn modelId="{ABF30317-818F-4D65-B225-A96763F6F31D}" type="presParOf" srcId="{79826321-C4AD-4189-A1F4-2412AF3913FD}" destId="{859A2751-ADD9-4971-8A5B-6AE54341F501}" srcOrd="1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45F35-F851-4AC7-9B37-D25FDB8B0840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A193A1-4541-422A-9CE7-51EDB7A36DF9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/>
            <a:t>CONGESTIÓN</a:t>
          </a:r>
          <a:r>
            <a:rPr lang="es-MX" sz="1700" kern="1200"/>
            <a:t>: DISNEA, ORTOPNEA, TOS (ACOSTADO), CREPITANTES QUE NO SE LIMPIAN CON LA TOS, AUMENTO DE PESO (RÁPIDO), EDEMAS EN ZONAS DECLIVES, FLATULENCIAS, ASCITIS, DISTENCIÓN VENOSA YUGULAR, ALTERACIONES DEL SUEÑO (ANSIEDAD O DISNEA), CANSANCIO.</a:t>
          </a:r>
          <a:endParaRPr lang="en-US" sz="1700" kern="1200"/>
        </a:p>
      </dsp:txBody>
      <dsp:txXfrm>
        <a:off x="608661" y="692298"/>
        <a:ext cx="4508047" cy="2799040"/>
      </dsp:txXfrm>
    </dsp:sp>
    <dsp:sp modelId="{B1328190-B563-4154-A4C8-F713A04D042E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399655-F014-4A12-B8BA-24A5458D7727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/>
            <a:t>MALA PERFUSIÓN/BAJO GASTO CARDÍACO</a:t>
          </a:r>
          <a:r>
            <a:rPr lang="es-MX" sz="1700" kern="1200"/>
            <a:t>: REDUCCIÓN DE LA TOLERANCIA AL EJERCICIO, DEBILIDAD MUSCULAR, ANOREXIA O NAUSEAS, PÉRDIDA DE PESO INEXPLICABLE, DESVANECIMIENTOS O MAREOS, CONFUSIÓN O ALTERACIÓN DEL ESTADO MENTAL, TAQUICARDIA EN REPOSO, OLIGURIA DIURNA CON NICTURIA AL ACOSTARSE, MIEMBROS FRÍOS, PALIDÉZ O CIANOSIS.</a:t>
          </a:r>
          <a:endParaRPr lang="en-US" sz="1700" kern="1200"/>
        </a:p>
      </dsp:txBody>
      <dsp:txXfrm>
        <a:off x="6331365" y="692298"/>
        <a:ext cx="4508047" cy="2799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1B52D-FFD1-4403-9692-822909CEEB65}">
      <dsp:nvSpPr>
        <dsp:cNvPr id="0" name=""/>
        <dsp:cNvSpPr/>
      </dsp:nvSpPr>
      <dsp:spPr>
        <a:xfrm>
          <a:off x="0" y="471"/>
          <a:ext cx="6364224" cy="64857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A8137B-4486-4BCA-9786-F25DEF0BA99B}">
      <dsp:nvSpPr>
        <dsp:cNvPr id="0" name=""/>
        <dsp:cNvSpPr/>
      </dsp:nvSpPr>
      <dsp:spPr>
        <a:xfrm>
          <a:off x="196194" y="146400"/>
          <a:ext cx="356716" cy="3567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744E9-A69C-402F-B690-949971D7BE12}">
      <dsp:nvSpPr>
        <dsp:cNvPr id="0" name=""/>
        <dsp:cNvSpPr/>
      </dsp:nvSpPr>
      <dsp:spPr>
        <a:xfrm>
          <a:off x="749104" y="471"/>
          <a:ext cx="5615119" cy="648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41" tIns="68641" rIns="68641" bIns="686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VERIFICAR LOS RESULTADOS DE LABORATORIO EN BUSCA DE PÉRDIDAS DE ELECTROLITOS.</a:t>
          </a:r>
          <a:endParaRPr lang="en-US" sz="1600" kern="1200"/>
        </a:p>
      </dsp:txBody>
      <dsp:txXfrm>
        <a:off x="749104" y="471"/>
        <a:ext cx="5615119" cy="648575"/>
      </dsp:txXfrm>
    </dsp:sp>
    <dsp:sp modelId="{68766B71-FCC3-4D26-8527-A9E1DB573EAE}">
      <dsp:nvSpPr>
        <dsp:cNvPr id="0" name=""/>
        <dsp:cNvSpPr/>
      </dsp:nvSpPr>
      <dsp:spPr>
        <a:xfrm>
          <a:off x="0" y="811190"/>
          <a:ext cx="6364224" cy="64857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B9844-0171-420C-9E11-0388988850E0}">
      <dsp:nvSpPr>
        <dsp:cNvPr id="0" name=""/>
        <dsp:cNvSpPr/>
      </dsp:nvSpPr>
      <dsp:spPr>
        <a:xfrm>
          <a:off x="196194" y="957119"/>
          <a:ext cx="356716" cy="3567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959C98-0547-42C8-98CC-3C164F5034D3}">
      <dsp:nvSpPr>
        <dsp:cNvPr id="0" name=""/>
        <dsp:cNvSpPr/>
      </dsp:nvSpPr>
      <dsp:spPr>
        <a:xfrm>
          <a:off x="749104" y="811190"/>
          <a:ext cx="5615119" cy="648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41" tIns="68641" rIns="68641" bIns="686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BUSCAR SIGNOS Y SÍNTOMAS DE PÉRDIDA DE VOLÚMEN, COMO HIPOTENSIÓN POSTURAL, ATURDIMIENTO Y MAREOS.</a:t>
          </a:r>
          <a:endParaRPr lang="en-US" sz="1600" kern="1200"/>
        </a:p>
      </dsp:txBody>
      <dsp:txXfrm>
        <a:off x="749104" y="811190"/>
        <a:ext cx="5615119" cy="648575"/>
      </dsp:txXfrm>
    </dsp:sp>
    <dsp:sp modelId="{A724ED29-B4C8-4415-BE10-3269CCB763FC}">
      <dsp:nvSpPr>
        <dsp:cNvPr id="0" name=""/>
        <dsp:cNvSpPr/>
      </dsp:nvSpPr>
      <dsp:spPr>
        <a:xfrm>
          <a:off x="0" y="1621909"/>
          <a:ext cx="6364224" cy="64857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11CE33-76D2-4BE5-8A3D-CAEC7C17ACF1}">
      <dsp:nvSpPr>
        <dsp:cNvPr id="0" name=""/>
        <dsp:cNvSpPr/>
      </dsp:nvSpPr>
      <dsp:spPr>
        <a:xfrm>
          <a:off x="196194" y="1767838"/>
          <a:ext cx="356716" cy="3567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CD958-5B91-47B8-BAA0-37942F199400}">
      <dsp:nvSpPr>
        <dsp:cNvPr id="0" name=""/>
        <dsp:cNvSpPr/>
      </dsp:nvSpPr>
      <dsp:spPr>
        <a:xfrm>
          <a:off x="749104" y="1621909"/>
          <a:ext cx="5615119" cy="648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41" tIns="68641" rIns="68641" bIns="686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ADMINISTRAR EL DIURÉTICO EN EL MOMENTO ADECUADO DEL DÍA.</a:t>
          </a:r>
          <a:endParaRPr lang="en-US" sz="1600" kern="1200"/>
        </a:p>
      </dsp:txBody>
      <dsp:txXfrm>
        <a:off x="749104" y="1621909"/>
        <a:ext cx="5615119" cy="648575"/>
      </dsp:txXfrm>
    </dsp:sp>
    <dsp:sp modelId="{79BE541C-34AE-49B4-80D5-AF844D6DAE29}">
      <dsp:nvSpPr>
        <dsp:cNvPr id="0" name=""/>
        <dsp:cNvSpPr/>
      </dsp:nvSpPr>
      <dsp:spPr>
        <a:xfrm>
          <a:off x="0" y="2432628"/>
          <a:ext cx="6364224" cy="6485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44BF7-D770-4F3E-A523-7C1047EF84A3}">
      <dsp:nvSpPr>
        <dsp:cNvPr id="0" name=""/>
        <dsp:cNvSpPr/>
      </dsp:nvSpPr>
      <dsp:spPr>
        <a:xfrm>
          <a:off x="196194" y="2578557"/>
          <a:ext cx="356716" cy="3567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ED7F59-7286-4B30-9090-BDE631EADE86}">
      <dsp:nvSpPr>
        <dsp:cNvPr id="0" name=""/>
        <dsp:cNvSpPr/>
      </dsp:nvSpPr>
      <dsp:spPr>
        <a:xfrm>
          <a:off x="749104" y="2432628"/>
          <a:ext cx="5615119" cy="648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41" tIns="68641" rIns="68641" bIns="686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CONTROLAR LA PA PARA DETECTAR CAMBIOS ORTOSTÁTICOS.</a:t>
          </a:r>
          <a:endParaRPr lang="en-US" sz="1600" kern="1200"/>
        </a:p>
      </dsp:txBody>
      <dsp:txXfrm>
        <a:off x="749104" y="2432628"/>
        <a:ext cx="5615119" cy="648575"/>
      </dsp:txXfrm>
    </dsp:sp>
    <dsp:sp modelId="{D54D457B-368C-482C-9174-266C61F94F76}">
      <dsp:nvSpPr>
        <dsp:cNvPr id="0" name=""/>
        <dsp:cNvSpPr/>
      </dsp:nvSpPr>
      <dsp:spPr>
        <a:xfrm>
          <a:off x="0" y="3243347"/>
          <a:ext cx="6364224" cy="64857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FDA19-4C15-4998-ADA5-5D9FE1D47BDE}">
      <dsp:nvSpPr>
        <dsp:cNvPr id="0" name=""/>
        <dsp:cNvSpPr/>
      </dsp:nvSpPr>
      <dsp:spPr>
        <a:xfrm>
          <a:off x="196194" y="3389276"/>
          <a:ext cx="356716" cy="3567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E84B1-C1CB-4C95-9B89-9399ACDB2DC8}">
      <dsp:nvSpPr>
        <dsp:cNvPr id="0" name=""/>
        <dsp:cNvSpPr/>
      </dsp:nvSpPr>
      <dsp:spPr>
        <a:xfrm>
          <a:off x="749104" y="3243347"/>
          <a:ext cx="5615119" cy="648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41" tIns="68641" rIns="68641" bIns="686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REEMPLAZAR INGESTA DE ELECTROLITOS EN DIETA.</a:t>
          </a:r>
          <a:endParaRPr lang="en-US" sz="1600" kern="1200"/>
        </a:p>
      </dsp:txBody>
      <dsp:txXfrm>
        <a:off x="749104" y="3243347"/>
        <a:ext cx="5615119" cy="648575"/>
      </dsp:txXfrm>
    </dsp:sp>
    <dsp:sp modelId="{BC4139E9-3054-4380-BA52-BB7E9C000D32}">
      <dsp:nvSpPr>
        <dsp:cNvPr id="0" name=""/>
        <dsp:cNvSpPr/>
      </dsp:nvSpPr>
      <dsp:spPr>
        <a:xfrm>
          <a:off x="0" y="4054066"/>
          <a:ext cx="6364224" cy="64857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DE992-CC08-44ED-949E-9742C2A79C59}">
      <dsp:nvSpPr>
        <dsp:cNvPr id="0" name=""/>
        <dsp:cNvSpPr/>
      </dsp:nvSpPr>
      <dsp:spPr>
        <a:xfrm>
          <a:off x="196194" y="4199995"/>
          <a:ext cx="356716" cy="3567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D2680-788A-4133-BC4D-CB3AAD5FE884}">
      <dsp:nvSpPr>
        <dsp:cNvPr id="0" name=""/>
        <dsp:cNvSpPr/>
      </dsp:nvSpPr>
      <dsp:spPr>
        <a:xfrm>
          <a:off x="749104" y="4054066"/>
          <a:ext cx="5615119" cy="648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41" tIns="68641" rIns="68641" bIns="686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EVALUAR RUIDOS PULMONARES.</a:t>
          </a:r>
          <a:endParaRPr lang="en-US" sz="1600" kern="1200"/>
        </a:p>
      </dsp:txBody>
      <dsp:txXfrm>
        <a:off x="749104" y="4054066"/>
        <a:ext cx="5615119" cy="648575"/>
      </dsp:txXfrm>
    </dsp:sp>
    <dsp:sp modelId="{C3CF9BF8-7A0A-4855-8D7B-0DE73840C21C}">
      <dsp:nvSpPr>
        <dsp:cNvPr id="0" name=""/>
        <dsp:cNvSpPr/>
      </dsp:nvSpPr>
      <dsp:spPr>
        <a:xfrm>
          <a:off x="0" y="4864785"/>
          <a:ext cx="6364224" cy="64857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C766A9-4868-417F-AC43-198ED01F3F65}">
      <dsp:nvSpPr>
        <dsp:cNvPr id="0" name=""/>
        <dsp:cNvSpPr/>
      </dsp:nvSpPr>
      <dsp:spPr>
        <a:xfrm>
          <a:off x="196194" y="5010715"/>
          <a:ext cx="356716" cy="3567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B9FE5-4713-4CA1-A87F-C95010FC7EDE}">
      <dsp:nvSpPr>
        <dsp:cNvPr id="0" name=""/>
        <dsp:cNvSpPr/>
      </dsp:nvSpPr>
      <dsp:spPr>
        <a:xfrm>
          <a:off x="749104" y="4864785"/>
          <a:ext cx="5615119" cy="648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41" tIns="68641" rIns="68641" bIns="6864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BUSCAR REACCIONES ADVERSAS (ARRITMIAS)</a:t>
          </a:r>
          <a:endParaRPr lang="en-US" sz="1600" kern="1200"/>
        </a:p>
      </dsp:txBody>
      <dsp:txXfrm>
        <a:off x="749104" y="4864785"/>
        <a:ext cx="5615119" cy="6485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2ACB4-292B-4CA4-9D8B-D63EE4F1DF15}">
      <dsp:nvSpPr>
        <dsp:cNvPr id="0" name=""/>
        <dsp:cNvSpPr/>
      </dsp:nvSpPr>
      <dsp:spPr>
        <a:xfrm>
          <a:off x="2672229" y="535503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6801" y="579012"/>
        <a:ext cx="22091" cy="4422"/>
      </dsp:txXfrm>
    </dsp:sp>
    <dsp:sp modelId="{AAC8F8F9-2E93-4F10-BA65-EFB01D0A35CE}">
      <dsp:nvSpPr>
        <dsp:cNvPr id="0" name=""/>
        <dsp:cNvSpPr/>
      </dsp:nvSpPr>
      <dsp:spPr>
        <a:xfrm>
          <a:off x="753011" y="4917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LOS CAMBIOS ASOCIADOS CON LA EDAD QUE AUMENTAN LA FRECUENCIA DE LA IC EN ADULTOS MAYORES SON:</a:t>
          </a:r>
          <a:endParaRPr lang="en-US" sz="1200" kern="1200"/>
        </a:p>
      </dsp:txBody>
      <dsp:txXfrm>
        <a:off x="753011" y="4917"/>
        <a:ext cx="1921018" cy="1152611"/>
      </dsp:txXfrm>
    </dsp:sp>
    <dsp:sp modelId="{571619E5-64D7-4DCD-8EF0-72DF93789BDD}">
      <dsp:nvSpPr>
        <dsp:cNvPr id="0" name=""/>
        <dsp:cNvSpPr/>
      </dsp:nvSpPr>
      <dsp:spPr>
        <a:xfrm>
          <a:off x="5035082" y="535503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12700" cap="flat" cmpd="sng" algn="ctr">
          <a:solidFill>
            <a:schemeClr val="accent2">
              <a:hueOff val="805452"/>
              <a:satOff val="-2312"/>
              <a:lumOff val="-370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9654" y="579012"/>
        <a:ext cx="22091" cy="4422"/>
      </dsp:txXfrm>
    </dsp:sp>
    <dsp:sp modelId="{20EE180D-579D-4CDA-AD84-157A48471529}">
      <dsp:nvSpPr>
        <dsp:cNvPr id="0" name=""/>
        <dsp:cNvSpPr/>
      </dsp:nvSpPr>
      <dsp:spPr>
        <a:xfrm>
          <a:off x="3115864" y="4917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715957"/>
                <a:satOff val="-2055"/>
                <a:lumOff val="-32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715957"/>
                <a:satOff val="-2055"/>
                <a:lumOff val="-32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715957"/>
                <a:satOff val="-2055"/>
                <a:lumOff val="-32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AUMENTO DE LA PA SISTÒLICA</a:t>
          </a:r>
          <a:endParaRPr lang="en-US" sz="1200" kern="1200"/>
        </a:p>
      </dsp:txBody>
      <dsp:txXfrm>
        <a:off x="3115864" y="4917"/>
        <a:ext cx="1921018" cy="1152611"/>
      </dsp:txXfrm>
    </dsp:sp>
    <dsp:sp modelId="{30B6564A-32FA-4477-A5BA-AF8AF7F5C0FB}">
      <dsp:nvSpPr>
        <dsp:cNvPr id="0" name=""/>
        <dsp:cNvSpPr/>
      </dsp:nvSpPr>
      <dsp:spPr>
        <a:xfrm>
          <a:off x="7397935" y="535503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2507" y="579012"/>
        <a:ext cx="22091" cy="4422"/>
      </dsp:txXfrm>
    </dsp:sp>
    <dsp:sp modelId="{AD466E4B-4153-4310-82B0-3830078B5316}">
      <dsp:nvSpPr>
        <dsp:cNvPr id="0" name=""/>
        <dsp:cNvSpPr/>
      </dsp:nvSpPr>
      <dsp:spPr>
        <a:xfrm>
          <a:off x="5478717" y="4917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1431914"/>
                <a:satOff val="-4110"/>
                <a:lumOff val="-65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431914"/>
                <a:satOff val="-4110"/>
                <a:lumOff val="-65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431914"/>
                <a:satOff val="-4110"/>
                <a:lumOff val="-65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AUMENTO DEL GROSOR DE LA PARED VENTRICULAR</a:t>
          </a:r>
          <a:endParaRPr lang="en-US" sz="1200" kern="1200"/>
        </a:p>
      </dsp:txBody>
      <dsp:txXfrm>
        <a:off x="5478717" y="4917"/>
        <a:ext cx="1921018" cy="1152611"/>
      </dsp:txXfrm>
    </dsp:sp>
    <dsp:sp modelId="{1500C176-5E74-4F2B-A144-FDB7BA848D09}">
      <dsp:nvSpPr>
        <dsp:cNvPr id="0" name=""/>
        <dsp:cNvSpPr/>
      </dsp:nvSpPr>
      <dsp:spPr>
        <a:xfrm>
          <a:off x="1713520" y="1155729"/>
          <a:ext cx="7088559" cy="411234"/>
        </a:xfrm>
        <a:custGeom>
          <a:avLst/>
          <a:gdLst/>
          <a:ahLst/>
          <a:cxnLst/>
          <a:rect l="0" t="0" r="0" b="0"/>
          <a:pathLst>
            <a:path>
              <a:moveTo>
                <a:pt x="7088559" y="0"/>
              </a:moveTo>
              <a:lnTo>
                <a:pt x="7088559" y="222717"/>
              </a:lnTo>
              <a:lnTo>
                <a:pt x="0" y="222717"/>
              </a:lnTo>
              <a:lnTo>
                <a:pt x="0" y="411234"/>
              </a:lnTo>
            </a:path>
          </a:pathLst>
        </a:custGeom>
        <a:noFill/>
        <a:ln w="12700" cap="flat" cmpd="sng" algn="ctr">
          <a:solidFill>
            <a:schemeClr val="accent2">
              <a:hueOff val="2416355"/>
              <a:satOff val="-6935"/>
              <a:lumOff val="-1110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80242" y="1359134"/>
        <a:ext cx="355115" cy="4422"/>
      </dsp:txXfrm>
    </dsp:sp>
    <dsp:sp modelId="{95692FC6-AF80-4556-88E6-F5ED5C2D750E}">
      <dsp:nvSpPr>
        <dsp:cNvPr id="0" name=""/>
        <dsp:cNvSpPr/>
      </dsp:nvSpPr>
      <dsp:spPr>
        <a:xfrm>
          <a:off x="7841570" y="4917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AUMENTO DE LA FIBROSIS MIOCARDICA</a:t>
          </a:r>
          <a:endParaRPr lang="en-US" sz="1200" kern="1200"/>
        </a:p>
      </dsp:txBody>
      <dsp:txXfrm>
        <a:off x="7841570" y="4917"/>
        <a:ext cx="1921018" cy="1152611"/>
      </dsp:txXfrm>
    </dsp:sp>
    <dsp:sp modelId="{48DCA19A-38DD-4D3A-9C31-7A596C3E0020}">
      <dsp:nvSpPr>
        <dsp:cNvPr id="0" name=""/>
        <dsp:cNvSpPr/>
      </dsp:nvSpPr>
      <dsp:spPr>
        <a:xfrm>
          <a:off x="2672229" y="2129949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6801" y="2173457"/>
        <a:ext cx="22091" cy="4422"/>
      </dsp:txXfrm>
    </dsp:sp>
    <dsp:sp modelId="{5C630A43-AAB4-4639-B45D-43C7F4792CF9}">
      <dsp:nvSpPr>
        <dsp:cNvPr id="0" name=""/>
        <dsp:cNvSpPr/>
      </dsp:nvSpPr>
      <dsp:spPr>
        <a:xfrm>
          <a:off x="753011" y="1599363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2863828"/>
                <a:satOff val="-8219"/>
                <a:lumOff val="-131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863828"/>
                <a:satOff val="-8219"/>
                <a:lumOff val="-131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863828"/>
                <a:satOff val="-8219"/>
                <a:lumOff val="-131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LOS ADULTOS MAYORES SON MAS PROPENSOS A LA HOSPITALIZACION PORQUE:</a:t>
          </a:r>
          <a:endParaRPr lang="en-US" sz="1200" kern="1200"/>
        </a:p>
      </dsp:txBody>
      <dsp:txXfrm>
        <a:off x="753011" y="1599363"/>
        <a:ext cx="1921018" cy="1152611"/>
      </dsp:txXfrm>
    </dsp:sp>
    <dsp:sp modelId="{BF137110-6737-428F-A855-ACB34BA65C18}">
      <dsp:nvSpPr>
        <dsp:cNvPr id="0" name=""/>
        <dsp:cNvSpPr/>
      </dsp:nvSpPr>
      <dsp:spPr>
        <a:xfrm>
          <a:off x="5035082" y="2129949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12700" cap="flat" cmpd="sng" algn="ctr">
          <a:solidFill>
            <a:schemeClr val="accent2">
              <a:hueOff val="4027259"/>
              <a:satOff val="-11558"/>
              <a:lumOff val="-185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9654" y="2173457"/>
        <a:ext cx="22091" cy="4422"/>
      </dsp:txXfrm>
    </dsp:sp>
    <dsp:sp modelId="{5C2FA1B5-93F7-4590-9066-E11F2ED7C422}">
      <dsp:nvSpPr>
        <dsp:cNvPr id="0" name=""/>
        <dsp:cNvSpPr/>
      </dsp:nvSpPr>
      <dsp:spPr>
        <a:xfrm>
          <a:off x="3115864" y="1599363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3579786"/>
                <a:satOff val="-10274"/>
                <a:lumOff val="-164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579786"/>
                <a:satOff val="-10274"/>
                <a:lumOff val="-164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579786"/>
                <a:satOff val="-10274"/>
                <a:lumOff val="-164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NO PUEDEN INTERPRETAR O DETECTAR LA DIFICULTAD PARA RESPIRAR</a:t>
          </a:r>
          <a:endParaRPr lang="en-US" sz="1200" kern="1200"/>
        </a:p>
      </dsp:txBody>
      <dsp:txXfrm>
        <a:off x="3115864" y="1599363"/>
        <a:ext cx="1921018" cy="1152611"/>
      </dsp:txXfrm>
    </dsp:sp>
    <dsp:sp modelId="{E7BC44E2-CCFF-4825-A7CD-717572E4C8BC}">
      <dsp:nvSpPr>
        <dsp:cNvPr id="0" name=""/>
        <dsp:cNvSpPr/>
      </dsp:nvSpPr>
      <dsp:spPr>
        <a:xfrm>
          <a:off x="7397935" y="2129949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2507" y="2173457"/>
        <a:ext cx="22091" cy="4422"/>
      </dsp:txXfrm>
    </dsp:sp>
    <dsp:sp modelId="{4258915B-6435-4BD3-98A7-A20EC00BADCB}">
      <dsp:nvSpPr>
        <dsp:cNvPr id="0" name=""/>
        <dsp:cNvSpPr/>
      </dsp:nvSpPr>
      <dsp:spPr>
        <a:xfrm>
          <a:off x="5478717" y="1599363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PUEDEN TENER SINTOMAS ATIPICOS COMO LA SOMNOLENCIA O DEBILIDAD.</a:t>
          </a:r>
          <a:endParaRPr lang="en-US" sz="1200" kern="1200"/>
        </a:p>
      </dsp:txBody>
      <dsp:txXfrm>
        <a:off x="5478717" y="1599363"/>
        <a:ext cx="1921018" cy="1152611"/>
      </dsp:txXfrm>
    </dsp:sp>
    <dsp:sp modelId="{264CCB37-1C5A-41ED-AD89-9ADF0B430663}">
      <dsp:nvSpPr>
        <dsp:cNvPr id="0" name=""/>
        <dsp:cNvSpPr/>
      </dsp:nvSpPr>
      <dsp:spPr>
        <a:xfrm>
          <a:off x="1713520" y="2750174"/>
          <a:ext cx="7088559" cy="411234"/>
        </a:xfrm>
        <a:custGeom>
          <a:avLst/>
          <a:gdLst/>
          <a:ahLst/>
          <a:cxnLst/>
          <a:rect l="0" t="0" r="0" b="0"/>
          <a:pathLst>
            <a:path>
              <a:moveTo>
                <a:pt x="7088559" y="0"/>
              </a:moveTo>
              <a:lnTo>
                <a:pt x="7088559" y="222717"/>
              </a:lnTo>
              <a:lnTo>
                <a:pt x="0" y="222717"/>
              </a:lnTo>
              <a:lnTo>
                <a:pt x="0" y="411234"/>
              </a:lnTo>
            </a:path>
          </a:pathLst>
        </a:custGeom>
        <a:noFill/>
        <a:ln w="12700" cap="flat" cmpd="sng" algn="ctr">
          <a:solidFill>
            <a:schemeClr val="accent2">
              <a:hueOff val="5638162"/>
              <a:satOff val="-16181"/>
              <a:lumOff val="-2590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80242" y="2953580"/>
        <a:ext cx="355115" cy="4422"/>
      </dsp:txXfrm>
    </dsp:sp>
    <dsp:sp modelId="{8181E56F-BDE7-4EE0-911B-FA3AB55F2312}">
      <dsp:nvSpPr>
        <dsp:cNvPr id="0" name=""/>
        <dsp:cNvSpPr/>
      </dsp:nvSpPr>
      <dsp:spPr>
        <a:xfrm>
          <a:off x="7841570" y="1599363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5011700"/>
                <a:satOff val="-14383"/>
                <a:lumOff val="-230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011700"/>
                <a:satOff val="-14383"/>
                <a:lumOff val="-230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011700"/>
                <a:satOff val="-14383"/>
                <a:lumOff val="-230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LA DISFUNCION RENAL PUEDE HACER RESISTENTE A LOS DIURETICOS</a:t>
          </a:r>
          <a:endParaRPr lang="en-US" sz="1200" kern="1200"/>
        </a:p>
      </dsp:txBody>
      <dsp:txXfrm>
        <a:off x="7841570" y="1599363"/>
        <a:ext cx="1921018" cy="1152611"/>
      </dsp:txXfrm>
    </dsp:sp>
    <dsp:sp modelId="{83CD3594-4971-4FA2-AE72-4BD40B7306B5}">
      <dsp:nvSpPr>
        <dsp:cNvPr id="0" name=""/>
        <dsp:cNvSpPr/>
      </dsp:nvSpPr>
      <dsp:spPr>
        <a:xfrm>
          <a:off x="2672229" y="3724394"/>
          <a:ext cx="41123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234" y="45720"/>
              </a:lnTo>
            </a:path>
          </a:pathLst>
        </a:custGeom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6801" y="3767903"/>
        <a:ext cx="22091" cy="4422"/>
      </dsp:txXfrm>
    </dsp:sp>
    <dsp:sp modelId="{87327242-0885-46F2-A8E2-4580EFA13FFF}">
      <dsp:nvSpPr>
        <dsp:cNvPr id="0" name=""/>
        <dsp:cNvSpPr/>
      </dsp:nvSpPr>
      <dsp:spPr>
        <a:xfrm>
          <a:off x="753011" y="3193808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5727657"/>
                <a:satOff val="-16438"/>
                <a:lumOff val="-263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727657"/>
                <a:satOff val="-16438"/>
                <a:lumOff val="-263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727657"/>
                <a:satOff val="-16438"/>
                <a:lumOff val="-263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LA ADMINISTRACIÒN DE DIURETICOS REQUIERE VIGILANCIA ENFERMERA</a:t>
          </a:r>
          <a:endParaRPr lang="en-US" sz="1200" kern="1200"/>
        </a:p>
      </dsp:txBody>
      <dsp:txXfrm>
        <a:off x="753011" y="3193808"/>
        <a:ext cx="1921018" cy="1152611"/>
      </dsp:txXfrm>
    </dsp:sp>
    <dsp:sp modelId="{859A2751-ADD9-4971-8A5B-6AE54341F501}">
      <dsp:nvSpPr>
        <dsp:cNvPr id="0" name=""/>
        <dsp:cNvSpPr/>
      </dsp:nvSpPr>
      <dsp:spPr>
        <a:xfrm>
          <a:off x="3115864" y="3193808"/>
          <a:ext cx="1921018" cy="1152611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4132" tIns="98808" rIns="94132" bIns="9880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LA POLAQUIURIA Y LA NECESIDAD IMPERIOSA DE ORINAR SON ESTRESANTES PARA LOS ADULTOS MAYORES POR LA ARTRITIS Y LA MOVILIDAD REDUCIDA.</a:t>
          </a:r>
          <a:endParaRPr lang="en-US" sz="1200" kern="1200"/>
        </a:p>
      </dsp:txBody>
      <dsp:txXfrm>
        <a:off x="3115864" y="3193808"/>
        <a:ext cx="1921018" cy="1152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B12C-4CC2-1BDD-A07F-1D10E9F26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7F47ED-5933-E742-AF0B-AB980288A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7CF3ED-CCAF-319C-88B5-9274C44E5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B12A86-5036-B578-2274-9F7B84F1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ACE3A4-4B87-2953-979B-FA5BE947F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4191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AF5A23-C775-4E3B-D990-089A3E260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CE860A-B1AB-5F64-C7D8-44228774B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18F36-EDA4-542D-3E2A-49697D7B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7BA116-95A7-FB94-1710-117122D6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C75F75-35CC-4577-979E-BDD5D508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502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0109A-609B-5604-DDA4-E9419002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19CAD9-D089-4446-391A-3407B96DD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332056-91A4-F5FB-CC5E-3EB602520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44716D-AD37-449C-D0BE-B3AC76D47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0C3881-448C-2CC4-6D95-78C762E4E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8293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DB292-3E23-52B5-EE81-0CF7B3C91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E2D73A-E9CB-8E9A-79FE-636CB8D848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684A37-0168-2109-7E77-39E2A17400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BD9C71-369C-D183-4C70-E6353B344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4B18D8-EFF2-7451-B1AB-C956F65CC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0802F6-77FF-7843-B7A0-DB936BBD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26213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4CAC95-C784-D359-BD6D-7785F15BA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1C2EB8-E540-113B-3486-2A9C3AE8F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D5619A-F2DC-450F-BB75-E3C42DE3B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AEE75D-52AB-67E9-A7A5-B813AB372E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A18C4F-CD9E-262D-DD8A-9F270A82B2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CFEA099-81C5-16BF-3132-A0A6F00D3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88396F-32F4-3A28-E6C7-D00B69140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9E1370A-95CD-22AD-DDC9-2CFC908F3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838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92BBD-A450-C1E5-6B64-2EE828A8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1C481A6-1375-E42D-8DE3-E7AC6DC89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DFA9F1-AFAE-4B95-154B-1C80F86DC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B655427-E8B6-2CEB-789E-43A76510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81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511397-A061-C817-4D74-918141A91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F5CDC52-BCBA-257A-5B2B-2CC8A5C0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369F885-1EB3-D4CA-6AC0-85A3F85F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5803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70691-F3F2-857F-4B73-BC340844D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9B9DE9-04AC-DD28-7458-59CCD0F28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EFAB528-600A-6061-076B-560C4B3A7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0C4A7C-C371-C4A9-5AF9-44F6587DA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6DC559-49BA-6D3C-839D-C35974D38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1E347E-D591-8323-4488-9837D6A2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168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4037F-AD43-8D9A-FE88-8E9E4E4AB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B343C74-1949-BA02-1C80-22F4560024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1ECFDCE-F744-F2C4-3E71-D2D5C0EF7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9349CA-C78A-2F15-17C1-8ACE2431F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52E607-4BC6-9A9A-C4EC-645BF7B5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5D48DD-8C63-5EA4-35F6-E48D4B93E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096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FE1DF-B75E-BDC5-447D-ED29D314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57D45D-3FC1-62B8-F7FE-85AD3EA4C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5AC19C-FBC4-3421-E3B4-004050696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46521E-A1C2-C797-8736-56226F935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352550-539E-BF1A-16A3-A3D309C7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7742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DE7EEAA-AE9C-C3D2-944B-BF25F27D88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1F92788-BD24-FBDA-BA86-A67D9A62F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BC2618-55F7-DE8F-47F6-6713BB422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F48624-A36F-594B-9E80-68885BB94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C4B4BA-6263-2D96-AFED-2BAE13CCE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889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84CC7C-6FFF-75DA-52C0-16E3B5376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CB9417-51B7-3B3A-ACAD-7A76475EA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570A4D-455C-0E00-6629-34FB210D7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9AC4E8-97B3-41B0-99A4-16186B2AD61A}" type="datetimeFigureOut">
              <a:rPr lang="es-AR" smtClean="0"/>
              <a:t>11/8/2026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9D61A8-8E1D-D147-0B41-98A9D19D0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DB8400-F3C0-925D-C8A7-85561E54D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4F5BC7-2BA5-4988-A2CE-85A35C71864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26720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A7EB8B-EEE9-4C62-B8E7-128015B00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8716" y="955309"/>
            <a:ext cx="7074568" cy="2898975"/>
          </a:xfrm>
        </p:spPr>
        <p:txBody>
          <a:bodyPr>
            <a:normAutofit/>
          </a:bodyPr>
          <a:lstStyle/>
          <a:p>
            <a:r>
              <a:rPr lang="es-MX" sz="5600">
                <a:solidFill>
                  <a:srgbClr val="FFFFFF"/>
                </a:solidFill>
              </a:rPr>
              <a:t>INTRODUCCIÓN AL CUIDADO DEL ADULTO Y SU FAMILIA</a:t>
            </a:r>
            <a:endParaRPr lang="es-AR" sz="560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7225477-0A7D-A6DC-3D3A-BC34088D5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4916" y="4533813"/>
            <a:ext cx="6930189" cy="938463"/>
          </a:xfrm>
        </p:spPr>
        <p:txBody>
          <a:bodyPr>
            <a:normAutofit/>
          </a:bodyPr>
          <a:lstStyle/>
          <a:p>
            <a:r>
              <a:rPr lang="es-MX">
                <a:solidFill>
                  <a:srgbClr val="FFFFFF"/>
                </a:solidFill>
              </a:rPr>
              <a:t>INSUFICIENCIA CARDÍACA</a:t>
            </a:r>
            <a:endParaRPr lang="es-AR">
              <a:solidFill>
                <a:srgbClr val="FFFFFF"/>
              </a:solidFill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41F77738-2AF0-4750-A0C7-F97C2C175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0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cio 3">
            <a:extLst>
              <a:ext uri="{FF2B5EF4-FFF2-40B4-BE49-F238E27FC236}">
                <a16:creationId xmlns:a16="http://schemas.microsoft.com/office/drawing/2014/main" id="{6EDC947C-5D62-064F-046F-D1AFD4E9796D}"/>
              </a:ext>
            </a:extLst>
          </p:cNvPr>
          <p:cNvSpPr/>
          <p:nvPr/>
        </p:nvSpPr>
        <p:spPr>
          <a:xfrm>
            <a:off x="324465" y="294969"/>
            <a:ext cx="11651225" cy="6268064"/>
          </a:xfrm>
          <a:prstGeom prst="trapezoi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SINDROME CLÍNICO RESULTANTE DE ALTERACIONES CARDÍACAS ESTRUCTURALES O FUNCIONALES QUE AFECTAN LA CAPACIDAD DE LOS VENTRÍCULOS PARA LLENARSE O EXPULSAR LA SANGRE.</a:t>
            </a:r>
          </a:p>
          <a:p>
            <a:pPr algn="ctr"/>
            <a:endParaRPr lang="es-MX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s-MX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RECONOCE COMO UN SÍNDROME CLÍNICO CARACTERIZADO POR SIGNOS Y SINTOMAS DE SOBRECARGA DE LÍQUIDOS.</a:t>
            </a:r>
          </a:p>
          <a:p>
            <a:pPr algn="ctr"/>
            <a:endParaRPr lang="es-MX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s-MX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INDICA UNA ENFERMEDAD DEL MIOCARDIO EN LA QUE EL DETERIORO DE LA CONTRACCIÓN DEL CORAZÓN (DISFUNCIÓN SISTÓLICA)  O DEL LLENADO CARDÍACO (DISFUNCIÓN DIASTÓLICA) PUEDEN CAUSAR CONGESTIÓN PULMONAR O SISTÉMICA.</a:t>
            </a:r>
          </a:p>
          <a:p>
            <a:pPr algn="ctr"/>
            <a:endParaRPr lang="es-MX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s-MX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ES UNA ENFERMEDAD CRÓNICA Y PROGRESIVA QUE SE CONTROLA CON CAMBIOS EN EL ESTILO DE VIDA Y MEDICAMENTOS PARA PREVENIR LOS EPISODIOS DE IC AGUDA DESCOMPENSADA.</a:t>
            </a:r>
            <a:endParaRPr lang="es-A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075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FFF2E09-F7F5-5A36-4E7B-85D2B2FD0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826910"/>
              </p:ext>
            </p:extLst>
          </p:nvPr>
        </p:nvGraphicFramePr>
        <p:xfrm>
          <a:off x="752168" y="339213"/>
          <a:ext cx="10913806" cy="6054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6903">
                  <a:extLst>
                    <a:ext uri="{9D8B030D-6E8A-4147-A177-3AD203B41FA5}">
                      <a16:colId xmlns:a16="http://schemas.microsoft.com/office/drawing/2014/main" val="2177191167"/>
                    </a:ext>
                  </a:extLst>
                </a:gridCol>
                <a:gridCol w="5456903">
                  <a:extLst>
                    <a:ext uri="{9D8B030D-6E8A-4147-A177-3AD203B41FA5}">
                      <a16:colId xmlns:a16="http://schemas.microsoft.com/office/drawing/2014/main" val="2872310408"/>
                    </a:ext>
                  </a:extLst>
                </a:gridCol>
              </a:tblGrid>
              <a:tr h="395704">
                <a:tc>
                  <a:txBody>
                    <a:bodyPr/>
                    <a:lstStyle/>
                    <a:p>
                      <a:r>
                        <a:rPr lang="es-MX" dirty="0"/>
                        <a:t>CLASIFICACIÓN DE I.C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SIGNOS Y SÍNTOMAS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316909"/>
                  </a:ext>
                </a:extLst>
              </a:tr>
              <a:tr h="975708">
                <a:tc>
                  <a:txBody>
                    <a:bodyPr/>
                    <a:lstStyle/>
                    <a:p>
                      <a:r>
                        <a:rPr lang="es-MX" dirty="0"/>
                        <a:t>                                           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SIN LIMITACION DE LA ACTIVIDAD FISICA. LA ACTIVIDAD ORDINARIA NO CAUSA CANSANCIO, PALPITACIONES O DISNEA EXCESIVOS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745879"/>
                  </a:ext>
                </a:extLst>
              </a:tr>
              <a:tr h="1561134">
                <a:tc>
                  <a:txBody>
                    <a:bodyPr/>
                    <a:lstStyle/>
                    <a:p>
                      <a:r>
                        <a:rPr lang="es-MX" dirty="0"/>
                        <a:t>                                          II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LIGERA LIMITACIÓN DE LA ACTIVIDAD FÍSICA</a:t>
                      </a:r>
                    </a:p>
                    <a:p>
                      <a:r>
                        <a:rPr lang="es-MX" dirty="0"/>
                        <a:t>CÓMODO EN EL REPOSO, PERO LA ACTIVIDAD FÍSICA ORDINARIA CAUSA CANSANCIO, PALPITACIONES O DISNEA.</a:t>
                      </a:r>
                    </a:p>
                    <a:p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39014"/>
                  </a:ext>
                </a:extLst>
              </a:tr>
              <a:tr h="1268421">
                <a:tc>
                  <a:txBody>
                    <a:bodyPr/>
                    <a:lstStyle/>
                    <a:p>
                      <a:r>
                        <a:rPr lang="es-MX" dirty="0"/>
                        <a:t>                                          III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MARCADA LIMITACIÓN DE LA ACTIVIDAD FÍSICA. CÓMODO EN EL REPOSO, PERO LA ACTIVIDAD MENOS QUE ORDINARIA CAUSA CANSANCIO, PALPITACIONES O DISNEA.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028627"/>
                  </a:ext>
                </a:extLst>
              </a:tr>
              <a:tr h="1853846">
                <a:tc>
                  <a:txBody>
                    <a:bodyPr/>
                    <a:lstStyle/>
                    <a:p>
                      <a:r>
                        <a:rPr lang="es-MX" dirty="0"/>
                        <a:t>                                          IV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INCAPAZ DE REALIZAR CUALQUIER ACTIVIDAD FÍSICA SIN MALESTAR.</a:t>
                      </a:r>
                    </a:p>
                    <a:p>
                      <a:r>
                        <a:rPr lang="es-MX" dirty="0"/>
                        <a:t>SÍNTOMAS DE INSUFICIENCIA CARDIACA EN REPOSO.</a:t>
                      </a:r>
                    </a:p>
                    <a:p>
                      <a:r>
                        <a:rPr lang="es-MX" dirty="0"/>
                        <a:t>SI SE REALIZA CUALQUIER TIPO DE ACTIVIDAD FÍSICA, AUMENTA EL MALESTAR.</a:t>
                      </a: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282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093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690D27-D2C4-514B-8DB1-A17223EA2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s-MX" sz="4000" dirty="0"/>
              <a:t>CAUSAS</a:t>
            </a:r>
            <a:endParaRPr lang="es-AR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7D5CFC-6DE3-D043-39D6-85D4B54C3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s-MX" sz="2000" dirty="0"/>
              <a:t>CORONARIOPATÍAS</a:t>
            </a:r>
          </a:p>
          <a:p>
            <a:r>
              <a:rPr lang="es-MX" sz="2000" dirty="0"/>
              <a:t>HIPERTENSIÓN</a:t>
            </a:r>
          </a:p>
          <a:p>
            <a:r>
              <a:rPr lang="es-MX" sz="2000" dirty="0"/>
              <a:t>MIOCARDIOPATÍAS</a:t>
            </a:r>
          </a:p>
          <a:p>
            <a:r>
              <a:rPr lang="es-MX" sz="2000" dirty="0"/>
              <a:t>ALTERACIONES VALVULARES</a:t>
            </a:r>
          </a:p>
          <a:p>
            <a:r>
              <a:rPr lang="es-MX" sz="2000" dirty="0"/>
              <a:t>DISFUNCIÓN RENAL CON SOBRECARGA DE VOLUMEN</a:t>
            </a:r>
          </a:p>
          <a:p>
            <a:r>
              <a:rPr lang="es-MX" sz="2000" dirty="0"/>
              <a:t>DIABETES</a:t>
            </a:r>
          </a:p>
          <a:p>
            <a:r>
              <a:rPr lang="es-MX" sz="2000" dirty="0"/>
              <a:t>ATEROSCLEROSIS (CAUSA PRIMARIA)</a:t>
            </a:r>
            <a:endParaRPr lang="es-AR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6161B1-F747-0C5A-DD21-5C71D0217A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67" r="42177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40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87045C-FE12-F85D-43C4-BDB98456D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FISIOPATOLOGIA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5AA8F-1C12-5B97-FF84-4C7EB49EF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/>
              <a:t>LA IC SISTOLICA PRODUCE UNA REDUCCIÓN DE LA SANGRE EYECTADA POR EL VENTRICULO. LA DISMINUCION DEL FLUJO DE  SANGRE ES PERCIBIDA POR LOS BARRORECEPTORES (AORTICO Y CAROTIDO). EL SISTEMA SIMPATICO LIBERA ADRENALINA Y NORADRENALINA (AUMENTA LA FC Y CONTRACTILIDAD Y APOYA EL MIOCARDIO INSUFICIENTE), PERO LA RESPUESTA CONTINUA TIENE VARIOS EFECTOS NEGATIVOS. SE PRODUCE VASOCONSTRICCION EN LA PIEL, EL TUBO DIGESTIVO Y LOS RIÑONES. LA DISMINUCION DE LA PERFUSIÓN RENAL PROVOCA LA ACTIVACION DEL SISTEMA RENINA-ANGIOTENSINA-ALDOSTERONA. ESTOS MECANISMOS CONDUCEN A LA SOBRECARGA HIDRICA, CARACTERISTICA DE LA IC.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61405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7F9029-C91F-1D51-7141-EC65AE4EA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8426"/>
            <a:ext cx="10515600" cy="5498537"/>
          </a:xfrm>
        </p:spPr>
        <p:txBody>
          <a:bodyPr>
            <a:normAutofit/>
          </a:bodyPr>
          <a:lstStyle/>
          <a:p>
            <a:r>
              <a:rPr lang="es-MX" dirty="0"/>
              <a:t>LA ANGIOTENSINA, ALDOSTERONA Y OTRAS NEUROHORMONAS DAN LUGAR A UN INCREMENTO DE LA PRECARGA Y POSTCARGA, LO QUE AUMENTA EL ESTRÉS EN LA PARED VENTRICULAR, AUMENTANDO EL TRABAJO CARDÍACO.</a:t>
            </a:r>
          </a:p>
          <a:p>
            <a:r>
              <a:rPr lang="es-MX" dirty="0"/>
              <a:t>SE PRODUCE UN MECANISMO DE CONTRARREGULACION MEDIANTE LA LIBERACIÓN DE PÉPTIDOS NATRIURETICOS LO QUE PROMUEVE LA VASODILATACION Y LA DIURESIS PERO NO SON LO SUFICIENTEMENTE COMPENSATORIOS.</a:t>
            </a:r>
          </a:p>
          <a:p>
            <a:r>
              <a:rPr lang="es-MX" dirty="0"/>
              <a:t>A MEDIDA QUE AUMENTA LA CARGA DEL TRABAJO DEL CORAZON, DISMINUYE LA CONTRACTILIDAD DE LAS FIBRAS MUSCULARES DEL MIOCARDIO. ESTO AUMENTA EL VOLUMEN TELEDIASTOLICO EN EL VENTRICULO Y SE GENERA HIPERTROFIA VENTRICULAR.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59780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9A1D3B-6200-1074-21F7-C9C5479F2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/>
              <a:t>LA HIPERTROFIA PRODUCE CAMBIOS ANÓMALOS EN LA ESTRUCTURA Y FUNCION DE LAS CELULAS MIOCARDICAS (REMODELADO VENTRICULAR). BAJO LA INFLUENCIA DE NEUROHORMONAS (ANGIOTENSINA II) LAS CÉLULAS DEL MIOCARDIO AGRANDADAS SE VUELVEN DISFUNCIONALES Y MUEREN (APOPTOSIS), DEJANDO A LAS OTRAS CELULAS LUCHANDO POR MANTENER EL GASTO CARDÍACO. SE PRODUCE LA IC DIASTÓLICA, LO QUE LLEVA A UNA MAYOR DISFUNCIÓN. UN VENTRICULO RÍGIDO SE RESISTE AL LLENADO Y MENOS SANGRE EN LOS VENTRICULOS CAUSA UNA DISMINUCIÓN ADICIONAL EN EL GC. ESTO SE CONOCE COMO EL CIRCULO VICIOSO DE LA IC, EN DONDE EL GC BAJO LLEVA A MÚLTIPLES MECANISMOS QUE HACEN QUE EL CORAZÓN TRABAJE MAS LO QUE EMPEORA LA IC.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3416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9B361D0-C084-80D6-FAD7-9789A7155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s-MX" sz="4000">
                <a:solidFill>
                  <a:srgbClr val="FFFFFF"/>
                </a:solidFill>
              </a:rPr>
              <a:t>SIGNOS Y SINTOMAS</a:t>
            </a:r>
            <a:endParaRPr lang="es-AR" sz="4000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DE55196-19E7-660F-D60C-A716D472B6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621687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3464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o 3">
            <a:extLst>
              <a:ext uri="{FF2B5EF4-FFF2-40B4-BE49-F238E27FC236}">
                <a16:creationId xmlns:a16="http://schemas.microsoft.com/office/drawing/2014/main" id="{73FEBC7A-9632-0C3D-ECC8-976F1AB0CF9A}"/>
              </a:ext>
            </a:extLst>
          </p:cNvPr>
          <p:cNvSpPr/>
          <p:nvPr/>
        </p:nvSpPr>
        <p:spPr>
          <a:xfrm>
            <a:off x="3280228" y="1741714"/>
            <a:ext cx="5471885" cy="2950029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b="1" dirty="0">
                <a:solidFill>
                  <a:schemeClr val="tx1"/>
                </a:solidFill>
              </a:rPr>
              <a:t>METODOS DIAGNOSTICOS</a:t>
            </a:r>
            <a:endParaRPr lang="es-AR" sz="3600" b="1" dirty="0">
              <a:solidFill>
                <a:schemeClr val="tx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C4F2CE0-A70E-07E5-EE3F-210A2A0F34A2}"/>
              </a:ext>
            </a:extLst>
          </p:cNvPr>
          <p:cNvSpPr/>
          <p:nvPr/>
        </p:nvSpPr>
        <p:spPr>
          <a:xfrm>
            <a:off x="275771" y="217714"/>
            <a:ext cx="3744686" cy="11176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ECOCARDIOGRAMA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F55753-B1BF-6DFE-82F6-C2EDB707F110}"/>
              </a:ext>
            </a:extLst>
          </p:cNvPr>
          <p:cNvSpPr/>
          <p:nvPr/>
        </p:nvSpPr>
        <p:spPr>
          <a:xfrm>
            <a:off x="4622801" y="217714"/>
            <a:ext cx="3962399" cy="1117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 dirty="0">
                <a:solidFill>
                  <a:schemeClr val="tx1"/>
                </a:solidFill>
              </a:rPr>
              <a:t>CÁMARA GAMMA</a:t>
            </a:r>
          </a:p>
          <a:p>
            <a:pPr algn="ctr"/>
            <a:r>
              <a:rPr lang="es-MX" sz="2000" b="1" dirty="0">
                <a:solidFill>
                  <a:schemeClr val="tx1"/>
                </a:solidFill>
              </a:rPr>
              <a:t>(NO INVASIVO</a:t>
            </a:r>
            <a:r>
              <a:rPr lang="es-MX" sz="3200" b="1" dirty="0">
                <a:solidFill>
                  <a:schemeClr val="tx1"/>
                </a:solidFill>
              </a:rPr>
              <a:t>)</a:t>
            </a:r>
            <a:endParaRPr lang="es-AR" sz="3200" b="1" dirty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71EDC2-4472-D8BF-FED5-DCB3C38DA42E}"/>
              </a:ext>
            </a:extLst>
          </p:cNvPr>
          <p:cNvSpPr/>
          <p:nvPr/>
        </p:nvSpPr>
        <p:spPr>
          <a:xfrm>
            <a:off x="9187544" y="217714"/>
            <a:ext cx="2830286" cy="44849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CATETERISMO</a:t>
            </a:r>
          </a:p>
          <a:p>
            <a:pPr algn="ctr"/>
            <a:r>
              <a:rPr lang="es-MX" sz="2800" b="1" dirty="0">
                <a:solidFill>
                  <a:schemeClr val="tx1"/>
                </a:solidFill>
              </a:rPr>
              <a:t>CARDÍACO</a:t>
            </a:r>
          </a:p>
          <a:p>
            <a:pPr algn="ctr"/>
            <a:r>
              <a:rPr lang="es-MX" sz="2800" b="1" dirty="0">
                <a:solidFill>
                  <a:schemeClr val="tx1"/>
                </a:solidFill>
              </a:rPr>
              <a:t>(</a:t>
            </a:r>
            <a:r>
              <a:rPr lang="es-MX" sz="2000" b="1" dirty="0">
                <a:solidFill>
                  <a:schemeClr val="tx1"/>
                </a:solidFill>
              </a:rPr>
              <a:t>INVASIVO</a:t>
            </a:r>
            <a:r>
              <a:rPr lang="es-MX" sz="2800" b="1" dirty="0">
                <a:solidFill>
                  <a:schemeClr val="tx1"/>
                </a:solidFill>
              </a:rPr>
              <a:t>)</a:t>
            </a:r>
            <a:endParaRPr lang="es-AR" sz="2800" b="1" dirty="0">
              <a:solidFill>
                <a:schemeClr val="tx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7969754-90E1-80F0-C829-EC7EDB728118}"/>
              </a:ext>
            </a:extLst>
          </p:cNvPr>
          <p:cNvSpPr/>
          <p:nvPr/>
        </p:nvSpPr>
        <p:spPr>
          <a:xfrm>
            <a:off x="275770" y="1712685"/>
            <a:ext cx="2365829" cy="29899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>
                <a:solidFill>
                  <a:schemeClr val="tx1"/>
                </a:solidFill>
              </a:rPr>
              <a:t>RADIOGRAFIA</a:t>
            </a:r>
          </a:p>
          <a:p>
            <a:pPr algn="ctr"/>
            <a:r>
              <a:rPr lang="es-MX" sz="2400" b="1" dirty="0">
                <a:solidFill>
                  <a:schemeClr val="tx1"/>
                </a:solidFill>
              </a:rPr>
              <a:t>RX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5FF02D3-3D1E-1B2B-37E8-73D756119C00}"/>
              </a:ext>
            </a:extLst>
          </p:cNvPr>
          <p:cNvSpPr/>
          <p:nvPr/>
        </p:nvSpPr>
        <p:spPr>
          <a:xfrm>
            <a:off x="3280228" y="5167086"/>
            <a:ext cx="5471885" cy="1001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b="1" dirty="0">
                <a:solidFill>
                  <a:schemeClr val="tx1"/>
                </a:solidFill>
              </a:rPr>
              <a:t>ANALISIS DE LABORATORIO</a:t>
            </a:r>
          </a:p>
          <a:p>
            <a:pPr algn="ctr"/>
            <a:r>
              <a:rPr lang="es-MX" sz="2800" b="1" dirty="0">
                <a:solidFill>
                  <a:schemeClr val="tx1"/>
                </a:solidFill>
              </a:rPr>
              <a:t>(BNP)</a:t>
            </a:r>
            <a:endParaRPr lang="es-A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889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8653CD8D-E291-4B75-BE29-125CBD05F0CB}"/>
              </a:ext>
            </a:extLst>
          </p:cNvPr>
          <p:cNvSpPr/>
          <p:nvPr/>
        </p:nvSpPr>
        <p:spPr>
          <a:xfrm>
            <a:off x="762000" y="723900"/>
            <a:ext cx="5419725" cy="57626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ANALISIS DE LABORATORIO BNP (Péptido Natriurético Tipo B)</a:t>
            </a:r>
          </a:p>
          <a:p>
            <a:pPr algn="ctr"/>
            <a:endParaRPr lang="es-ES" sz="2400" b="1" dirty="0">
              <a:solidFill>
                <a:schemeClr val="tx1"/>
              </a:solidFill>
            </a:endParaRPr>
          </a:p>
          <a:p>
            <a:pPr algn="ctr"/>
            <a:r>
              <a:rPr lang="es-ES" sz="2400" b="1" dirty="0">
                <a:solidFill>
                  <a:schemeClr val="tx1"/>
                </a:solidFill>
              </a:rPr>
              <a:t>Mide una proteína secretada por el corazón bajo estrés, siendo clave para diagnosticar o descartar la insuficiencia cardíaca. Valores altos (generalmente &gt; 100 ng/ml) indican disfunción cardíaca o sobrecarga de presión. Es fundamental evaluar disnea (falta de aire) y monitorear el tratamiento de la IC.</a:t>
            </a:r>
          </a:p>
          <a:p>
            <a:pPr algn="ctr"/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3B51828-968C-406C-8707-66B5E1955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75" y="723900"/>
            <a:ext cx="477202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99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2D5EA2-7554-66EF-D7A5-A4840CBA3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s-MX" sz="3400">
                <a:solidFill>
                  <a:srgbClr val="FFFFFF"/>
                </a:solidFill>
              </a:rPr>
              <a:t>TRATAMIENTO</a:t>
            </a:r>
            <a:endParaRPr lang="es-AR" sz="3400">
              <a:solidFill>
                <a:srgbClr val="FFFFFF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841782-0F63-860A-282B-0A09ECEEC3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r>
              <a:rPr lang="es-MX" sz="1700"/>
              <a:t>MEJORIA DE LA FUNCIÓN CARDIACA CON TRATAMIENTO FARMACOLOGICO.</a:t>
            </a:r>
          </a:p>
          <a:p>
            <a:r>
              <a:rPr lang="es-MX" sz="1700"/>
              <a:t>REDUCCIÓN DE LOS SÍNTOMAS</a:t>
            </a:r>
          </a:p>
          <a:p>
            <a:r>
              <a:rPr lang="es-MX" sz="1700"/>
              <a:t>ESTABILIZACIÓN DEL ESTADO DEL PACIENTE Y REDUCCIÓN DEL RIESGO DE HOSPITALIZACIÓN.</a:t>
            </a:r>
          </a:p>
          <a:p>
            <a:r>
              <a:rPr lang="es-MX" sz="1700"/>
              <a:t>RETRASO DE LA PROGRESIÓN DE LA IC.</a:t>
            </a:r>
          </a:p>
          <a:p>
            <a:r>
              <a:rPr lang="es-MX" sz="1700"/>
              <a:t>PROMOCIÓN DE UN ESTILO DE VIDA QUE MEJORA LA SALUD CARDÍACA</a:t>
            </a:r>
            <a:endParaRPr lang="es-AR" sz="17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A1FFBAD-A5B8-ACC4-D056-300A6A3A7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r>
              <a:rPr lang="es-MX" sz="1900"/>
              <a:t>RESTRICCIÓN DE SODIO EN LA DIETA.</a:t>
            </a:r>
          </a:p>
          <a:p>
            <a:r>
              <a:rPr lang="es-MX" sz="1900"/>
              <a:t>EVITAR FUMAR (HUMO PASIVO)</a:t>
            </a:r>
          </a:p>
          <a:p>
            <a:r>
              <a:rPr lang="es-MX" sz="1900"/>
              <a:t>EVITAR EL CONSUMO EXCESIVO DE LIQUIDOS Y ALCOHOL</a:t>
            </a:r>
          </a:p>
          <a:p>
            <a:r>
              <a:rPr lang="es-MX" sz="1900"/>
              <a:t>REDUCCIÓN DE PESO</a:t>
            </a:r>
          </a:p>
          <a:p>
            <a:r>
              <a:rPr lang="es-MX" sz="1900"/>
              <a:t>EJERCICIO REGULAR</a:t>
            </a:r>
          </a:p>
          <a:p>
            <a:r>
              <a:rPr lang="es-MX" sz="1900"/>
              <a:t>EDUCACIÓN AL PACIENTE Y FAMILIA.</a:t>
            </a:r>
          </a:p>
          <a:p>
            <a:r>
              <a:rPr lang="es-MX" sz="1900"/>
              <a:t>TRATAMIENTO FARMACOLÓGICO</a:t>
            </a:r>
          </a:p>
          <a:p>
            <a:endParaRPr lang="es-AR" sz="1900"/>
          </a:p>
        </p:txBody>
      </p:sp>
    </p:spTree>
    <p:extLst>
      <p:ext uri="{BB962C8B-B14F-4D97-AF65-F5344CB8AC3E}">
        <p14:creationId xmlns:p14="http://schemas.microsoft.com/office/powerpoint/2010/main" val="287395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grama de flujo: almacenamiento de acceso directo 4">
            <a:extLst>
              <a:ext uri="{FF2B5EF4-FFF2-40B4-BE49-F238E27FC236}">
                <a16:creationId xmlns:a16="http://schemas.microsoft.com/office/drawing/2014/main" id="{B9293C1E-FCD6-534F-4342-CE04B1B88166}"/>
              </a:ext>
            </a:extLst>
          </p:cNvPr>
          <p:cNvSpPr/>
          <p:nvPr/>
        </p:nvSpPr>
        <p:spPr>
          <a:xfrm>
            <a:off x="783771" y="943429"/>
            <a:ext cx="9405258" cy="4064000"/>
          </a:xfrm>
          <a:prstGeom prst="flowChartMagneticDrum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</a:rPr>
              <a:t>IECA</a:t>
            </a:r>
          </a:p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</a:rPr>
              <a:t>ARA</a:t>
            </a:r>
          </a:p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</a:rPr>
              <a:t>NITRATOS</a:t>
            </a:r>
          </a:p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</a:rPr>
              <a:t>BETABLOQUEANTES</a:t>
            </a:r>
          </a:p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</a:rPr>
              <a:t>DIURETICOS</a:t>
            </a:r>
          </a:p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</a:rPr>
              <a:t>FARMACOS IV</a:t>
            </a:r>
          </a:p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</a:rPr>
              <a:t>(DOBUTAMINA</a:t>
            </a:r>
          </a:p>
          <a:p>
            <a:r>
              <a:rPr lang="es-MX" sz="3200" b="1" dirty="0">
                <a:solidFill>
                  <a:schemeClr val="accent2">
                    <a:lumMod val="50000"/>
                  </a:schemeClr>
                </a:solidFill>
              </a:rPr>
              <a:t>NTG </a:t>
            </a:r>
            <a:endParaRPr lang="es-AR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16A99E-42E2-0631-BFA8-6D73B27FCF75}"/>
              </a:ext>
            </a:extLst>
          </p:cNvPr>
          <p:cNvSpPr txBox="1"/>
          <p:nvPr/>
        </p:nvSpPr>
        <p:spPr>
          <a:xfrm>
            <a:off x="7315200" y="2423886"/>
            <a:ext cx="3018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TRATAMIENTO FARMACOLOGICO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506559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CFE9DE0-1209-DD9B-5581-2481ABF2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s-MX" sz="3400"/>
              <a:t>ADMINISTRACIÓN Y CONTROL DEL TRATAMIENTO CON DIURÉTICOS</a:t>
            </a:r>
            <a:endParaRPr lang="es-AR" sz="3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D9E0813-A37A-F998-87FF-8E0FAFED24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943211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8079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48FE11-A9C4-ADC0-71AD-EFA67394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s-MX" sz="4000">
                <a:solidFill>
                  <a:srgbClr val="FFFFFF"/>
                </a:solidFill>
              </a:rPr>
              <a:t>INTERVENCIONES DE ENFERMERÍA</a:t>
            </a:r>
            <a:endParaRPr lang="es-AR" sz="400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40A959-412F-BB29-D008-3082FC026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s-MX" sz="2000"/>
              <a:t>PROMOVER LA TOLERANCIA A LA ACTIVIDAD (fomentar algún tipo de actividad diaria como caminata, detener la actividad si presenta dificultad para respirar, dolor mareos)</a:t>
            </a:r>
          </a:p>
          <a:p>
            <a:r>
              <a:rPr lang="es-MX" sz="2000"/>
              <a:t>CONTROLAR EL VOLÚMEN DE LÍQUIDOS (auscultar los pulmones, controlar el peso corporal diario)</a:t>
            </a:r>
          </a:p>
          <a:p>
            <a:r>
              <a:rPr lang="es-MX" sz="2000"/>
              <a:t>LATERALIZACION DEL PACIENTE ENCAMADO (prevenir UPP)</a:t>
            </a:r>
          </a:p>
          <a:p>
            <a:r>
              <a:rPr lang="es-MX" sz="2000"/>
              <a:t>CONTROLAR LA ANSIEDAD (contención emocional, apoyo psicológico)</a:t>
            </a:r>
          </a:p>
          <a:p>
            <a:r>
              <a:rPr lang="es-MX" sz="2000"/>
              <a:t>REDUCIR LA SENSACIÓN DE IMPOTENCIA.</a:t>
            </a:r>
          </a:p>
          <a:p>
            <a:r>
              <a:rPr lang="es-MX" sz="2000"/>
              <a:t>OXIGENOTERAPIA</a:t>
            </a:r>
          </a:p>
          <a:p>
            <a:endParaRPr lang="es-MX" sz="2000"/>
          </a:p>
          <a:p>
            <a:endParaRPr lang="es-AR" sz="2000"/>
          </a:p>
        </p:txBody>
      </p:sp>
    </p:spTree>
    <p:extLst>
      <p:ext uri="{BB962C8B-B14F-4D97-AF65-F5344CB8AC3E}">
        <p14:creationId xmlns:p14="http://schemas.microsoft.com/office/powerpoint/2010/main" val="1462270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8BA9B5-B245-490A-0403-5967962C297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25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AD1CF7-D451-4FCA-9703-921D1E9A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dirty="0"/>
              <a:t>CONSIDERACIONES GERONTOLÒGICAS</a:t>
            </a:r>
            <a:endParaRPr lang="es-AR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2B9FE57-B701-0711-5965-73F9CDDA6F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72402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68782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1085</Words>
  <Application>Microsoft Office PowerPoint</Application>
  <PresentationFormat>Panorámica</PresentationFormat>
  <Paragraphs>101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Tema de Office</vt:lpstr>
      <vt:lpstr>INTRODUCCIÓN AL CUIDADO DEL ADULTO Y SU FAMILIA</vt:lpstr>
      <vt:lpstr>Presentación de PowerPoint</vt:lpstr>
      <vt:lpstr>Presentación de PowerPoint</vt:lpstr>
      <vt:lpstr>CAUSAS</vt:lpstr>
      <vt:lpstr>FISIOPATOLOGIA</vt:lpstr>
      <vt:lpstr>Presentación de PowerPoint</vt:lpstr>
      <vt:lpstr>Presentación de PowerPoint</vt:lpstr>
      <vt:lpstr>SIGNOS Y SINTOMAS</vt:lpstr>
      <vt:lpstr>Presentación de PowerPoint</vt:lpstr>
      <vt:lpstr>Presentación de PowerPoint</vt:lpstr>
      <vt:lpstr>TRATAMIENTO</vt:lpstr>
      <vt:lpstr>Presentación de PowerPoint</vt:lpstr>
      <vt:lpstr>ADMINISTRACIÓN Y CONTROL DEL TRATAMIENTO CON DIURÉTICOS</vt:lpstr>
      <vt:lpstr>INTERVENCIONES DE ENFERMERÍA</vt:lpstr>
      <vt:lpstr>CONSIDERACIONES GERONTOLÒGICAS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AL CUIDADO DEL ADULTO Y SU FAMILIA</dc:title>
  <dc:creator>Terciario</dc:creator>
  <cp:lastModifiedBy>Terciario</cp:lastModifiedBy>
  <cp:revision>9</cp:revision>
  <dcterms:created xsi:type="dcterms:W3CDTF">2026-03-04T14:01:23Z</dcterms:created>
  <dcterms:modified xsi:type="dcterms:W3CDTF">2026-08-11T12:23:37Z</dcterms:modified>
</cp:coreProperties>
</file>