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70" autoAdjust="0"/>
  </p:normalViewPr>
  <p:slideViewPr>
    <p:cSldViewPr>
      <p:cViewPr>
        <p:scale>
          <a:sx n="56" d="100"/>
          <a:sy n="56" d="100"/>
        </p:scale>
        <p:origin x="-176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A136B-5DAA-42E2-BAFD-430630CAB13B}" type="datetimeFigureOut">
              <a:rPr lang="es-AR" smtClean="0"/>
              <a:pPr/>
              <a:t>6/4/2018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EE615-DC4D-4FC6-999D-45441E2DC68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</p:spPr>
        <p:txBody>
          <a:bodyPr>
            <a:normAutofit/>
          </a:bodyPr>
          <a:lstStyle/>
          <a:p>
            <a:r>
              <a:rPr lang="es-AR" sz="5400" dirty="0" smtClean="0"/>
              <a:t>Traslados y  elevación de cargas</a:t>
            </a:r>
            <a:endParaRPr lang="es-AR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1026" name="Picture 2" descr="C:\Users\pc\Desktop\fotosss\carga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84984"/>
            <a:ext cx="7848872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¡</a:t>
            </a:r>
            <a:r>
              <a:rPr lang="es-AR" dirty="0" smtClean="0"/>
              <a:t>ATENSION!</a:t>
            </a:r>
            <a:br>
              <a:rPr lang="es-AR" dirty="0" smtClean="0"/>
            </a:br>
            <a:r>
              <a:rPr lang="es-AR" dirty="0" smtClean="0"/>
              <a:t>Con cargas no se rota</a:t>
            </a:r>
            <a:endParaRPr lang="es-AR" dirty="0"/>
          </a:p>
        </p:txBody>
      </p:sp>
      <p:pic>
        <p:nvPicPr>
          <p:cNvPr id="11266" name="Picture 2" descr="C:\Users\pc\Desktop\fotosss\cargas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41682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CONSECUENCIAS</a:t>
            </a:r>
            <a:endParaRPr lang="es-AR" dirty="0"/>
          </a:p>
        </p:txBody>
      </p:sp>
      <p:pic>
        <p:nvPicPr>
          <p:cNvPr id="12290" name="Picture 2" descr="C:\Users\pc\Desktop\fotosss\carga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71776" cy="522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3314" name="Picture 2" descr="C:\Users\pc\Desktop\fotosss\carga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496944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HERNIAS DE DISCO</a:t>
            </a:r>
            <a:endParaRPr lang="es-AR" dirty="0"/>
          </a:p>
        </p:txBody>
      </p:sp>
      <p:pic>
        <p:nvPicPr>
          <p:cNvPr id="14338" name="Picture 2" descr="C:\Users\pc\Desktop\fotosss\carga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860583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Cambio de disco</a:t>
            </a:r>
            <a:endParaRPr lang="es-AR" dirty="0"/>
          </a:p>
        </p:txBody>
      </p:sp>
      <p:pic>
        <p:nvPicPr>
          <p:cNvPr id="15362" name="Picture 2" descr="C:\Users\pc\Desktop\fotosss\carga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8100392" cy="4238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Cambio de disco</a:t>
            </a:r>
            <a:endParaRPr lang="es-AR" dirty="0"/>
          </a:p>
        </p:txBody>
      </p:sp>
      <p:pic>
        <p:nvPicPr>
          <p:cNvPr id="16386" name="Picture 2" descr="C:\Users\pc\Desktop\fotosss\carga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496944" cy="46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Cuidemos nuestro cuerpo, es la única herramienta que te acompaña toda la vida.</a:t>
            </a:r>
            <a:endParaRPr lang="es-AR" sz="3200" dirty="0"/>
          </a:p>
        </p:txBody>
      </p:sp>
      <p:pic>
        <p:nvPicPr>
          <p:cNvPr id="17410" name="Picture 2" descr="C:\Users\pc\Desktop\fotosss\carga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8924"/>
            <a:ext cx="7704856" cy="5038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Esfuerzos realizados de manera incorrecta generan grandes problemas</a:t>
            </a:r>
            <a:endParaRPr lang="es-AR" dirty="0"/>
          </a:p>
        </p:txBody>
      </p:sp>
      <p:pic>
        <p:nvPicPr>
          <p:cNvPr id="2051" name="Picture 3" descr="C:\Users\pc\Desktop\fotosss\carga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3312368" cy="2808312"/>
          </a:xfrm>
          <a:prstGeom prst="rect">
            <a:avLst/>
          </a:prstGeom>
          <a:noFill/>
        </p:spPr>
      </p:pic>
      <p:pic>
        <p:nvPicPr>
          <p:cNvPr id="2052" name="Picture 4" descr="C:\Users\pc\Desktop\fotosss\carga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744416" cy="2664296"/>
          </a:xfrm>
          <a:prstGeom prst="rect">
            <a:avLst/>
          </a:prstGeom>
          <a:noFill/>
        </p:spPr>
      </p:pic>
      <p:pic>
        <p:nvPicPr>
          <p:cNvPr id="2053" name="Picture 5" descr="C:\Users\pc\Desktop\fotosss\carga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93096"/>
            <a:ext cx="2520280" cy="2222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Antes de realizar esfuerzos pensar </a:t>
            </a:r>
            <a:r>
              <a:rPr lang="es-AR" dirty="0" smtClean="0"/>
              <a:t>formas </a:t>
            </a:r>
            <a:r>
              <a:rPr lang="es-AR" dirty="0" smtClean="0"/>
              <a:t>adecuada de trabajo</a:t>
            </a:r>
            <a:br>
              <a:rPr lang="es-AR" dirty="0" smtClean="0"/>
            </a:br>
            <a:endParaRPr lang="es-AR" dirty="0"/>
          </a:p>
        </p:txBody>
      </p:sp>
      <p:pic>
        <p:nvPicPr>
          <p:cNvPr id="4098" name="Picture 2" descr="C:\Users\pc\Desktop\fotosss\cargas 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NOOOOO!!!!!!!!!</a:t>
            </a:r>
            <a:endParaRPr lang="es-AR" dirty="0"/>
          </a:p>
        </p:txBody>
      </p:sp>
      <p:pic>
        <p:nvPicPr>
          <p:cNvPr id="5123" name="Picture 3" descr="C:\Users\pc\Desktop\fotosss\cargas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66" y="1564686"/>
            <a:ext cx="8215390" cy="488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NOOOO!!!!!!!</a:t>
            </a:r>
            <a:endParaRPr lang="es-AR" dirty="0"/>
          </a:p>
        </p:txBody>
      </p:sp>
      <p:pic>
        <p:nvPicPr>
          <p:cNvPr id="6146" name="Picture 2" descr="C:\Users\pc\Desktop\fotosss\CARGAS 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734481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NOOOO!!!!!!</a:t>
            </a:r>
            <a:endParaRPr lang="es-AR" dirty="0"/>
          </a:p>
        </p:txBody>
      </p:sp>
      <p:pic>
        <p:nvPicPr>
          <p:cNvPr id="7170" name="Picture 2" descr="C:\Users\pc\Desktop\fotosss\con_cuidado_espald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36756"/>
            <a:ext cx="6840760" cy="4616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 Espalda derecha y f</a:t>
            </a:r>
            <a:r>
              <a:rPr lang="es-AR" dirty="0" smtClean="0"/>
              <a:t>lexión </a:t>
            </a:r>
            <a:r>
              <a:rPr lang="es-AR" dirty="0" smtClean="0"/>
              <a:t>de rodillas</a:t>
            </a:r>
            <a:br>
              <a:rPr lang="es-AR" dirty="0" smtClean="0"/>
            </a:br>
            <a:r>
              <a:rPr lang="es-AR" dirty="0" smtClean="0"/>
              <a:t>f</a:t>
            </a:r>
            <a:r>
              <a:rPr lang="es-AR" dirty="0" smtClean="0"/>
              <a:t>orma </a:t>
            </a:r>
            <a:r>
              <a:rPr lang="es-AR" dirty="0" smtClean="0"/>
              <a:t>correcta</a:t>
            </a:r>
            <a:br>
              <a:rPr lang="es-AR" dirty="0" smtClean="0"/>
            </a:br>
            <a:endParaRPr lang="es-AR" dirty="0"/>
          </a:p>
        </p:txBody>
      </p:sp>
      <p:pic>
        <p:nvPicPr>
          <p:cNvPr id="8195" name="Picture 3" descr="C:\Users\pc\Desktop\fotosss\CARG1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46" y="1556792"/>
            <a:ext cx="833741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Fundamentos</a:t>
            </a:r>
            <a:endParaRPr lang="es-AR" dirty="0"/>
          </a:p>
        </p:txBody>
      </p:sp>
      <p:pic>
        <p:nvPicPr>
          <p:cNvPr id="9218" name="Picture 2" descr="C:\Users\pc\Desktop\fotosss\cargas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78" y="1340768"/>
            <a:ext cx="8307307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¿Cual de las imágenes es la correcta?</a:t>
            </a:r>
            <a:endParaRPr lang="es-AR" dirty="0"/>
          </a:p>
        </p:txBody>
      </p:sp>
      <p:pic>
        <p:nvPicPr>
          <p:cNvPr id="10242" name="Picture 2" descr="C:\Users\pc\Desktop\fotosss\carga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558924"/>
            <a:ext cx="8820472" cy="4966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73</Words>
  <Application>Microsoft Office PowerPoint</Application>
  <PresentationFormat>Presentación en pantalla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Traslados y  elevación de cargas</vt:lpstr>
      <vt:lpstr>Esfuerzos realizados de manera incorrecta generan grandes problemas</vt:lpstr>
      <vt:lpstr>Antes de realizar esfuerzos pensar formas adecuada de trabajo </vt:lpstr>
      <vt:lpstr>NOOOOO!!!!!!!!!</vt:lpstr>
      <vt:lpstr>NOOOO!!!!!!!</vt:lpstr>
      <vt:lpstr>NOOOO!!!!!!</vt:lpstr>
      <vt:lpstr> Espalda derecha y flexión de rodillas forma correcta </vt:lpstr>
      <vt:lpstr>Fundamentos</vt:lpstr>
      <vt:lpstr>¿Cual de las imágenes es la correcta?</vt:lpstr>
      <vt:lpstr>¡ATENSION! Con cargas no se rota</vt:lpstr>
      <vt:lpstr>CONSECUENCIAS</vt:lpstr>
      <vt:lpstr>Diapositiva 12</vt:lpstr>
      <vt:lpstr>HERNIAS DE DISCO</vt:lpstr>
      <vt:lpstr>Cambio de disco</vt:lpstr>
      <vt:lpstr>Cambio de disco</vt:lpstr>
      <vt:lpstr>Cuidemos nuestro cuerpo, es la única herramienta que te acompaña toda la vida.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Traslados y  elevación de cargas</dc:title>
  <dc:creator>pc</dc:creator>
  <cp:lastModifiedBy>pc</cp:lastModifiedBy>
  <cp:revision>17</cp:revision>
  <dcterms:created xsi:type="dcterms:W3CDTF">2018-04-05T18:05:32Z</dcterms:created>
  <dcterms:modified xsi:type="dcterms:W3CDTF">2018-04-06T19:05:21Z</dcterms:modified>
</cp:coreProperties>
</file>