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570" autoAdjust="0"/>
  </p:normalViewPr>
  <p:slideViewPr>
    <p:cSldViewPr>
      <p:cViewPr>
        <p:scale>
          <a:sx n="56" d="100"/>
          <a:sy n="56" d="100"/>
        </p:scale>
        <p:origin x="-1764" y="-6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136B-5DAA-42E2-BAFD-430630CAB13B}" type="datetimeFigureOut">
              <a:rPr lang="es-AR" smtClean="0"/>
              <a:pPr/>
              <a:t>6/4/2018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E615-DC4D-4FC6-999D-45441E2DC68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136B-5DAA-42E2-BAFD-430630CAB13B}" type="datetimeFigureOut">
              <a:rPr lang="es-AR" smtClean="0"/>
              <a:pPr/>
              <a:t>6/4/2018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E615-DC4D-4FC6-999D-45441E2DC68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136B-5DAA-42E2-BAFD-430630CAB13B}" type="datetimeFigureOut">
              <a:rPr lang="es-AR" smtClean="0"/>
              <a:pPr/>
              <a:t>6/4/2018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E615-DC4D-4FC6-999D-45441E2DC68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136B-5DAA-42E2-BAFD-430630CAB13B}" type="datetimeFigureOut">
              <a:rPr lang="es-AR" smtClean="0"/>
              <a:pPr/>
              <a:t>6/4/2018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E615-DC4D-4FC6-999D-45441E2DC68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136B-5DAA-42E2-BAFD-430630CAB13B}" type="datetimeFigureOut">
              <a:rPr lang="es-AR" smtClean="0"/>
              <a:pPr/>
              <a:t>6/4/2018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E615-DC4D-4FC6-999D-45441E2DC68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136B-5DAA-42E2-BAFD-430630CAB13B}" type="datetimeFigureOut">
              <a:rPr lang="es-AR" smtClean="0"/>
              <a:pPr/>
              <a:t>6/4/2018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E615-DC4D-4FC6-999D-45441E2DC68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136B-5DAA-42E2-BAFD-430630CAB13B}" type="datetimeFigureOut">
              <a:rPr lang="es-AR" smtClean="0"/>
              <a:pPr/>
              <a:t>6/4/2018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E615-DC4D-4FC6-999D-45441E2DC68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136B-5DAA-42E2-BAFD-430630CAB13B}" type="datetimeFigureOut">
              <a:rPr lang="es-AR" smtClean="0"/>
              <a:pPr/>
              <a:t>6/4/2018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E615-DC4D-4FC6-999D-45441E2DC68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136B-5DAA-42E2-BAFD-430630CAB13B}" type="datetimeFigureOut">
              <a:rPr lang="es-AR" smtClean="0"/>
              <a:pPr/>
              <a:t>6/4/2018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E615-DC4D-4FC6-999D-45441E2DC68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136B-5DAA-42E2-BAFD-430630CAB13B}" type="datetimeFigureOut">
              <a:rPr lang="es-AR" smtClean="0"/>
              <a:pPr/>
              <a:t>6/4/2018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E615-DC4D-4FC6-999D-45441E2DC68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A136B-5DAA-42E2-BAFD-430630CAB13B}" type="datetimeFigureOut">
              <a:rPr lang="es-AR" smtClean="0"/>
              <a:pPr/>
              <a:t>6/4/2018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CEE615-DC4D-4FC6-999D-45441E2DC68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A136B-5DAA-42E2-BAFD-430630CAB13B}" type="datetimeFigureOut">
              <a:rPr lang="es-AR" smtClean="0"/>
              <a:pPr/>
              <a:t>6/4/2018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CEE615-DC4D-4FC6-999D-45441E2DC685}" type="slidenum">
              <a:rPr lang="es-AR" smtClean="0"/>
              <a:pPr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3195787"/>
          </a:xfrm>
        </p:spPr>
        <p:txBody>
          <a:bodyPr>
            <a:normAutofit/>
          </a:bodyPr>
          <a:lstStyle/>
          <a:p>
            <a:r>
              <a:rPr lang="es-AR" sz="5400" dirty="0" smtClean="0"/>
              <a:t>Traslados y  elevación de cargas</a:t>
            </a:r>
            <a:endParaRPr lang="es-AR" sz="54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1026" name="Picture 2" descr="C:\Users\pc\Desktop\fotosss\carga 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3284984"/>
            <a:ext cx="7848872" cy="35730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/>
              <a:t>¡</a:t>
            </a:r>
            <a:r>
              <a:rPr lang="es-AR" dirty="0" smtClean="0"/>
              <a:t>ATENSION!</a:t>
            </a:r>
            <a:br>
              <a:rPr lang="es-AR" dirty="0" smtClean="0"/>
            </a:br>
            <a:r>
              <a:rPr lang="es-AR" dirty="0" smtClean="0"/>
              <a:t>Con cargas no se rota</a:t>
            </a:r>
            <a:endParaRPr lang="es-AR" dirty="0"/>
          </a:p>
        </p:txBody>
      </p:sp>
      <p:pic>
        <p:nvPicPr>
          <p:cNvPr id="11266" name="Picture 2" descr="C:\Users\pc\Desktop\fotosss\cargas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1844824"/>
            <a:ext cx="7416824" cy="47525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CONSECUENCIAS</a:t>
            </a:r>
            <a:endParaRPr lang="es-AR" dirty="0"/>
          </a:p>
        </p:txBody>
      </p:sp>
      <p:pic>
        <p:nvPicPr>
          <p:cNvPr id="12290" name="Picture 2" descr="C:\Users\pc\Desktop\fotosss\carga1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196752"/>
            <a:ext cx="9171776" cy="52292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AR"/>
          </a:p>
        </p:txBody>
      </p:sp>
      <p:pic>
        <p:nvPicPr>
          <p:cNvPr id="13314" name="Picture 2" descr="C:\Users\pc\Desktop\fotosss\carga1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8496944" cy="568863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HERNIAS DE DISCO</a:t>
            </a:r>
            <a:endParaRPr lang="es-AR" dirty="0"/>
          </a:p>
        </p:txBody>
      </p:sp>
      <p:pic>
        <p:nvPicPr>
          <p:cNvPr id="14338" name="Picture 2" descr="C:\Users\pc\Desktop\fotosss\carga1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2060848"/>
            <a:ext cx="8605834" cy="41764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Cambio de disco</a:t>
            </a:r>
            <a:endParaRPr lang="es-AR" dirty="0"/>
          </a:p>
        </p:txBody>
      </p:sp>
      <p:pic>
        <p:nvPicPr>
          <p:cNvPr id="15362" name="Picture 2" descr="C:\Users\pc\Desktop\fotosss\carga1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844824"/>
            <a:ext cx="8100392" cy="42389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Cambio de disco</a:t>
            </a:r>
            <a:endParaRPr lang="es-AR" dirty="0"/>
          </a:p>
        </p:txBody>
      </p:sp>
      <p:pic>
        <p:nvPicPr>
          <p:cNvPr id="16386" name="Picture 2" descr="C:\Users\pc\Desktop\fotosss\carga1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844824"/>
            <a:ext cx="8496944" cy="46085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sz="3200" dirty="0" smtClean="0"/>
              <a:t>Cuidemos nuestro cuerpo, es la única herramienta que te acompaña toda la vida.</a:t>
            </a:r>
            <a:endParaRPr lang="es-AR" sz="3200" dirty="0"/>
          </a:p>
        </p:txBody>
      </p:sp>
      <p:pic>
        <p:nvPicPr>
          <p:cNvPr id="17410" name="Picture 2" descr="C:\Users\pc\Desktop\fotosss\carga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558924"/>
            <a:ext cx="7704856" cy="50384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Esfuerzos realizados de manera incorrecta generan grandes problemas</a:t>
            </a:r>
            <a:endParaRPr lang="es-AR" dirty="0"/>
          </a:p>
        </p:txBody>
      </p:sp>
      <p:pic>
        <p:nvPicPr>
          <p:cNvPr id="2051" name="Picture 3" descr="C:\Users\pc\Desktop\fotosss\carga10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916832"/>
            <a:ext cx="3312368" cy="2808312"/>
          </a:xfrm>
          <a:prstGeom prst="rect">
            <a:avLst/>
          </a:prstGeom>
          <a:noFill/>
        </p:spPr>
      </p:pic>
      <p:pic>
        <p:nvPicPr>
          <p:cNvPr id="2052" name="Picture 4" descr="C:\Users\pc\Desktop\fotosss\carga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1700808"/>
            <a:ext cx="3744416" cy="2664296"/>
          </a:xfrm>
          <a:prstGeom prst="rect">
            <a:avLst/>
          </a:prstGeom>
          <a:noFill/>
        </p:spPr>
      </p:pic>
      <p:pic>
        <p:nvPicPr>
          <p:cNvPr id="2053" name="Picture 5" descr="C:\Users\pc\Desktop\fotosss\carga8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4293096"/>
            <a:ext cx="2520280" cy="22225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Antes de realizar esfuerzos pensar </a:t>
            </a:r>
            <a:r>
              <a:rPr lang="es-AR" dirty="0" smtClean="0"/>
              <a:t>formas </a:t>
            </a:r>
            <a:r>
              <a:rPr lang="es-AR" dirty="0" smtClean="0"/>
              <a:t>adecuada de trabajo</a:t>
            </a:r>
            <a:br>
              <a:rPr lang="es-AR" dirty="0" smtClean="0"/>
            </a:br>
            <a:endParaRPr lang="es-AR" dirty="0"/>
          </a:p>
        </p:txBody>
      </p:sp>
      <p:pic>
        <p:nvPicPr>
          <p:cNvPr id="4098" name="Picture 2" descr="C:\Users\pc\Desktop\fotosss\cargas 1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8922" y="1600200"/>
            <a:ext cx="8046156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AR" dirty="0" smtClean="0"/>
              <a:t>NOOOOO!!!!!!!!!</a:t>
            </a:r>
            <a:endParaRPr lang="es-AR" dirty="0"/>
          </a:p>
        </p:txBody>
      </p:sp>
      <p:pic>
        <p:nvPicPr>
          <p:cNvPr id="5123" name="Picture 3" descr="C:\Users\pc\Desktop\fotosss\cargas1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066" y="1564686"/>
            <a:ext cx="8215390" cy="4888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NOOOO!!!!!!!</a:t>
            </a:r>
            <a:endParaRPr lang="es-AR" dirty="0"/>
          </a:p>
        </p:txBody>
      </p:sp>
      <p:pic>
        <p:nvPicPr>
          <p:cNvPr id="6146" name="Picture 2" descr="C:\Users\pc\Desktop\fotosss\CARGAS 18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060848"/>
            <a:ext cx="7344816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NOOOO!!!!!!</a:t>
            </a:r>
            <a:endParaRPr lang="es-AR" dirty="0"/>
          </a:p>
        </p:txBody>
      </p:sp>
      <p:pic>
        <p:nvPicPr>
          <p:cNvPr id="7170" name="Picture 2" descr="C:\Users\pc\Desktop\fotosss\con_cuidado_espalda0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1836756"/>
            <a:ext cx="6840760" cy="46165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26170"/>
          </a:xfrm>
        </p:spPr>
        <p:txBody>
          <a:bodyPr>
            <a:normAutofit fontScale="90000"/>
          </a:bodyPr>
          <a:lstStyle/>
          <a:p>
            <a:r>
              <a:rPr lang="es-AR" dirty="0" smtClean="0"/>
              <a:t> Espalda derecha y f</a:t>
            </a:r>
            <a:r>
              <a:rPr lang="es-AR" dirty="0" smtClean="0"/>
              <a:t>lexión </a:t>
            </a:r>
            <a:r>
              <a:rPr lang="es-AR" dirty="0" smtClean="0"/>
              <a:t>de rodillas</a:t>
            </a:r>
            <a:br>
              <a:rPr lang="es-AR" dirty="0" smtClean="0"/>
            </a:br>
            <a:r>
              <a:rPr lang="es-AR" dirty="0" smtClean="0"/>
              <a:t>f</a:t>
            </a:r>
            <a:r>
              <a:rPr lang="es-AR" dirty="0" smtClean="0"/>
              <a:t>orma </a:t>
            </a:r>
            <a:r>
              <a:rPr lang="es-AR" dirty="0" smtClean="0"/>
              <a:t>correcta</a:t>
            </a:r>
            <a:br>
              <a:rPr lang="es-AR" dirty="0" smtClean="0"/>
            </a:br>
            <a:endParaRPr lang="es-AR" dirty="0"/>
          </a:p>
        </p:txBody>
      </p:sp>
      <p:pic>
        <p:nvPicPr>
          <p:cNvPr id="8195" name="Picture 3" descr="C:\Users\pc\Desktop\fotosss\CARG19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9046" y="1556792"/>
            <a:ext cx="8337410" cy="49685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Fundamentos</a:t>
            </a:r>
            <a:endParaRPr lang="es-AR" dirty="0"/>
          </a:p>
        </p:txBody>
      </p:sp>
      <p:pic>
        <p:nvPicPr>
          <p:cNvPr id="9218" name="Picture 2" descr="C:\Users\pc\Desktop\fotosss\cargas4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1978" y="1340768"/>
            <a:ext cx="8307307" cy="51125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AR" dirty="0" smtClean="0"/>
              <a:t>¿Cual de las imágenes es la correcta?</a:t>
            </a:r>
            <a:endParaRPr lang="es-AR" dirty="0"/>
          </a:p>
        </p:txBody>
      </p:sp>
      <p:pic>
        <p:nvPicPr>
          <p:cNvPr id="10242" name="Picture 2" descr="C:\Users\pc\Desktop\fotosss\carga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9" y="1558924"/>
            <a:ext cx="8820472" cy="496642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73</Words>
  <Application>Microsoft Office PowerPoint</Application>
  <PresentationFormat>Presentación en pantalla (4:3)</PresentationFormat>
  <Paragraphs>15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7" baseType="lpstr">
      <vt:lpstr>Tema de Office</vt:lpstr>
      <vt:lpstr>Traslados y  elevación de cargas</vt:lpstr>
      <vt:lpstr>Esfuerzos realizados de manera incorrecta generan grandes problemas</vt:lpstr>
      <vt:lpstr>Antes de realizar esfuerzos pensar formas adecuada de trabajo </vt:lpstr>
      <vt:lpstr>NOOOOO!!!!!!!!!</vt:lpstr>
      <vt:lpstr>NOOOO!!!!!!!</vt:lpstr>
      <vt:lpstr>NOOOO!!!!!!</vt:lpstr>
      <vt:lpstr> Espalda derecha y flexión de rodillas forma correcta </vt:lpstr>
      <vt:lpstr>Fundamentos</vt:lpstr>
      <vt:lpstr>¿Cual de las imágenes es la correcta?</vt:lpstr>
      <vt:lpstr>¡ATENSION! Con cargas no se rota</vt:lpstr>
      <vt:lpstr>CONSECUENCIAS</vt:lpstr>
      <vt:lpstr>Diapositiva 12</vt:lpstr>
      <vt:lpstr>HERNIAS DE DISCO</vt:lpstr>
      <vt:lpstr>Cambio de disco</vt:lpstr>
      <vt:lpstr>Cambio de disco</vt:lpstr>
      <vt:lpstr>Cuidemos nuestro cuerpo, es la única herramienta que te acompaña toda la vida.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Traslados y  elevación de cargas</dc:title>
  <dc:creator>pc</dc:creator>
  <cp:lastModifiedBy>pc</cp:lastModifiedBy>
  <cp:revision>17</cp:revision>
  <dcterms:created xsi:type="dcterms:W3CDTF">2018-04-05T18:05:32Z</dcterms:created>
  <dcterms:modified xsi:type="dcterms:W3CDTF">2018-04-06T19:05:21Z</dcterms:modified>
</cp:coreProperties>
</file>