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96" r:id="rId1"/>
  </p:sldMasterIdLst>
  <p:notesMasterIdLst>
    <p:notesMasterId r:id="rId50"/>
  </p:notesMasterIdLst>
  <p:sldIdLst>
    <p:sldId id="257" r:id="rId2"/>
    <p:sldId id="259" r:id="rId3"/>
    <p:sldId id="260" r:id="rId4"/>
    <p:sldId id="312" r:id="rId5"/>
    <p:sldId id="311" r:id="rId6"/>
    <p:sldId id="263" r:id="rId7"/>
    <p:sldId id="264" r:id="rId8"/>
    <p:sldId id="265" r:id="rId9"/>
    <p:sldId id="314" r:id="rId10"/>
    <p:sldId id="266" r:id="rId11"/>
    <p:sldId id="319" r:id="rId12"/>
    <p:sldId id="320" r:id="rId13"/>
    <p:sldId id="271" r:id="rId14"/>
    <p:sldId id="305" r:id="rId15"/>
    <p:sldId id="313" r:id="rId16"/>
    <p:sldId id="308" r:id="rId17"/>
    <p:sldId id="275" r:id="rId18"/>
    <p:sldId id="277" r:id="rId19"/>
    <p:sldId id="278" r:id="rId20"/>
    <p:sldId id="279" r:id="rId21"/>
    <p:sldId id="276" r:id="rId22"/>
    <p:sldId id="281" r:id="rId23"/>
    <p:sldId id="284" r:id="rId24"/>
    <p:sldId id="283" r:id="rId25"/>
    <p:sldId id="286" r:id="rId26"/>
    <p:sldId id="287" r:id="rId27"/>
    <p:sldId id="288" r:id="rId28"/>
    <p:sldId id="290" r:id="rId29"/>
    <p:sldId id="289" r:id="rId30"/>
    <p:sldId id="291" r:id="rId31"/>
    <p:sldId id="292" r:id="rId32"/>
    <p:sldId id="293" r:id="rId33"/>
    <p:sldId id="296" r:id="rId34"/>
    <p:sldId id="295" r:id="rId35"/>
    <p:sldId id="297" r:id="rId36"/>
    <p:sldId id="301" r:id="rId37"/>
    <p:sldId id="302" r:id="rId38"/>
    <p:sldId id="304" r:id="rId39"/>
    <p:sldId id="307" r:id="rId40"/>
    <p:sldId id="309" r:id="rId41"/>
    <p:sldId id="303" r:id="rId42"/>
    <p:sldId id="321" r:id="rId43"/>
    <p:sldId id="322" r:id="rId44"/>
    <p:sldId id="323" r:id="rId45"/>
    <p:sldId id="324" r:id="rId46"/>
    <p:sldId id="325" r:id="rId47"/>
    <p:sldId id="326" r:id="rId48"/>
    <p:sldId id="327" r:id="rId49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showAnimation="0">
    <p:browse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91" d="100"/>
          <a:sy n="91" d="100"/>
        </p:scale>
        <p:origin x="370" y="6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notesMaster" Target="notesMasters/notesMaster1.xml"/><Relationship Id="rId55" Type="http://schemas.microsoft.com/office/2016/11/relationships/changesInfo" Target="changesInfos/changesInfo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theme" Target="theme/theme1.xml"/><Relationship Id="rId5" Type="http://schemas.openxmlformats.org/officeDocument/2006/relationships/slide" Target="slides/slide4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8" Type="http://schemas.openxmlformats.org/officeDocument/2006/relationships/slide" Target="slides/slide7.xml"/><Relationship Id="rId51" Type="http://schemas.openxmlformats.org/officeDocument/2006/relationships/presProps" Target="presProp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Sara Penice" userId="e5408ebbaa8a32a0" providerId="LiveId" clId="{918C0124-BDE1-4C15-B968-C5C5E9045817}"/>
    <pc:docChg chg="undo custSel addSld delSld modSld sldOrd">
      <pc:chgData name="Sara Penice" userId="e5408ebbaa8a32a0" providerId="LiveId" clId="{918C0124-BDE1-4C15-B968-C5C5E9045817}" dt="2026-09-15T10:41:37.462" v="1181" actId="207"/>
      <pc:docMkLst>
        <pc:docMk/>
      </pc:docMkLst>
      <pc:sldChg chg="delSp modSp mod modTransition modAnim">
        <pc:chgData name="Sara Penice" userId="e5408ebbaa8a32a0" providerId="LiveId" clId="{918C0124-BDE1-4C15-B968-C5C5E9045817}" dt="2026-09-13T22:00:09.434" v="674" actId="1076"/>
        <pc:sldMkLst>
          <pc:docMk/>
          <pc:sldMk cId="490769748" sldId="257"/>
        </pc:sldMkLst>
        <pc:spChg chg="mod">
          <ac:chgData name="Sara Penice" userId="e5408ebbaa8a32a0" providerId="LiveId" clId="{918C0124-BDE1-4C15-B968-C5C5E9045817}" dt="2026-09-13T22:00:03.041" v="673" actId="1076"/>
          <ac:spMkLst>
            <pc:docMk/>
            <pc:sldMk cId="490769748" sldId="257"/>
            <ac:spMk id="6" creationId="{00000000-0000-0000-0000-000000000000}"/>
          </ac:spMkLst>
        </pc:spChg>
        <pc:spChg chg="mod">
          <ac:chgData name="Sara Penice" userId="e5408ebbaa8a32a0" providerId="LiveId" clId="{918C0124-BDE1-4C15-B968-C5C5E9045817}" dt="2026-09-12T23:32:10.907" v="147" actId="1076"/>
          <ac:spMkLst>
            <pc:docMk/>
            <pc:sldMk cId="490769748" sldId="257"/>
            <ac:spMk id="8" creationId="{00000000-0000-0000-0000-000000000000}"/>
          </ac:spMkLst>
        </pc:spChg>
        <pc:picChg chg="mod">
          <ac:chgData name="Sara Penice" userId="e5408ebbaa8a32a0" providerId="LiveId" clId="{918C0124-BDE1-4C15-B968-C5C5E9045817}" dt="2026-09-12T23:32:27.457" v="153" actId="14100"/>
          <ac:picMkLst>
            <pc:docMk/>
            <pc:sldMk cId="490769748" sldId="257"/>
            <ac:picMk id="2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22:00:09.434" v="674" actId="1076"/>
          <ac:picMkLst>
            <pc:docMk/>
            <pc:sldMk cId="490769748" sldId="257"/>
            <ac:picMk id="5" creationId="{00000000-0000-0000-0000-000000000000}"/>
          </ac:picMkLst>
        </pc:picChg>
        <pc:picChg chg="mod">
          <ac:chgData name="Sara Penice" userId="e5408ebbaa8a32a0" providerId="LiveId" clId="{918C0124-BDE1-4C15-B968-C5C5E9045817}" dt="2026-09-12T23:32:06.310" v="146" actId="1076"/>
          <ac:picMkLst>
            <pc:docMk/>
            <pc:sldMk cId="490769748" sldId="257"/>
            <ac:picMk id="1026" creationId="{00000000-0000-0000-0000-000000000000}"/>
          </ac:picMkLst>
        </pc:picChg>
      </pc:sldChg>
      <pc:sldChg chg="delSp modTransition modAnim">
        <pc:chgData name="Sara Penice" userId="e5408ebbaa8a32a0" providerId="LiveId" clId="{918C0124-BDE1-4C15-B968-C5C5E9045817}" dt="2026-09-12T23:02:22.002" v="0"/>
        <pc:sldMkLst>
          <pc:docMk/>
          <pc:sldMk cId="4234084894" sldId="259"/>
        </pc:sldMkLst>
      </pc:sldChg>
      <pc:sldChg chg="addSp delSp modSp mod modTransition modAnim">
        <pc:chgData name="Sara Penice" userId="e5408ebbaa8a32a0" providerId="LiveId" clId="{918C0124-BDE1-4C15-B968-C5C5E9045817}" dt="2026-09-15T10:41:37.462" v="1181" actId="207"/>
        <pc:sldMkLst>
          <pc:docMk/>
          <pc:sldMk cId="2775620491" sldId="260"/>
        </pc:sldMkLst>
        <pc:spChg chg="mod">
          <ac:chgData name="Sara Penice" userId="e5408ebbaa8a32a0" providerId="LiveId" clId="{918C0124-BDE1-4C15-B968-C5C5E9045817}" dt="2026-09-12T23:39:45.400" v="203" actId="1076"/>
          <ac:spMkLst>
            <pc:docMk/>
            <pc:sldMk cId="2775620491" sldId="260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5T10:41:37.462" v="1181" actId="207"/>
          <ac:spMkLst>
            <pc:docMk/>
            <pc:sldMk cId="2775620491" sldId="260"/>
            <ac:spMk id="3" creationId="{00000000-0000-0000-0000-000000000000}"/>
          </ac:spMkLst>
        </pc:spChg>
        <pc:picChg chg="add mod">
          <ac:chgData name="Sara Penice" userId="e5408ebbaa8a32a0" providerId="LiveId" clId="{918C0124-BDE1-4C15-B968-C5C5E9045817}" dt="2026-09-12T23:42:14.641" v="212" actId="1076"/>
          <ac:picMkLst>
            <pc:docMk/>
            <pc:sldMk cId="2775620491" sldId="260"/>
            <ac:picMk id="5" creationId="{4DA38194-ADC8-520A-F7BB-6B7296CFEA0D}"/>
          </ac:picMkLst>
        </pc:picChg>
      </pc:sldChg>
      <pc:sldChg chg="addSp delSp modSp mod ord modTransition modAnim">
        <pc:chgData name="Sara Penice" userId="e5408ebbaa8a32a0" providerId="LiveId" clId="{918C0124-BDE1-4C15-B968-C5C5E9045817}" dt="2026-09-13T14:15:02.237" v="327" actId="14100"/>
        <pc:sldMkLst>
          <pc:docMk/>
          <pc:sldMk cId="1688720048" sldId="263"/>
        </pc:sldMkLst>
        <pc:spChg chg="mod">
          <ac:chgData name="Sara Penice" userId="e5408ebbaa8a32a0" providerId="LiveId" clId="{918C0124-BDE1-4C15-B968-C5C5E9045817}" dt="2026-09-13T14:15:02.237" v="327" actId="14100"/>
          <ac:spMkLst>
            <pc:docMk/>
            <pc:sldMk cId="1688720048" sldId="263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13:39.589" v="295" actId="207"/>
          <ac:spMkLst>
            <pc:docMk/>
            <pc:sldMk cId="1688720048" sldId="263"/>
            <ac:spMk id="3" creationId="{00000000-0000-0000-0000-000000000000}"/>
          </ac:spMkLst>
        </pc:spChg>
        <pc:picChg chg="add mod">
          <ac:chgData name="Sara Penice" userId="e5408ebbaa8a32a0" providerId="LiveId" clId="{918C0124-BDE1-4C15-B968-C5C5E9045817}" dt="2026-09-13T14:12:52.723" v="285" actId="1076"/>
          <ac:picMkLst>
            <pc:docMk/>
            <pc:sldMk cId="1688720048" sldId="263"/>
            <ac:picMk id="5" creationId="{C4CA9E9B-E37E-D7CE-A763-84CFB2C939FD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13:56.548" v="298" actId="14100"/>
        <pc:sldMkLst>
          <pc:docMk/>
          <pc:sldMk cId="774983431" sldId="264"/>
        </pc:sldMkLst>
        <pc:spChg chg="mod">
          <ac:chgData name="Sara Penice" userId="e5408ebbaa8a32a0" providerId="LiveId" clId="{918C0124-BDE1-4C15-B968-C5C5E9045817}" dt="2026-09-13T14:13:49.458" v="297" actId="122"/>
          <ac:spMkLst>
            <pc:docMk/>
            <pc:sldMk cId="774983431" sldId="264"/>
            <ac:spMk id="2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13:56.548" v="298" actId="14100"/>
          <ac:picMkLst>
            <pc:docMk/>
            <pc:sldMk cId="774983431" sldId="264"/>
            <ac:picMk id="3" creationId="{00000000-0000-0000-0000-000000000000}"/>
          </ac:picMkLst>
        </pc:picChg>
      </pc:sldChg>
      <pc:sldChg chg="addSp delSp modSp mod modTransition modAnim">
        <pc:chgData name="Sara Penice" userId="e5408ebbaa8a32a0" providerId="LiveId" clId="{918C0124-BDE1-4C15-B968-C5C5E9045817}" dt="2026-09-13T22:06:31.452" v="721" actId="403"/>
        <pc:sldMkLst>
          <pc:docMk/>
          <pc:sldMk cId="709564500" sldId="265"/>
        </pc:sldMkLst>
        <pc:spChg chg="mod">
          <ac:chgData name="Sara Penice" userId="e5408ebbaa8a32a0" providerId="LiveId" clId="{918C0124-BDE1-4C15-B968-C5C5E9045817}" dt="2026-09-13T22:06:31.452" v="721" actId="403"/>
          <ac:spMkLst>
            <pc:docMk/>
            <pc:sldMk cId="709564500" sldId="265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26:43.959" v="379" actId="1076"/>
          <ac:picMkLst>
            <pc:docMk/>
            <pc:sldMk cId="709564500" sldId="265"/>
            <ac:picMk id="4" creationId="{00000000-0000-0000-0000-000000000000}"/>
          </ac:picMkLst>
        </pc:picChg>
        <pc:picChg chg="add mod modCrop">
          <ac:chgData name="Sara Penice" userId="e5408ebbaa8a32a0" providerId="LiveId" clId="{918C0124-BDE1-4C15-B968-C5C5E9045817}" dt="2026-09-13T14:26:42.628" v="378" actId="1076"/>
          <ac:picMkLst>
            <pc:docMk/>
            <pc:sldMk cId="709564500" sldId="265"/>
            <ac:picMk id="13" creationId="{7056BFAE-1400-1721-D233-AD3365BFE51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27:19.710" v="389" actId="14100"/>
        <pc:sldMkLst>
          <pc:docMk/>
          <pc:sldMk cId="4040892590" sldId="266"/>
        </pc:sldMkLst>
        <pc:spChg chg="mod">
          <ac:chgData name="Sara Penice" userId="e5408ebbaa8a32a0" providerId="LiveId" clId="{918C0124-BDE1-4C15-B968-C5C5E9045817}" dt="2026-09-13T14:26:59.340" v="382" actId="20577"/>
          <ac:spMkLst>
            <pc:docMk/>
            <pc:sldMk cId="4040892590" sldId="266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27:13.312" v="386" actId="207"/>
          <ac:spMkLst>
            <pc:docMk/>
            <pc:sldMk cId="4040892590" sldId="266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27:19.710" v="389" actId="14100"/>
          <ac:picMkLst>
            <pc:docMk/>
            <pc:sldMk cId="4040892590" sldId="266"/>
            <ac:picMk id="5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22:18:29.348" v="862" actId="1076"/>
        <pc:sldMkLst>
          <pc:docMk/>
          <pc:sldMk cId="3257847043" sldId="271"/>
        </pc:sldMkLst>
        <pc:spChg chg="mod">
          <ac:chgData name="Sara Penice" userId="e5408ebbaa8a32a0" providerId="LiveId" clId="{918C0124-BDE1-4C15-B968-C5C5E9045817}" dt="2026-09-13T22:15:08.447" v="830" actId="313"/>
          <ac:spMkLst>
            <pc:docMk/>
            <pc:sldMk cId="3257847043" sldId="271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22:18:25.152" v="861" actId="20577"/>
          <ac:spMkLst>
            <pc:docMk/>
            <pc:sldMk cId="3257847043" sldId="271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22:16:54.707" v="837" actId="1076"/>
          <ac:picMkLst>
            <pc:docMk/>
            <pc:sldMk cId="3257847043" sldId="271"/>
            <ac:picMk id="7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22:18:29.348" v="862" actId="1076"/>
          <ac:picMkLst>
            <pc:docMk/>
            <pc:sldMk cId="3257847043" sldId="271"/>
            <ac:picMk id="8" creationId="{00000000-0000-0000-0000-000000000000}"/>
          </ac:picMkLst>
        </pc:picChg>
      </pc:sldChg>
      <pc:sldChg chg="addSp delSp modSp mod modTransition modAnim">
        <pc:chgData name="Sara Penice" userId="e5408ebbaa8a32a0" providerId="LiveId" clId="{918C0124-BDE1-4C15-B968-C5C5E9045817}" dt="2026-09-13T14:30:45.079" v="451" actId="1076"/>
        <pc:sldMkLst>
          <pc:docMk/>
          <pc:sldMk cId="1304984181" sldId="275"/>
        </pc:sldMkLst>
        <pc:spChg chg="mod">
          <ac:chgData name="Sara Penice" userId="e5408ebbaa8a32a0" providerId="LiveId" clId="{918C0124-BDE1-4C15-B968-C5C5E9045817}" dt="2026-09-13T14:30:39.254" v="450" actId="1076"/>
          <ac:spMkLst>
            <pc:docMk/>
            <pc:sldMk cId="1304984181" sldId="275"/>
            <ac:spMk id="2" creationId="{00000000-0000-0000-0000-000000000000}"/>
          </ac:spMkLst>
        </pc:spChg>
        <pc:spChg chg="mod ord">
          <ac:chgData name="Sara Penice" userId="e5408ebbaa8a32a0" providerId="LiveId" clId="{918C0124-BDE1-4C15-B968-C5C5E9045817}" dt="2026-09-13T14:30:45.079" v="451" actId="1076"/>
          <ac:spMkLst>
            <pc:docMk/>
            <pc:sldMk cId="1304984181" sldId="275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29:38.432" v="438" actId="1076"/>
          <ac:picMkLst>
            <pc:docMk/>
            <pc:sldMk cId="1304984181" sldId="275"/>
            <ac:picMk id="4" creationId="{00000000-0000-0000-0000-000000000000}"/>
          </ac:picMkLst>
        </pc:picChg>
        <pc:picChg chg="mod ord">
          <ac:chgData name="Sara Penice" userId="e5408ebbaa8a32a0" providerId="LiveId" clId="{918C0124-BDE1-4C15-B968-C5C5E9045817}" dt="2026-09-13T14:29:30.578" v="437" actId="167"/>
          <ac:picMkLst>
            <pc:docMk/>
            <pc:sldMk cId="1304984181" sldId="275"/>
            <ac:picMk id="5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14:29:43.338" v="440" actId="14100"/>
          <ac:picMkLst>
            <pc:docMk/>
            <pc:sldMk cId="1304984181" sldId="275"/>
            <ac:picMk id="6" creationId="{00000000-0000-0000-0000-000000000000}"/>
          </ac:picMkLst>
        </pc:picChg>
        <pc:picChg chg="add mod">
          <ac:chgData name="Sara Penice" userId="e5408ebbaa8a32a0" providerId="LiveId" clId="{918C0124-BDE1-4C15-B968-C5C5E9045817}" dt="2026-09-12T23:19:34.928" v="90" actId="14100"/>
          <ac:picMkLst>
            <pc:docMk/>
            <pc:sldMk cId="1304984181" sldId="275"/>
            <ac:picMk id="8" creationId="{3658B139-9F3A-C8AA-6F34-8D5C57D79E1E}"/>
          </ac:picMkLst>
        </pc:picChg>
        <pc:picChg chg="add mod">
          <ac:chgData name="Sara Penice" userId="e5408ebbaa8a32a0" providerId="LiveId" clId="{918C0124-BDE1-4C15-B968-C5C5E9045817}" dt="2026-09-12T23:18:16.401" v="69" actId="14100"/>
          <ac:picMkLst>
            <pc:docMk/>
            <pc:sldMk cId="1304984181" sldId="275"/>
            <ac:picMk id="10" creationId="{077B3B1F-E9FF-0994-C42A-FA96EF70B9F4}"/>
          </ac:picMkLst>
        </pc:picChg>
        <pc:picChg chg="add mod">
          <ac:chgData name="Sara Penice" userId="e5408ebbaa8a32a0" providerId="LiveId" clId="{918C0124-BDE1-4C15-B968-C5C5E9045817}" dt="2026-09-12T23:19:07.813" v="81" actId="14100"/>
          <ac:picMkLst>
            <pc:docMk/>
            <pc:sldMk cId="1304984181" sldId="275"/>
            <ac:picMk id="12" creationId="{95394D84-9984-3975-1A0B-20C3E22AE3E6}"/>
          </ac:picMkLst>
        </pc:picChg>
      </pc:sldChg>
      <pc:sldChg chg="addSp delSp modSp mod modTransition modAnim">
        <pc:chgData name="Sara Penice" userId="e5408ebbaa8a32a0" providerId="LiveId" clId="{918C0124-BDE1-4C15-B968-C5C5E9045817}" dt="2026-09-12T23:31:09.503" v="131" actId="1076"/>
        <pc:sldMkLst>
          <pc:docMk/>
          <pc:sldMk cId="1907136158" sldId="276"/>
        </pc:sldMkLst>
        <pc:spChg chg="mod">
          <ac:chgData name="Sara Penice" userId="e5408ebbaa8a32a0" providerId="LiveId" clId="{918C0124-BDE1-4C15-B968-C5C5E9045817}" dt="2026-09-12T23:31:06.001" v="129" actId="14100"/>
          <ac:spMkLst>
            <pc:docMk/>
            <pc:sldMk cId="1907136158" sldId="276"/>
            <ac:spMk id="3" creationId="{00000000-0000-0000-0000-000000000000}"/>
          </ac:spMkLst>
        </pc:spChg>
        <pc:picChg chg="add mod">
          <ac:chgData name="Sara Penice" userId="e5408ebbaa8a32a0" providerId="LiveId" clId="{918C0124-BDE1-4C15-B968-C5C5E9045817}" dt="2026-09-12T23:31:09.503" v="131" actId="1076"/>
          <ac:picMkLst>
            <pc:docMk/>
            <pc:sldMk cId="1907136158" sldId="276"/>
            <ac:picMk id="7" creationId="{A5028A58-09E0-6ED8-DA01-19EB054432D5}"/>
          </ac:picMkLst>
        </pc:picChg>
        <pc:picChg chg="add mod">
          <ac:chgData name="Sara Penice" userId="e5408ebbaa8a32a0" providerId="LiveId" clId="{918C0124-BDE1-4C15-B968-C5C5E9045817}" dt="2026-09-12T23:31:07.855" v="130" actId="1076"/>
          <ac:picMkLst>
            <pc:docMk/>
            <pc:sldMk cId="1907136158" sldId="276"/>
            <ac:picMk id="9" creationId="{B8DD1755-1C7E-4562-981E-9BC4A672320D}"/>
          </ac:picMkLst>
        </pc:picChg>
      </pc:sldChg>
      <pc:sldChg chg="delSp modSp mod ord modTransition modAnim">
        <pc:chgData name="Sara Penice" userId="e5408ebbaa8a32a0" providerId="LiveId" clId="{918C0124-BDE1-4C15-B968-C5C5E9045817}" dt="2026-09-13T22:26:18.452" v="939"/>
        <pc:sldMkLst>
          <pc:docMk/>
          <pc:sldMk cId="176717555" sldId="277"/>
        </pc:sldMkLst>
        <pc:spChg chg="mod">
          <ac:chgData name="Sara Penice" userId="e5408ebbaa8a32a0" providerId="LiveId" clId="{918C0124-BDE1-4C15-B968-C5C5E9045817}" dt="2026-09-12T23:31:54.721" v="132"/>
          <ac:spMkLst>
            <pc:docMk/>
            <pc:sldMk cId="176717555" sldId="277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2:15.332" v="473" actId="255"/>
          <ac:spMkLst>
            <pc:docMk/>
            <pc:sldMk cId="176717555" sldId="277"/>
            <ac:spMk id="3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2:10.085" v="472" actId="255"/>
          <ac:spMkLst>
            <pc:docMk/>
            <pc:sldMk cId="176717555" sldId="277"/>
            <ac:spMk id="4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2:32.579" v="478" actId="14100"/>
          <ac:picMkLst>
            <pc:docMk/>
            <pc:sldMk cId="176717555" sldId="277"/>
            <ac:picMk id="6" creationId="{00000000-0000-0000-0000-000000000000}"/>
          </ac:picMkLst>
        </pc:picChg>
      </pc:sldChg>
      <pc:sldChg chg="delSp modSp mod ord modTransition modAnim">
        <pc:chgData name="Sara Penice" userId="e5408ebbaa8a32a0" providerId="LiveId" clId="{918C0124-BDE1-4C15-B968-C5C5E9045817}" dt="2026-09-13T22:26:29.789" v="941"/>
        <pc:sldMkLst>
          <pc:docMk/>
          <pc:sldMk cId="311439575" sldId="278"/>
        </pc:sldMkLst>
        <pc:spChg chg="mod">
          <ac:chgData name="Sara Penice" userId="e5408ebbaa8a32a0" providerId="LiveId" clId="{918C0124-BDE1-4C15-B968-C5C5E9045817}" dt="2026-09-12T23:31:54.984" v="137" actId="27636"/>
          <ac:spMkLst>
            <pc:docMk/>
            <pc:sldMk cId="311439575" sldId="278"/>
            <ac:spMk id="3" creationId="{00000000-0000-0000-0000-000000000000}"/>
          </ac:spMkLst>
        </pc:spChg>
      </pc:sldChg>
      <pc:sldChg chg="delSp modSp mod ord modTransition modAnim">
        <pc:chgData name="Sara Penice" userId="e5408ebbaa8a32a0" providerId="LiveId" clId="{918C0124-BDE1-4C15-B968-C5C5E9045817}" dt="2026-09-13T22:26:36.143" v="943"/>
        <pc:sldMkLst>
          <pc:docMk/>
          <pc:sldMk cId="433032761" sldId="279"/>
        </pc:sldMkLst>
        <pc:spChg chg="mod">
          <ac:chgData name="Sara Penice" userId="e5408ebbaa8a32a0" providerId="LiveId" clId="{918C0124-BDE1-4C15-B968-C5C5E9045817}" dt="2026-09-12T23:31:54.721" v="132"/>
          <ac:spMkLst>
            <pc:docMk/>
            <pc:sldMk cId="433032761" sldId="279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2T23:31:54.721" v="132"/>
          <ac:spMkLst>
            <pc:docMk/>
            <pc:sldMk cId="433032761" sldId="279"/>
            <ac:spMk id="6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2:54.929" v="479" actId="14100"/>
          <ac:picMkLst>
            <pc:docMk/>
            <pc:sldMk cId="433032761" sldId="279"/>
            <ac:picMk id="9" creationId="{00000000-0000-0000-0000-000000000000}"/>
          </ac:picMkLst>
        </pc:picChg>
      </pc:sldChg>
      <pc:sldChg chg="addSp delSp modSp mod modTransition modAnim">
        <pc:chgData name="Sara Penice" userId="e5408ebbaa8a32a0" providerId="LiveId" clId="{918C0124-BDE1-4C15-B968-C5C5E9045817}" dt="2026-09-13T14:35:46.937" v="508" actId="14100"/>
        <pc:sldMkLst>
          <pc:docMk/>
          <pc:sldMk cId="3381934261" sldId="281"/>
        </pc:sldMkLst>
        <pc:spChg chg="add mod">
          <ac:chgData name="Sara Penice" userId="e5408ebbaa8a32a0" providerId="LiveId" clId="{918C0124-BDE1-4C15-B968-C5C5E9045817}" dt="2026-09-13T14:34:56.411" v="500" actId="207"/>
          <ac:spMkLst>
            <pc:docMk/>
            <pc:sldMk cId="3381934261" sldId="281"/>
            <ac:spMk id="5" creationId="{4B0385BE-9E7A-8C2F-CC0A-3A21FA4FD894}"/>
          </ac:spMkLst>
        </pc:spChg>
        <pc:spChg chg="mod">
          <ac:chgData name="Sara Penice" userId="e5408ebbaa8a32a0" providerId="LiveId" clId="{918C0124-BDE1-4C15-B968-C5C5E9045817}" dt="2026-09-13T14:34:07.949" v="494" actId="1076"/>
          <ac:spMkLst>
            <pc:docMk/>
            <pc:sldMk cId="3381934261" sldId="281"/>
            <ac:spMk id="8" creationId="{00000000-0000-0000-0000-000000000000}"/>
          </ac:spMkLst>
        </pc:spChg>
        <pc:spChg chg="add del mod">
          <ac:chgData name="Sara Penice" userId="e5408ebbaa8a32a0" providerId="LiveId" clId="{918C0124-BDE1-4C15-B968-C5C5E9045817}" dt="2026-09-13T14:33:45.538" v="490" actId="14100"/>
          <ac:spMkLst>
            <pc:docMk/>
            <pc:sldMk cId="3381934261" sldId="281"/>
            <ac:spMk id="9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5:31.593" v="503" actId="255"/>
          <ac:spMkLst>
            <pc:docMk/>
            <pc:sldMk cId="3381934261" sldId="281"/>
            <ac:spMk id="10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5:46.937" v="508" actId="14100"/>
          <ac:picMkLst>
            <pc:docMk/>
            <pc:sldMk cId="3381934261" sldId="281"/>
            <ac:picMk id="4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36:03.412" v="511" actId="403"/>
        <pc:sldMkLst>
          <pc:docMk/>
          <pc:sldMk cId="3387289267" sldId="283"/>
        </pc:sldMkLst>
        <pc:spChg chg="mod">
          <ac:chgData name="Sara Penice" userId="e5408ebbaa8a32a0" providerId="LiveId" clId="{918C0124-BDE1-4C15-B968-C5C5E9045817}" dt="2026-09-13T14:36:03.412" v="511" actId="403"/>
          <ac:spMkLst>
            <pc:docMk/>
            <pc:sldMk cId="3387289267" sldId="283"/>
            <ac:spMk id="2" creationId="{00000000-0000-0000-0000-000000000000}"/>
          </ac:spMkLst>
        </pc:spChg>
      </pc:sldChg>
      <pc:sldChg chg="delSp modTransition modAnim">
        <pc:chgData name="Sara Penice" userId="e5408ebbaa8a32a0" providerId="LiveId" clId="{918C0124-BDE1-4C15-B968-C5C5E9045817}" dt="2026-09-12T23:02:22.002" v="0"/>
        <pc:sldMkLst>
          <pc:docMk/>
          <pc:sldMk cId="1427096025" sldId="284"/>
        </pc:sldMkLst>
      </pc:sldChg>
      <pc:sldChg chg="delSp modSp mod modTransition modAnim">
        <pc:chgData name="Sara Penice" userId="e5408ebbaa8a32a0" providerId="LiveId" clId="{918C0124-BDE1-4C15-B968-C5C5E9045817}" dt="2026-09-13T14:36:35.710" v="518" actId="122"/>
        <pc:sldMkLst>
          <pc:docMk/>
          <pc:sldMk cId="2794736245" sldId="286"/>
        </pc:sldMkLst>
        <pc:spChg chg="mod">
          <ac:chgData name="Sara Penice" userId="e5408ebbaa8a32a0" providerId="LiveId" clId="{918C0124-BDE1-4C15-B968-C5C5E9045817}" dt="2026-09-13T14:36:35.710" v="518" actId="122"/>
          <ac:spMkLst>
            <pc:docMk/>
            <pc:sldMk cId="2794736245" sldId="286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6:30.477" v="516" actId="20577"/>
          <ac:spMkLst>
            <pc:docMk/>
            <pc:sldMk cId="2794736245" sldId="286"/>
            <ac:spMk id="4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6:33.044" v="517" actId="1076"/>
          <ac:picMkLst>
            <pc:docMk/>
            <pc:sldMk cId="2794736245" sldId="286"/>
            <ac:picMk id="20482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36:59.948" v="520" actId="14100"/>
        <pc:sldMkLst>
          <pc:docMk/>
          <pc:sldMk cId="1604294921" sldId="287"/>
        </pc:sldMkLst>
        <pc:spChg chg="mod">
          <ac:chgData name="Sara Penice" userId="e5408ebbaa8a32a0" providerId="LiveId" clId="{918C0124-BDE1-4C15-B968-C5C5E9045817}" dt="2026-09-13T14:36:52.395" v="519" actId="20577"/>
          <ac:spMkLst>
            <pc:docMk/>
            <pc:sldMk cId="1604294921" sldId="287"/>
            <ac:spMk id="5" creationId="{00000000-0000-0000-0000-000000000000}"/>
          </ac:spMkLst>
        </pc:spChg>
        <pc:spChg chg="mod">
          <ac:chgData name="Sara Penice" userId="e5408ebbaa8a32a0" providerId="LiveId" clId="{918C0124-BDE1-4C15-B968-C5C5E9045817}" dt="2026-09-12T23:31:55.003" v="138" actId="27636"/>
          <ac:spMkLst>
            <pc:docMk/>
            <pc:sldMk cId="1604294921" sldId="287"/>
            <ac:spMk id="8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6:59.948" v="520" actId="14100"/>
          <ac:picMkLst>
            <pc:docMk/>
            <pc:sldMk cId="1604294921" sldId="287"/>
            <ac:picMk id="7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37:29.872" v="526" actId="1076"/>
        <pc:sldMkLst>
          <pc:docMk/>
          <pc:sldMk cId="415092132" sldId="288"/>
        </pc:sldMkLst>
        <pc:spChg chg="mod">
          <ac:chgData name="Sara Penice" userId="e5408ebbaa8a32a0" providerId="LiveId" clId="{918C0124-BDE1-4C15-B968-C5C5E9045817}" dt="2026-09-13T14:37:28.136" v="525" actId="14100"/>
          <ac:spMkLst>
            <pc:docMk/>
            <pc:sldMk cId="415092132" sldId="288"/>
            <ac:spMk id="7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7:29.872" v="526" actId="1076"/>
          <ac:picMkLst>
            <pc:docMk/>
            <pc:sldMk cId="415092132" sldId="288"/>
            <ac:picMk id="9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38:22.481" v="542" actId="1076"/>
        <pc:sldMkLst>
          <pc:docMk/>
          <pc:sldMk cId="2184762426" sldId="289"/>
        </pc:sldMkLst>
        <pc:spChg chg="mod">
          <ac:chgData name="Sara Penice" userId="e5408ebbaa8a32a0" providerId="LiveId" clId="{918C0124-BDE1-4C15-B968-C5C5E9045817}" dt="2026-09-13T14:38:20.730" v="541" actId="122"/>
          <ac:spMkLst>
            <pc:docMk/>
            <pc:sldMk cId="2184762426" sldId="289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8:07.296" v="537" actId="14100"/>
          <ac:spMkLst>
            <pc:docMk/>
            <pc:sldMk cId="2184762426" sldId="289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8:22.481" v="542" actId="1076"/>
          <ac:picMkLst>
            <pc:docMk/>
            <pc:sldMk cId="2184762426" sldId="289"/>
            <ac:picMk id="5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14:37:55.309" v="535" actId="14100"/>
        <pc:sldMkLst>
          <pc:docMk/>
          <pc:sldMk cId="1741255645" sldId="290"/>
        </pc:sldMkLst>
        <pc:spChg chg="mod">
          <ac:chgData name="Sara Penice" userId="e5408ebbaa8a32a0" providerId="LiveId" clId="{918C0124-BDE1-4C15-B968-C5C5E9045817}" dt="2026-09-13T14:37:38.925" v="528" actId="1076"/>
          <ac:spMkLst>
            <pc:docMk/>
            <pc:sldMk cId="1741255645" sldId="290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37:55.309" v="535" actId="14100"/>
          <ac:picMkLst>
            <pc:docMk/>
            <pc:sldMk cId="1741255645" sldId="290"/>
            <ac:picMk id="5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14:37:47.709" v="532" actId="14100"/>
          <ac:picMkLst>
            <pc:docMk/>
            <pc:sldMk cId="1741255645" sldId="290"/>
            <ac:picMk id="6" creationId="{00000000-0000-0000-0000-000000000000}"/>
          </ac:picMkLst>
        </pc:picChg>
      </pc:sldChg>
      <pc:sldChg chg="addSp delSp modSp mod modTransition modAnim">
        <pc:chgData name="Sara Penice" userId="e5408ebbaa8a32a0" providerId="LiveId" clId="{918C0124-BDE1-4C15-B968-C5C5E9045817}" dt="2026-09-13T14:57:09.998" v="637" actId="1076"/>
        <pc:sldMkLst>
          <pc:docMk/>
          <pc:sldMk cId="2320427707" sldId="291"/>
        </pc:sldMkLst>
        <pc:spChg chg="mod">
          <ac:chgData name="Sara Penice" userId="e5408ebbaa8a32a0" providerId="LiveId" clId="{918C0124-BDE1-4C15-B968-C5C5E9045817}" dt="2026-09-13T14:38:48.655" v="548" actId="14100"/>
          <ac:spMkLst>
            <pc:docMk/>
            <pc:sldMk cId="2320427707" sldId="291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8:35.527" v="544" actId="1076"/>
          <ac:spMkLst>
            <pc:docMk/>
            <pc:sldMk cId="2320427707" sldId="291"/>
            <ac:spMk id="3" creationId="{00000000-0000-0000-0000-000000000000}"/>
          </ac:spMkLst>
        </pc:spChg>
        <pc:picChg chg="add mod modCrop">
          <ac:chgData name="Sara Penice" userId="e5408ebbaa8a32a0" providerId="LiveId" clId="{918C0124-BDE1-4C15-B968-C5C5E9045817}" dt="2026-09-13T14:57:03.813" v="636" actId="14100"/>
          <ac:picMkLst>
            <pc:docMk/>
            <pc:sldMk cId="2320427707" sldId="291"/>
            <ac:picMk id="5" creationId="{EAB8C66A-6225-5BC6-2216-6395F65C5206}"/>
          </ac:picMkLst>
        </pc:picChg>
        <pc:picChg chg="mod">
          <ac:chgData name="Sara Penice" userId="e5408ebbaa8a32a0" providerId="LiveId" clId="{918C0124-BDE1-4C15-B968-C5C5E9045817}" dt="2026-09-13T14:57:09.998" v="637" actId="1076"/>
          <ac:picMkLst>
            <pc:docMk/>
            <pc:sldMk cId="2320427707" sldId="291"/>
            <ac:picMk id="3074" creationId="{00000000-0000-0000-0000-000000000000}"/>
          </ac:picMkLst>
        </pc:picChg>
      </pc:sldChg>
      <pc:sldChg chg="delSp modSp modTransition modAnim">
        <pc:chgData name="Sara Penice" userId="e5408ebbaa8a32a0" providerId="LiveId" clId="{918C0124-BDE1-4C15-B968-C5C5E9045817}" dt="2026-09-13T14:39:01.194" v="553" actId="1076"/>
        <pc:sldMkLst>
          <pc:docMk/>
          <pc:sldMk cId="2945073438" sldId="292"/>
        </pc:sldMkLst>
        <pc:picChg chg="mod">
          <ac:chgData name="Sara Penice" userId="e5408ebbaa8a32a0" providerId="LiveId" clId="{918C0124-BDE1-4C15-B968-C5C5E9045817}" dt="2026-09-13T14:39:01.194" v="553" actId="1076"/>
          <ac:picMkLst>
            <pc:docMk/>
            <pc:sldMk cId="2945073438" sldId="292"/>
            <ac:picMk id="22530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14:38:58.756" v="551" actId="1076"/>
          <ac:picMkLst>
            <pc:docMk/>
            <pc:sldMk cId="2945073438" sldId="292"/>
            <ac:picMk id="22531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2T23:31:55.024" v="141" actId="27636"/>
        <pc:sldMkLst>
          <pc:docMk/>
          <pc:sldMk cId="3480433756" sldId="293"/>
        </pc:sldMkLst>
        <pc:spChg chg="mod">
          <ac:chgData name="Sara Penice" userId="e5408ebbaa8a32a0" providerId="LiveId" clId="{918C0124-BDE1-4C15-B968-C5C5E9045817}" dt="2026-09-12T23:31:55.024" v="141" actId="27636"/>
          <ac:spMkLst>
            <pc:docMk/>
            <pc:sldMk cId="3480433756" sldId="293"/>
            <ac:spMk id="10" creationId="{00000000-0000-0000-0000-000000000000}"/>
          </ac:spMkLst>
        </pc:spChg>
      </pc:sldChg>
      <pc:sldChg chg="delSp modSp mod modTransition modAnim">
        <pc:chgData name="Sara Penice" userId="e5408ebbaa8a32a0" providerId="LiveId" clId="{918C0124-BDE1-4C15-B968-C5C5E9045817}" dt="2026-09-13T14:39:53.070" v="565" actId="122"/>
        <pc:sldMkLst>
          <pc:docMk/>
          <pc:sldMk cId="532860387" sldId="295"/>
        </pc:sldMkLst>
        <pc:spChg chg="mod">
          <ac:chgData name="Sara Penice" userId="e5408ebbaa8a32a0" providerId="LiveId" clId="{918C0124-BDE1-4C15-B968-C5C5E9045817}" dt="2026-09-13T14:39:53.070" v="565" actId="122"/>
          <ac:spMkLst>
            <pc:docMk/>
            <pc:sldMk cId="532860387" sldId="295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39:49.429" v="564" actId="27636"/>
          <ac:spMkLst>
            <pc:docMk/>
            <pc:sldMk cId="532860387" sldId="295"/>
            <ac:spMk id="3" creationId="{00000000-0000-0000-0000-000000000000}"/>
          </ac:spMkLst>
        </pc:spChg>
      </pc:sldChg>
      <pc:sldChg chg="delSp modTransition modAnim">
        <pc:chgData name="Sara Penice" userId="e5408ebbaa8a32a0" providerId="LiveId" clId="{918C0124-BDE1-4C15-B968-C5C5E9045817}" dt="2026-09-12T23:02:22.002" v="0"/>
        <pc:sldMkLst>
          <pc:docMk/>
          <pc:sldMk cId="1629252381" sldId="296"/>
        </pc:sldMkLst>
      </pc:sldChg>
      <pc:sldChg chg="delSp modSp ord modTransition modAnim">
        <pc:chgData name="Sara Penice" userId="e5408ebbaa8a32a0" providerId="LiveId" clId="{918C0124-BDE1-4C15-B968-C5C5E9045817}" dt="2026-09-13T22:27:16.729" v="953"/>
        <pc:sldMkLst>
          <pc:docMk/>
          <pc:sldMk cId="3862364605" sldId="297"/>
        </pc:sldMkLst>
        <pc:spChg chg="mod">
          <ac:chgData name="Sara Penice" userId="e5408ebbaa8a32a0" providerId="LiveId" clId="{918C0124-BDE1-4C15-B968-C5C5E9045817}" dt="2026-09-12T23:31:54.721" v="132"/>
          <ac:spMkLst>
            <pc:docMk/>
            <pc:sldMk cId="3862364605" sldId="297"/>
            <ac:spMk id="2" creationId="{00000000-0000-0000-0000-000000000000}"/>
          </ac:spMkLst>
        </pc:spChg>
        <pc:picChg chg="mod">
          <ac:chgData name="Sara Penice" userId="e5408ebbaa8a32a0" providerId="LiveId" clId="{918C0124-BDE1-4C15-B968-C5C5E9045817}" dt="2026-09-12T23:31:54.721" v="132"/>
          <ac:picMkLst>
            <pc:docMk/>
            <pc:sldMk cId="3862364605" sldId="297"/>
            <ac:picMk id="4" creationId="{00000000-0000-0000-0000-000000000000}"/>
          </ac:picMkLst>
        </pc:picChg>
      </pc:sldChg>
      <pc:sldChg chg="delSp modSp mod ord modTransition modAnim">
        <pc:chgData name="Sara Penice" userId="e5408ebbaa8a32a0" providerId="LiveId" clId="{918C0124-BDE1-4C15-B968-C5C5E9045817}" dt="2026-09-13T22:27:18.944" v="955"/>
        <pc:sldMkLst>
          <pc:docMk/>
          <pc:sldMk cId="1179226426" sldId="301"/>
        </pc:sldMkLst>
        <pc:spChg chg="mod">
          <ac:chgData name="Sara Penice" userId="e5408ebbaa8a32a0" providerId="LiveId" clId="{918C0124-BDE1-4C15-B968-C5C5E9045817}" dt="2026-09-13T14:40:52.052" v="574" actId="122"/>
          <ac:spMkLst>
            <pc:docMk/>
            <pc:sldMk cId="1179226426" sldId="301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0:49.857" v="573" actId="1076"/>
          <ac:spMkLst>
            <pc:docMk/>
            <pc:sldMk cId="1179226426" sldId="301"/>
            <ac:spMk id="3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0:30.782" v="570" actId="1076"/>
          <ac:spMkLst>
            <pc:docMk/>
            <pc:sldMk cId="1179226426" sldId="301"/>
            <ac:spMk id="5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0:32.928" v="571" actId="1076"/>
          <ac:spMkLst>
            <pc:docMk/>
            <pc:sldMk cId="1179226426" sldId="301"/>
            <ac:spMk id="6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0:28.434" v="569" actId="1076"/>
          <ac:spMkLst>
            <pc:docMk/>
            <pc:sldMk cId="1179226426" sldId="301"/>
            <ac:spMk id="8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40:24.947" v="568" actId="1076"/>
          <ac:picMkLst>
            <pc:docMk/>
            <pc:sldMk cId="1179226426" sldId="301"/>
            <ac:picMk id="1026" creationId="{00000000-0000-0000-0000-000000000000}"/>
          </ac:picMkLst>
        </pc:picChg>
      </pc:sldChg>
      <pc:sldChg chg="delSp modSp mod modTransition modAnim">
        <pc:chgData name="Sara Penice" userId="e5408ebbaa8a32a0" providerId="LiveId" clId="{918C0124-BDE1-4C15-B968-C5C5E9045817}" dt="2026-09-13T22:27:54.342" v="963" actId="14100"/>
        <pc:sldMkLst>
          <pc:docMk/>
          <pc:sldMk cId="52636649" sldId="302"/>
        </pc:sldMkLst>
        <pc:spChg chg="mod">
          <ac:chgData name="Sara Penice" userId="e5408ebbaa8a32a0" providerId="LiveId" clId="{918C0124-BDE1-4C15-B968-C5C5E9045817}" dt="2026-09-13T14:41:25.466" v="580" actId="27636"/>
          <ac:spMkLst>
            <pc:docMk/>
            <pc:sldMk cId="52636649" sldId="302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22:27:43.811" v="959" actId="14100"/>
          <ac:spMkLst>
            <pc:docMk/>
            <pc:sldMk cId="52636649" sldId="302"/>
            <ac:spMk id="3" creationId="{00000000-0000-0000-0000-000000000000}"/>
          </ac:spMkLst>
        </pc:spChg>
        <pc:picChg chg="mod">
          <ac:chgData name="Sara Penice" userId="e5408ebbaa8a32a0" providerId="LiveId" clId="{918C0124-BDE1-4C15-B968-C5C5E9045817}" dt="2026-09-13T22:27:46.303" v="960" actId="1076"/>
          <ac:picMkLst>
            <pc:docMk/>
            <pc:sldMk cId="52636649" sldId="302"/>
            <ac:picMk id="5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22:27:50.097" v="962" actId="1076"/>
          <ac:picMkLst>
            <pc:docMk/>
            <pc:sldMk cId="52636649" sldId="302"/>
            <ac:picMk id="7" creationId="{00000000-0000-0000-0000-000000000000}"/>
          </ac:picMkLst>
        </pc:picChg>
        <pc:picChg chg="mod">
          <ac:chgData name="Sara Penice" userId="e5408ebbaa8a32a0" providerId="LiveId" clId="{918C0124-BDE1-4C15-B968-C5C5E9045817}" dt="2026-09-13T22:27:54.342" v="963" actId="14100"/>
          <ac:picMkLst>
            <pc:docMk/>
            <pc:sldMk cId="52636649" sldId="302"/>
            <ac:picMk id="8" creationId="{00000000-0000-0000-0000-000000000000}"/>
          </ac:picMkLst>
        </pc:picChg>
      </pc:sldChg>
      <pc:sldChg chg="delSp modSp mod ord modTransition modAnim">
        <pc:chgData name="Sara Penice" userId="e5408ebbaa8a32a0" providerId="LiveId" clId="{918C0124-BDE1-4C15-B968-C5C5E9045817}" dt="2026-09-15T10:37:31.930" v="1179"/>
        <pc:sldMkLst>
          <pc:docMk/>
          <pc:sldMk cId="869736841" sldId="303"/>
        </pc:sldMkLst>
        <pc:spChg chg="mod">
          <ac:chgData name="Sara Penice" userId="e5408ebbaa8a32a0" providerId="LiveId" clId="{918C0124-BDE1-4C15-B968-C5C5E9045817}" dt="2026-09-13T14:44:23.525" v="618" actId="1076"/>
          <ac:spMkLst>
            <pc:docMk/>
            <pc:sldMk cId="869736841" sldId="303"/>
            <ac:spMk id="5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4:51.752" v="620" actId="1076"/>
          <ac:spMkLst>
            <pc:docMk/>
            <pc:sldMk cId="869736841" sldId="303"/>
            <ac:spMk id="6" creationId="{00000000-0000-0000-0000-000000000000}"/>
          </ac:spMkLst>
        </pc:spChg>
      </pc:sldChg>
      <pc:sldChg chg="delSp modSp mod modTransition modAnim">
        <pc:chgData name="Sara Penice" userId="e5408ebbaa8a32a0" providerId="LiveId" clId="{918C0124-BDE1-4C15-B968-C5C5E9045817}" dt="2026-09-13T14:43:43.777" v="612" actId="27636"/>
        <pc:sldMkLst>
          <pc:docMk/>
          <pc:sldMk cId="2633277586" sldId="304"/>
        </pc:sldMkLst>
        <pc:spChg chg="mod">
          <ac:chgData name="Sara Penice" userId="e5408ebbaa8a32a0" providerId="LiveId" clId="{918C0124-BDE1-4C15-B968-C5C5E9045817}" dt="2026-09-13T14:43:37.327" v="610" actId="1076"/>
          <ac:spMkLst>
            <pc:docMk/>
            <pc:sldMk cId="2633277586" sldId="304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14:43:43.777" v="612" actId="27636"/>
          <ac:spMkLst>
            <pc:docMk/>
            <pc:sldMk cId="2633277586" sldId="304"/>
            <ac:spMk id="3" creationId="{00000000-0000-0000-0000-000000000000}"/>
          </ac:spMkLst>
        </pc:spChg>
      </pc:sldChg>
      <pc:sldChg chg="addSp delSp modSp mod ord modTransition modAnim">
        <pc:chgData name="Sara Penice" userId="e5408ebbaa8a32a0" providerId="LiveId" clId="{918C0124-BDE1-4C15-B968-C5C5E9045817}" dt="2026-09-13T22:07:19.422" v="725" actId="14100"/>
        <pc:sldMkLst>
          <pc:docMk/>
          <pc:sldMk cId="1419273283" sldId="305"/>
        </pc:sldMkLst>
        <pc:spChg chg="mod">
          <ac:chgData name="Sara Penice" userId="e5408ebbaa8a32a0" providerId="LiveId" clId="{918C0124-BDE1-4C15-B968-C5C5E9045817}" dt="2026-09-13T14:43:51.331" v="613" actId="122"/>
          <ac:spMkLst>
            <pc:docMk/>
            <pc:sldMk cId="1419273283" sldId="305"/>
            <ac:spMk id="2" creationId="{00000000-0000-0000-0000-000000000000}"/>
          </ac:spMkLst>
        </pc:spChg>
        <pc:spChg chg="mod">
          <ac:chgData name="Sara Penice" userId="e5408ebbaa8a32a0" providerId="LiveId" clId="{918C0124-BDE1-4C15-B968-C5C5E9045817}" dt="2026-09-13T22:07:14.520" v="723" actId="207"/>
          <ac:spMkLst>
            <pc:docMk/>
            <pc:sldMk cId="1419273283" sldId="305"/>
            <ac:spMk id="3" creationId="{00000000-0000-0000-0000-000000000000}"/>
          </ac:spMkLst>
        </pc:spChg>
        <pc:picChg chg="add mod">
          <ac:chgData name="Sara Penice" userId="e5408ebbaa8a32a0" providerId="LiveId" clId="{918C0124-BDE1-4C15-B968-C5C5E9045817}" dt="2026-09-13T22:07:19.422" v="725" actId="14100"/>
          <ac:picMkLst>
            <pc:docMk/>
            <pc:sldMk cId="1419273283" sldId="305"/>
            <ac:picMk id="7" creationId="{26D7E351-F657-B76E-06B6-38AFDD12BBE8}"/>
          </ac:picMkLst>
        </pc:picChg>
      </pc:sldChg>
      <pc:sldChg chg="delSp ord modTransition modAnim">
        <pc:chgData name="Sara Penice" userId="e5408ebbaa8a32a0" providerId="LiveId" clId="{918C0124-BDE1-4C15-B968-C5C5E9045817}" dt="2026-09-13T22:28:44.409" v="973"/>
        <pc:sldMkLst>
          <pc:docMk/>
          <pc:sldMk cId="2492974272" sldId="307"/>
        </pc:sldMkLst>
      </pc:sldChg>
      <pc:sldChg chg="delSp modSp mod ord modTransition modAnim">
        <pc:chgData name="Sara Penice" userId="e5408ebbaa8a32a0" providerId="LiveId" clId="{918C0124-BDE1-4C15-B968-C5C5E9045817}" dt="2026-09-13T15:01:56.815" v="672" actId="122"/>
        <pc:sldMkLst>
          <pc:docMk/>
          <pc:sldMk cId="731294986" sldId="308"/>
        </pc:sldMkLst>
        <pc:spChg chg="mod">
          <ac:chgData name="Sara Penice" userId="e5408ebbaa8a32a0" providerId="LiveId" clId="{918C0124-BDE1-4C15-B968-C5C5E9045817}" dt="2026-09-13T15:01:56.815" v="672" actId="122"/>
          <ac:spMkLst>
            <pc:docMk/>
            <pc:sldMk cId="731294986" sldId="308"/>
            <ac:spMk id="2" creationId="{00000000-0000-0000-0000-000000000000}"/>
          </ac:spMkLst>
        </pc:spChg>
        <pc:picChg chg="mod">
          <ac:chgData name="Sara Penice" userId="e5408ebbaa8a32a0" providerId="LiveId" clId="{918C0124-BDE1-4C15-B968-C5C5E9045817}" dt="2026-09-13T15:01:53.637" v="671" actId="1076"/>
          <ac:picMkLst>
            <pc:docMk/>
            <pc:sldMk cId="731294986" sldId="308"/>
            <ac:picMk id="4" creationId="{00000000-0000-0000-0000-000000000000}"/>
          </ac:picMkLst>
        </pc:picChg>
      </pc:sldChg>
      <pc:sldChg chg="delSp modSp mod ord modTransition modAnim">
        <pc:chgData name="Sara Penice" userId="e5408ebbaa8a32a0" providerId="LiveId" clId="{918C0124-BDE1-4C15-B968-C5C5E9045817}" dt="2026-09-13T22:28:46.563" v="975"/>
        <pc:sldMkLst>
          <pc:docMk/>
          <pc:sldMk cId="893497793" sldId="309"/>
        </pc:sldMkLst>
        <pc:spChg chg="mod">
          <ac:chgData name="Sara Penice" userId="e5408ebbaa8a32a0" providerId="LiveId" clId="{918C0124-BDE1-4C15-B968-C5C5E9045817}" dt="2026-09-13T14:44:11.496" v="615" actId="1076"/>
          <ac:spMkLst>
            <pc:docMk/>
            <pc:sldMk cId="893497793" sldId="309"/>
            <ac:spMk id="2" creationId="{00000000-0000-0000-0000-000000000000}"/>
          </ac:spMkLst>
        </pc:spChg>
        <pc:picChg chg="mod">
          <ac:chgData name="Sara Penice" userId="e5408ebbaa8a32a0" providerId="LiveId" clId="{918C0124-BDE1-4C15-B968-C5C5E9045817}" dt="2026-09-13T14:44:13.448" v="616" actId="1076"/>
          <ac:picMkLst>
            <pc:docMk/>
            <pc:sldMk cId="893497793" sldId="309"/>
            <ac:picMk id="4" creationId="{00000000-0000-0000-0000-000000000000}"/>
          </ac:picMkLst>
        </pc:picChg>
      </pc:sldChg>
      <pc:sldChg chg="addSp modSp new mod">
        <pc:chgData name="Sara Penice" userId="e5408ebbaa8a32a0" providerId="LiveId" clId="{918C0124-BDE1-4C15-B968-C5C5E9045817}" dt="2026-09-13T14:08:36.656" v="274" actId="14100"/>
        <pc:sldMkLst>
          <pc:docMk/>
          <pc:sldMk cId="142290181" sldId="311"/>
        </pc:sldMkLst>
        <pc:picChg chg="add mod">
          <ac:chgData name="Sara Penice" userId="e5408ebbaa8a32a0" providerId="LiveId" clId="{918C0124-BDE1-4C15-B968-C5C5E9045817}" dt="2026-09-13T14:08:36.656" v="274" actId="14100"/>
          <ac:picMkLst>
            <pc:docMk/>
            <pc:sldMk cId="142290181" sldId="311"/>
            <ac:picMk id="2" creationId="{22127BDA-27DC-D262-B31E-1409A10DA027}"/>
          </ac:picMkLst>
        </pc:picChg>
      </pc:sldChg>
      <pc:sldChg chg="addSp delSp modSp new mod ord">
        <pc:chgData name="Sara Penice" userId="e5408ebbaa8a32a0" providerId="LiveId" clId="{918C0124-BDE1-4C15-B968-C5C5E9045817}" dt="2026-09-13T14:05:01.456" v="265"/>
        <pc:sldMkLst>
          <pc:docMk/>
          <pc:sldMk cId="3959326219" sldId="312"/>
        </pc:sldMkLst>
        <pc:spChg chg="mod">
          <ac:chgData name="Sara Penice" userId="e5408ebbaa8a32a0" providerId="LiveId" clId="{918C0124-BDE1-4C15-B968-C5C5E9045817}" dt="2026-09-12T23:45:16.767" v="238" actId="14100"/>
          <ac:spMkLst>
            <pc:docMk/>
            <pc:sldMk cId="3959326219" sldId="312"/>
            <ac:spMk id="2" creationId="{BD6EB46B-9287-D487-330F-0FE92CCF980E}"/>
          </ac:spMkLst>
        </pc:spChg>
        <pc:spChg chg="add mod">
          <ac:chgData name="Sara Penice" userId="e5408ebbaa8a32a0" providerId="LiveId" clId="{918C0124-BDE1-4C15-B968-C5C5E9045817}" dt="2026-09-12T23:46:37.021" v="259" actId="207"/>
          <ac:spMkLst>
            <pc:docMk/>
            <pc:sldMk cId="3959326219" sldId="312"/>
            <ac:spMk id="4" creationId="{DBAF4367-B3AC-7F45-247B-25F93A7CEDE2}"/>
          </ac:spMkLst>
        </pc:spChg>
      </pc:sldChg>
      <pc:sldChg chg="addSp delSp modSp new mod">
        <pc:chgData name="Sara Penice" userId="e5408ebbaa8a32a0" providerId="LiveId" clId="{918C0124-BDE1-4C15-B968-C5C5E9045817}" dt="2026-09-13T15:00:10.287" v="663" actId="21"/>
        <pc:sldMkLst>
          <pc:docMk/>
          <pc:sldMk cId="3901300965" sldId="313"/>
        </pc:sldMkLst>
        <pc:spChg chg="mod">
          <ac:chgData name="Sara Penice" userId="e5408ebbaa8a32a0" providerId="LiveId" clId="{918C0124-BDE1-4C15-B968-C5C5E9045817}" dt="2026-09-13T14:59:00.360" v="644" actId="122"/>
          <ac:spMkLst>
            <pc:docMk/>
            <pc:sldMk cId="3901300965" sldId="313"/>
            <ac:spMk id="2" creationId="{31019D6E-3F92-944B-6B5C-CE507A1D1EAB}"/>
          </ac:spMkLst>
        </pc:spChg>
        <pc:picChg chg="add mod ord">
          <ac:chgData name="Sara Penice" userId="e5408ebbaa8a32a0" providerId="LiveId" clId="{918C0124-BDE1-4C15-B968-C5C5E9045817}" dt="2026-09-13T14:59:16.129" v="648" actId="1076"/>
          <ac:picMkLst>
            <pc:docMk/>
            <pc:sldMk cId="3901300965" sldId="313"/>
            <ac:picMk id="5" creationId="{863B728F-B6E1-7918-3DC3-9A331F3938E9}"/>
          </ac:picMkLst>
        </pc:picChg>
      </pc:sldChg>
      <pc:sldChg chg="modSp new mod">
        <pc:chgData name="Sara Penice" userId="e5408ebbaa8a32a0" providerId="LiveId" clId="{918C0124-BDE1-4C15-B968-C5C5E9045817}" dt="2026-09-13T22:06:43.273" v="722" actId="20577"/>
        <pc:sldMkLst>
          <pc:docMk/>
          <pc:sldMk cId="1827968816" sldId="314"/>
        </pc:sldMkLst>
        <pc:spChg chg="mod">
          <ac:chgData name="Sara Penice" userId="e5408ebbaa8a32a0" providerId="LiveId" clId="{918C0124-BDE1-4C15-B968-C5C5E9045817}" dt="2026-09-13T22:05:04.852" v="715" actId="1076"/>
          <ac:spMkLst>
            <pc:docMk/>
            <pc:sldMk cId="1827968816" sldId="314"/>
            <ac:spMk id="2" creationId="{72E2DF8D-6D0F-E1B4-055F-111565C00D24}"/>
          </ac:spMkLst>
        </pc:spChg>
        <pc:spChg chg="mod">
          <ac:chgData name="Sara Penice" userId="e5408ebbaa8a32a0" providerId="LiveId" clId="{918C0124-BDE1-4C15-B968-C5C5E9045817}" dt="2026-09-13T22:06:43.273" v="722" actId="20577"/>
          <ac:spMkLst>
            <pc:docMk/>
            <pc:sldMk cId="1827968816" sldId="314"/>
            <ac:spMk id="3" creationId="{D04B5D59-C700-9218-7E78-8CE62FA524DF}"/>
          </ac:spMkLst>
        </pc:spChg>
      </pc:sldChg>
      <pc:sldChg chg="addSp delSp modSp new mod">
        <pc:chgData name="Sara Penice" userId="e5408ebbaa8a32a0" providerId="LiveId" clId="{918C0124-BDE1-4C15-B968-C5C5E9045817}" dt="2026-09-13T22:10:13.637" v="755" actId="1076"/>
        <pc:sldMkLst>
          <pc:docMk/>
          <pc:sldMk cId="3900211494" sldId="319"/>
        </pc:sldMkLst>
        <pc:spChg chg="mod">
          <ac:chgData name="Sara Penice" userId="e5408ebbaa8a32a0" providerId="LiveId" clId="{918C0124-BDE1-4C15-B968-C5C5E9045817}" dt="2026-09-13T22:09:29.778" v="741" actId="1076"/>
          <ac:spMkLst>
            <pc:docMk/>
            <pc:sldMk cId="3900211494" sldId="319"/>
            <ac:spMk id="2" creationId="{AFBAC3FC-6769-B0E5-D3A9-F52DB27121DC}"/>
          </ac:spMkLst>
        </pc:spChg>
        <pc:spChg chg="add del mod">
          <ac:chgData name="Sara Penice" userId="e5408ebbaa8a32a0" providerId="LiveId" clId="{918C0124-BDE1-4C15-B968-C5C5E9045817}" dt="2026-09-13T22:10:13.637" v="755" actId="1076"/>
          <ac:spMkLst>
            <pc:docMk/>
            <pc:sldMk cId="3900211494" sldId="319"/>
            <ac:spMk id="3" creationId="{B2E78544-87E6-E72A-4019-B84F959C31B8}"/>
          </ac:spMkLst>
        </pc:spChg>
      </pc:sldChg>
      <pc:sldChg chg="addSp delSp modSp new mod">
        <pc:chgData name="Sara Penice" userId="e5408ebbaa8a32a0" providerId="LiveId" clId="{918C0124-BDE1-4C15-B968-C5C5E9045817}" dt="2026-09-13T22:11:33.485" v="771" actId="14100"/>
        <pc:sldMkLst>
          <pc:docMk/>
          <pc:sldMk cId="1548628101" sldId="320"/>
        </pc:sldMkLst>
        <pc:spChg chg="mod">
          <ac:chgData name="Sara Penice" userId="e5408ebbaa8a32a0" providerId="LiveId" clId="{918C0124-BDE1-4C15-B968-C5C5E9045817}" dt="2026-09-13T22:11:29.658" v="769" actId="14100"/>
          <ac:spMkLst>
            <pc:docMk/>
            <pc:sldMk cId="1548628101" sldId="320"/>
            <ac:spMk id="2" creationId="{E173CC88-2EBF-22FF-501B-168C8228D9C9}"/>
          </ac:spMkLst>
        </pc:spChg>
        <pc:picChg chg="add mod ord">
          <ac:chgData name="Sara Penice" userId="e5408ebbaa8a32a0" providerId="LiveId" clId="{918C0124-BDE1-4C15-B968-C5C5E9045817}" dt="2026-09-13T22:11:33.485" v="771" actId="14100"/>
          <ac:picMkLst>
            <pc:docMk/>
            <pc:sldMk cId="1548628101" sldId="320"/>
            <ac:picMk id="5" creationId="{CE7C5B19-0269-E67B-D6C2-A41F556B75DD}"/>
          </ac:picMkLst>
        </pc:picChg>
      </pc:sldChg>
      <pc:sldChg chg="addSp modSp new mod ord">
        <pc:chgData name="Sara Penice" userId="e5408ebbaa8a32a0" providerId="LiveId" clId="{918C0124-BDE1-4C15-B968-C5C5E9045817}" dt="2026-09-13T22:28:34.026" v="969"/>
        <pc:sldMkLst>
          <pc:docMk/>
          <pc:sldMk cId="3945795745" sldId="321"/>
        </pc:sldMkLst>
        <pc:spChg chg="mod">
          <ac:chgData name="Sara Penice" userId="e5408ebbaa8a32a0" providerId="LiveId" clId="{918C0124-BDE1-4C15-B968-C5C5E9045817}" dt="2026-09-13T22:20:36.115" v="888" actId="1076"/>
          <ac:spMkLst>
            <pc:docMk/>
            <pc:sldMk cId="3945795745" sldId="321"/>
            <ac:spMk id="2" creationId="{BF44155A-2C8B-5B56-E49A-BED5A652F4A3}"/>
          </ac:spMkLst>
        </pc:spChg>
        <pc:spChg chg="mod">
          <ac:chgData name="Sara Penice" userId="e5408ebbaa8a32a0" providerId="LiveId" clId="{918C0124-BDE1-4C15-B968-C5C5E9045817}" dt="2026-09-13T22:20:29.836" v="886" actId="207"/>
          <ac:spMkLst>
            <pc:docMk/>
            <pc:sldMk cId="3945795745" sldId="321"/>
            <ac:spMk id="3" creationId="{6D6E7373-C838-1177-318E-CDA3999A7748}"/>
          </ac:spMkLst>
        </pc:spChg>
        <pc:picChg chg="add mod">
          <ac:chgData name="Sara Penice" userId="e5408ebbaa8a32a0" providerId="LiveId" clId="{918C0124-BDE1-4C15-B968-C5C5E9045817}" dt="2026-09-13T22:20:32.564" v="887" actId="1076"/>
          <ac:picMkLst>
            <pc:docMk/>
            <pc:sldMk cId="3945795745" sldId="321"/>
            <ac:picMk id="5" creationId="{DCD2E19D-5AEE-FB07-8BB9-3526BDC30352}"/>
          </ac:picMkLst>
        </pc:picChg>
        <pc:picChg chg="add mod">
          <ac:chgData name="Sara Penice" userId="e5408ebbaa8a32a0" providerId="LiveId" clId="{918C0124-BDE1-4C15-B968-C5C5E9045817}" dt="2026-09-13T22:20:55.633" v="892" actId="14100"/>
          <ac:picMkLst>
            <pc:docMk/>
            <pc:sldMk cId="3945795745" sldId="321"/>
            <ac:picMk id="7" creationId="{5DC93337-5DF8-FB52-1D1C-C772738A18CC}"/>
          </ac:picMkLst>
        </pc:picChg>
      </pc:sldChg>
      <pc:sldChg chg="addSp modSp new mod ord">
        <pc:chgData name="Sara Penice" userId="e5408ebbaa8a32a0" providerId="LiveId" clId="{918C0124-BDE1-4C15-B968-C5C5E9045817}" dt="2026-09-13T22:41:30.418" v="1024" actId="14100"/>
        <pc:sldMkLst>
          <pc:docMk/>
          <pc:sldMk cId="3128743974" sldId="322"/>
        </pc:sldMkLst>
        <pc:spChg chg="mod">
          <ac:chgData name="Sara Penice" userId="e5408ebbaa8a32a0" providerId="LiveId" clId="{918C0124-BDE1-4C15-B968-C5C5E9045817}" dt="2026-09-13T22:23:03.005" v="922" actId="122"/>
          <ac:spMkLst>
            <pc:docMk/>
            <pc:sldMk cId="3128743974" sldId="322"/>
            <ac:spMk id="2" creationId="{C6F2AE20-6ACB-6F2F-47DE-725564F52500}"/>
          </ac:spMkLst>
        </pc:spChg>
        <pc:spChg chg="mod">
          <ac:chgData name="Sara Penice" userId="e5408ebbaa8a32a0" providerId="LiveId" clId="{918C0124-BDE1-4C15-B968-C5C5E9045817}" dt="2026-09-13T22:23:30.082" v="923" actId="1076"/>
          <ac:spMkLst>
            <pc:docMk/>
            <pc:sldMk cId="3128743974" sldId="322"/>
            <ac:spMk id="3" creationId="{A5CED396-99E4-594C-68D1-6E460CE89E07}"/>
          </ac:spMkLst>
        </pc:spChg>
        <pc:picChg chg="add mod">
          <ac:chgData name="Sara Penice" userId="e5408ebbaa8a32a0" providerId="LiveId" clId="{918C0124-BDE1-4C15-B968-C5C5E9045817}" dt="2026-09-13T22:23:36.219" v="926" actId="1076"/>
          <ac:picMkLst>
            <pc:docMk/>
            <pc:sldMk cId="3128743974" sldId="322"/>
            <ac:picMk id="5" creationId="{119058F2-FDBB-962A-562C-5C6A4CFEA490}"/>
          </ac:picMkLst>
        </pc:picChg>
        <pc:picChg chg="add mod modCrop">
          <ac:chgData name="Sara Penice" userId="e5408ebbaa8a32a0" providerId="LiveId" clId="{918C0124-BDE1-4C15-B968-C5C5E9045817}" dt="2026-09-13T22:41:30.418" v="1024" actId="14100"/>
          <ac:picMkLst>
            <pc:docMk/>
            <pc:sldMk cId="3128743974" sldId="322"/>
            <ac:picMk id="7" creationId="{E59DC868-67E0-8D37-08D4-A354D82C6439}"/>
          </ac:picMkLst>
        </pc:picChg>
      </pc:sldChg>
      <pc:sldChg chg="addSp delSp modSp new mod">
        <pc:chgData name="Sara Penice" userId="e5408ebbaa8a32a0" providerId="LiveId" clId="{918C0124-BDE1-4C15-B968-C5C5E9045817}" dt="2026-09-13T22:29:37.322" v="980" actId="1076"/>
        <pc:sldMkLst>
          <pc:docMk/>
          <pc:sldMk cId="3485296755" sldId="323"/>
        </pc:sldMkLst>
        <pc:picChg chg="add mod ord">
          <ac:chgData name="Sara Penice" userId="e5408ebbaa8a32a0" providerId="LiveId" clId="{918C0124-BDE1-4C15-B968-C5C5E9045817}" dt="2026-09-13T22:29:37.322" v="980" actId="1076"/>
          <ac:picMkLst>
            <pc:docMk/>
            <pc:sldMk cId="3485296755" sldId="323"/>
            <ac:picMk id="5" creationId="{EEEC97F0-085B-4FA6-5A06-F5043075AD48}"/>
          </ac:picMkLst>
        </pc:picChg>
      </pc:sldChg>
      <pc:sldChg chg="addSp modSp new mod">
        <pc:chgData name="Sara Penice" userId="e5408ebbaa8a32a0" providerId="LiveId" clId="{918C0124-BDE1-4C15-B968-C5C5E9045817}" dt="2026-09-13T22:49:03.806" v="1063" actId="1076"/>
        <pc:sldMkLst>
          <pc:docMk/>
          <pc:sldMk cId="1169705815" sldId="324"/>
        </pc:sldMkLst>
        <pc:spChg chg="mod">
          <ac:chgData name="Sara Penice" userId="e5408ebbaa8a32a0" providerId="LiveId" clId="{918C0124-BDE1-4C15-B968-C5C5E9045817}" dt="2026-09-13T22:41:54.305" v="1025" actId="1076"/>
          <ac:spMkLst>
            <pc:docMk/>
            <pc:sldMk cId="1169705815" sldId="324"/>
            <ac:spMk id="2" creationId="{1A7FE854-FF74-EC35-0ED1-997767933652}"/>
          </ac:spMkLst>
        </pc:spChg>
        <pc:spChg chg="mod">
          <ac:chgData name="Sara Penice" userId="e5408ebbaa8a32a0" providerId="LiveId" clId="{918C0124-BDE1-4C15-B968-C5C5E9045817}" dt="2026-09-13T22:48:42.400" v="1057" actId="1076"/>
          <ac:spMkLst>
            <pc:docMk/>
            <pc:sldMk cId="1169705815" sldId="324"/>
            <ac:spMk id="3" creationId="{9764FD1C-C134-6EBA-D321-DE2574E42BFC}"/>
          </ac:spMkLst>
        </pc:spChg>
        <pc:picChg chg="add mod modCrop">
          <ac:chgData name="Sara Penice" userId="e5408ebbaa8a32a0" providerId="LiveId" clId="{918C0124-BDE1-4C15-B968-C5C5E9045817}" dt="2026-09-13T22:46:51.250" v="1042" actId="1076"/>
          <ac:picMkLst>
            <pc:docMk/>
            <pc:sldMk cId="1169705815" sldId="324"/>
            <ac:picMk id="5" creationId="{1FC5131C-5546-3D1E-D84B-8183C233E76E}"/>
          </ac:picMkLst>
        </pc:picChg>
        <pc:picChg chg="add mod modCrop">
          <ac:chgData name="Sara Penice" userId="e5408ebbaa8a32a0" providerId="LiveId" clId="{918C0124-BDE1-4C15-B968-C5C5E9045817}" dt="2026-09-13T22:49:03.806" v="1063" actId="1076"/>
          <ac:picMkLst>
            <pc:docMk/>
            <pc:sldMk cId="1169705815" sldId="324"/>
            <ac:picMk id="7" creationId="{B74523BA-3BBA-F0F5-7B54-413E64968E32}"/>
          </ac:picMkLst>
        </pc:picChg>
      </pc:sldChg>
      <pc:sldChg chg="addSp modSp new mod">
        <pc:chgData name="Sara Penice" userId="e5408ebbaa8a32a0" providerId="LiveId" clId="{918C0124-BDE1-4C15-B968-C5C5E9045817}" dt="2026-09-13T22:52:30.940" v="1092" actId="1076"/>
        <pc:sldMkLst>
          <pc:docMk/>
          <pc:sldMk cId="2347897985" sldId="325"/>
        </pc:sldMkLst>
        <pc:spChg chg="mod">
          <ac:chgData name="Sara Penice" userId="e5408ebbaa8a32a0" providerId="LiveId" clId="{918C0124-BDE1-4C15-B968-C5C5E9045817}" dt="2026-09-13T22:38:35.210" v="1012" actId="120"/>
          <ac:spMkLst>
            <pc:docMk/>
            <pc:sldMk cId="2347897985" sldId="325"/>
            <ac:spMk id="2" creationId="{E40AA904-7D2B-6BEB-2C8E-871AEC82BE1C}"/>
          </ac:spMkLst>
        </pc:spChg>
        <pc:spChg chg="mod">
          <ac:chgData name="Sara Penice" userId="e5408ebbaa8a32a0" providerId="LiveId" clId="{918C0124-BDE1-4C15-B968-C5C5E9045817}" dt="2026-09-13T22:52:29.337" v="1091" actId="1076"/>
          <ac:spMkLst>
            <pc:docMk/>
            <pc:sldMk cId="2347897985" sldId="325"/>
            <ac:spMk id="3" creationId="{A1F17969-16D0-6D99-46AF-398853678ECD}"/>
          </ac:spMkLst>
        </pc:spChg>
        <pc:picChg chg="add mod modCrop">
          <ac:chgData name="Sara Penice" userId="e5408ebbaa8a32a0" providerId="LiveId" clId="{918C0124-BDE1-4C15-B968-C5C5E9045817}" dt="2026-09-13T22:52:30.940" v="1092" actId="1076"/>
          <ac:picMkLst>
            <pc:docMk/>
            <pc:sldMk cId="2347897985" sldId="325"/>
            <ac:picMk id="5" creationId="{4F2B52A2-949C-5521-A4E6-D3FF9283067D}"/>
          </ac:picMkLst>
        </pc:picChg>
      </pc:sldChg>
      <pc:sldChg chg="delSp modSp new mod">
        <pc:chgData name="Sara Penice" userId="e5408ebbaa8a32a0" providerId="LiveId" clId="{918C0124-BDE1-4C15-B968-C5C5E9045817}" dt="2026-09-13T22:55:28.539" v="1122" actId="207"/>
        <pc:sldMkLst>
          <pc:docMk/>
          <pc:sldMk cId="3906405254" sldId="326"/>
        </pc:sldMkLst>
        <pc:spChg chg="mod">
          <ac:chgData name="Sara Penice" userId="e5408ebbaa8a32a0" providerId="LiveId" clId="{918C0124-BDE1-4C15-B968-C5C5E9045817}" dt="2026-09-13T22:54:55.176" v="1115" actId="1076"/>
          <ac:spMkLst>
            <pc:docMk/>
            <pc:sldMk cId="3906405254" sldId="326"/>
            <ac:spMk id="2" creationId="{01D86BC5-45CF-3896-42F2-2BD92B2BBE37}"/>
          </ac:spMkLst>
        </pc:spChg>
        <pc:spChg chg="mod">
          <ac:chgData name="Sara Penice" userId="e5408ebbaa8a32a0" providerId="LiveId" clId="{918C0124-BDE1-4C15-B968-C5C5E9045817}" dt="2026-09-13T22:55:28.539" v="1122" actId="207"/>
          <ac:spMkLst>
            <pc:docMk/>
            <pc:sldMk cId="3906405254" sldId="326"/>
            <ac:spMk id="3" creationId="{D1AC2671-6A8F-9647-96B3-844B36A21A0B}"/>
          </ac:spMkLst>
        </pc:spChg>
      </pc:sldChg>
      <pc:sldChg chg="addSp delSp modSp new mod">
        <pc:chgData name="Sara Penice" userId="e5408ebbaa8a32a0" providerId="LiveId" clId="{918C0124-BDE1-4C15-B968-C5C5E9045817}" dt="2026-09-13T23:04:54.714" v="1177" actId="1076"/>
        <pc:sldMkLst>
          <pc:docMk/>
          <pc:sldMk cId="2678561520" sldId="327"/>
        </pc:sldMkLst>
        <pc:spChg chg="add mod">
          <ac:chgData name="Sara Penice" userId="e5408ebbaa8a32a0" providerId="LiveId" clId="{918C0124-BDE1-4C15-B968-C5C5E9045817}" dt="2026-09-13T23:04:54.714" v="1177" actId="1076"/>
          <ac:spMkLst>
            <pc:docMk/>
            <pc:sldMk cId="2678561520" sldId="327"/>
            <ac:spMk id="16" creationId="{B916FA18-2FCE-F3AD-2BFA-165574059CCD}"/>
          </ac:spMkLst>
        </pc:spChg>
        <pc:picChg chg="add mod">
          <ac:chgData name="Sara Penice" userId="e5408ebbaa8a32a0" providerId="LiveId" clId="{918C0124-BDE1-4C15-B968-C5C5E9045817}" dt="2026-09-13T23:04:23.014" v="1168" actId="1076"/>
          <ac:picMkLst>
            <pc:docMk/>
            <pc:sldMk cId="2678561520" sldId="327"/>
            <ac:picMk id="10" creationId="{31FB4F48-CAF4-335F-F4DD-E58F09D8452D}"/>
          </ac:picMkLst>
        </pc:picChg>
        <pc:picChg chg="add mod modCrop">
          <ac:chgData name="Sara Penice" userId="e5408ebbaa8a32a0" providerId="LiveId" clId="{918C0124-BDE1-4C15-B968-C5C5E9045817}" dt="2026-09-13T23:04:48.701" v="1176" actId="1076"/>
          <ac:picMkLst>
            <pc:docMk/>
            <pc:sldMk cId="2678561520" sldId="327"/>
            <ac:picMk id="18" creationId="{59E859FB-2125-3342-FF8E-61F5A4E49711}"/>
          </ac:picMkLst>
        </pc:pic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encabezado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3" name="Marcador de fecha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76D679B-A50A-4497-BA91-7A468DC767AE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4" name="Marcador de imagen d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s-AR"/>
          </a:p>
        </p:txBody>
      </p:sp>
      <p:sp>
        <p:nvSpPr>
          <p:cNvPr id="5" name="Marcador de notas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s-ES"/>
              <a:t>Editar el estilo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s-AR"/>
          </a:p>
        </p:txBody>
      </p:sp>
      <p:sp>
        <p:nvSpPr>
          <p:cNvPr id="6" name="Marcador de pie de página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s-AR"/>
          </a:p>
        </p:txBody>
      </p:sp>
      <p:sp>
        <p:nvSpPr>
          <p:cNvPr id="7" name="Marcador de número de diapositiva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178E0E4-5668-4C99-B5EE-65B7EC067E0E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56026721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Marcador de imagen de diapositiva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Marcador de nota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s-AR" dirty="0"/>
          </a:p>
        </p:txBody>
      </p:sp>
      <p:sp>
        <p:nvSpPr>
          <p:cNvPr id="4" name="Marcador de número de diapositiva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D70588EA-9F54-40D6-8521-740F1F4B712A}" type="slidenum">
              <a:rPr lang="es-AR" smtClean="0"/>
              <a:t>6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197944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a de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s-ES"/>
              <a:t>Haga clic para modificar el estilo de subtítulo del patrón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4047015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ítulo y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67945858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Encabezado de sec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62076393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os objeto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1641036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ció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75222480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Solo el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258461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En blanc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84809577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ido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47409958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n con títul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s-ES"/>
              <a:t>Haga clic en el icono para agregar una imagen</a:t>
            </a:r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s-ES"/>
              <a:t>Haga clic para modificar los estilos de texto del patrón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8041499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ítulo y texto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22371347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ítulo vertical y tex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92358700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s-ES"/>
              <a:t>Haga clic para modificar el estilo de título del patrón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s-ES"/>
              <a:t>Haga clic para modificar los estilos de texto del patrón</a:t>
            </a:r>
          </a:p>
          <a:p>
            <a:pPr lvl="1"/>
            <a:r>
              <a:rPr lang="es-ES"/>
              <a:t>Segundo nivel</a:t>
            </a:r>
          </a:p>
          <a:p>
            <a:pPr lvl="2"/>
            <a:r>
              <a:rPr lang="es-ES"/>
              <a:t>Tercer nivel</a:t>
            </a:r>
          </a:p>
          <a:p>
            <a:pPr lvl="3"/>
            <a:r>
              <a:rPr lang="es-ES"/>
              <a:t>Cuarto nivel</a:t>
            </a:r>
          </a:p>
          <a:p>
            <a:pPr lvl="4"/>
            <a:r>
              <a:rPr lang="es-ES"/>
              <a:t>Quinto nivel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19056FB2-527B-48CB-9EE9-40F6521B2321}" type="datetimeFigureOut">
              <a:rPr lang="es-AR" smtClean="0"/>
              <a:t>15/9/2026</a:t>
            </a:fld>
            <a:endParaRPr lang="es-A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s-A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C0E2470-6F77-474E-A369-ACC95F344C20}" type="slidenum">
              <a:rPr lang="es-AR" smtClean="0"/>
              <a:t>‹Nº›</a:t>
            </a:fld>
            <a:endParaRPr lang="es-AR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1766521391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97" r:id="rId1"/>
    <p:sldLayoutId id="2147483698" r:id="rId2"/>
    <p:sldLayoutId id="2147483699" r:id="rId3"/>
    <p:sldLayoutId id="2147483700" r:id="rId4"/>
    <p:sldLayoutId id="2147483701" r:id="rId5"/>
    <p:sldLayoutId id="2147483702" r:id="rId6"/>
    <p:sldLayoutId id="2147483703" r:id="rId7"/>
    <p:sldLayoutId id="2147483704" r:id="rId8"/>
    <p:sldLayoutId id="2147483705" r:id="rId9"/>
    <p:sldLayoutId id="2147483706" r:id="rId10"/>
    <p:sldLayoutId id="2147483707" r:id="rId11"/>
  </p:sldLayoutIdLst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6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4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7" Type="http://schemas.openxmlformats.org/officeDocument/2006/relationships/image" Target="../media/image29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8.png"/><Relationship Id="rId5" Type="http://schemas.openxmlformats.org/officeDocument/2006/relationships/image" Target="../media/image27.png"/><Relationship Id="rId4" Type="http://schemas.openxmlformats.org/officeDocument/2006/relationships/image" Target="../media/image26.png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4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7.png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9.pn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jpeg"/><Relationship Id="rId2" Type="http://schemas.openxmlformats.org/officeDocument/2006/relationships/image" Target="../media/image40.jpe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image" Target="../media/image45.png"/><Relationship Id="rId1" Type="http://schemas.openxmlformats.org/officeDocument/2006/relationships/slideLayout" Target="../slideLayouts/slideLayout7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47.png"/><Relationship Id="rId1" Type="http://schemas.openxmlformats.org/officeDocument/2006/relationships/slideLayout" Target="../slideLayouts/slideLayout4.xml"/></Relationships>
</file>

<file path=ppt/slides/_rels/slide3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9.pn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1.png"/><Relationship Id="rId2" Type="http://schemas.openxmlformats.org/officeDocument/2006/relationships/image" Target="../media/image50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image" Target="../media/image52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4.png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6.png"/><Relationship Id="rId2" Type="http://schemas.openxmlformats.org/officeDocument/2006/relationships/image" Target="../media/image55.png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57.png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58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1.png"/><Relationship Id="rId2" Type="http://schemas.openxmlformats.org/officeDocument/2006/relationships/image" Target="../media/image60.pn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2.png"/><Relationship Id="rId1" Type="http://schemas.openxmlformats.org/officeDocument/2006/relationships/slideLayout" Target="../slideLayouts/slideLayout2.xml"/></Relationships>
</file>

<file path=ppt/slides/_rels/slide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63.png"/><Relationship Id="rId1" Type="http://schemas.openxmlformats.org/officeDocument/2006/relationships/slideLayout" Target="../slideLayouts/slideLayout2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5.png"/><Relationship Id="rId1" Type="http://schemas.openxmlformats.org/officeDocument/2006/relationships/slideLayout" Target="../slideLayouts/slideLayout2.xml"/></Relationships>
</file>

<file path=ppt/slides/_rels/slide4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67.png"/><Relationship Id="rId2" Type="http://schemas.openxmlformats.org/officeDocument/2006/relationships/image" Target="../media/image66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5 CuadroTexto"/>
          <p:cNvSpPr txBox="1"/>
          <p:nvPr/>
        </p:nvSpPr>
        <p:spPr>
          <a:xfrm>
            <a:off x="2336290" y="349682"/>
            <a:ext cx="715689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latin typeface="Bahnschrift" panose="020B0502040204020203" pitchFamily="34" charset="0"/>
              </a:rPr>
              <a:t>Escuela Superior de enfermería “Cecilia Grierson</a:t>
            </a:r>
            <a:r>
              <a:rPr lang="es-AR" sz="2400" dirty="0">
                <a:latin typeface="Bahnschrift" panose="020B0502040204020203" pitchFamily="34" charset="0"/>
              </a:rPr>
              <a:t>”</a:t>
            </a:r>
          </a:p>
        </p:txBody>
      </p:sp>
      <p:sp>
        <p:nvSpPr>
          <p:cNvPr id="8" name="7 CuadroTexto"/>
          <p:cNvSpPr txBox="1"/>
          <p:nvPr/>
        </p:nvSpPr>
        <p:spPr>
          <a:xfrm>
            <a:off x="5486172" y="6312429"/>
            <a:ext cx="288032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s-AR" sz="2000" dirty="0">
                <a:latin typeface="Bahnschrift" panose="020B0502040204020203" pitchFamily="34" charset="0"/>
              </a:rPr>
              <a:t>Pro Lic. Sara L. Penice</a:t>
            </a:r>
          </a:p>
        </p:txBody>
      </p:sp>
      <p:pic>
        <p:nvPicPr>
          <p:cNvPr id="1026" name="Picture 2" descr="C:\Users\salsi_000\Desktop\Imagen1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8137" y="41870"/>
            <a:ext cx="1368153" cy="12648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3287" r="89760"/>
                    </a14:imgEffect>
                  </a14:imgLayer>
                </a14:imgProps>
              </a:ext>
            </a:extLst>
          </a:blip>
          <a:srcRect l="52427" t="4696" r="25243" b="-4696"/>
          <a:stretch/>
        </p:blipFill>
        <p:spPr>
          <a:xfrm>
            <a:off x="8636791" y="1005518"/>
            <a:ext cx="2511571" cy="3817066"/>
          </a:xfrm>
          <a:prstGeom prst="rect">
            <a:avLst/>
          </a:prstGeom>
        </p:spPr>
      </p:pic>
      <p:pic>
        <p:nvPicPr>
          <p:cNvPr id="2" name="Imagen 1"/>
          <p:cNvPicPr>
            <a:picLocks noChangeAspect="1"/>
          </p:cNvPicPr>
          <p:nvPr/>
        </p:nvPicPr>
        <p:blipFill rotWithShape="1">
          <a:blip r:embed="rId5"/>
          <a:srcRect l="4944" t="8595" r="4773" b="3889"/>
          <a:stretch/>
        </p:blipFill>
        <p:spPr>
          <a:xfrm>
            <a:off x="2873751" y="1172287"/>
            <a:ext cx="5838541" cy="3659772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10" name="Rectángulo 9"/>
          <p:cNvSpPr/>
          <p:nvPr/>
        </p:nvSpPr>
        <p:spPr>
          <a:xfrm>
            <a:off x="2050473" y="4718083"/>
            <a:ext cx="8700654" cy="1633516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s-AR" sz="4800" dirty="0">
                <a:ln w="0"/>
                <a:solidFill>
                  <a:schemeClr val="tx1"/>
                </a:solidFill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  <a:latin typeface="Georgia" panose="02040502050405020303" pitchFamily="18" charset="0"/>
              </a:rPr>
              <a:t>Fracturas, tratamiento y cuidados enfermeros</a:t>
            </a:r>
            <a:endParaRPr lang="es-AR" sz="3200" dirty="0">
              <a:ln w="0"/>
              <a:solidFill>
                <a:schemeClr val="tx1"/>
              </a:solidFill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90769748"/>
      </p:ext>
    </p:extLst>
  </p:cSld>
  <p:clrMapOvr>
    <a:masterClrMapping/>
  </p:clrMapOvr>
  <p:transition spd="slow">
    <p:pull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099" name="Picture 3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239"/>
          <a:stretch/>
        </p:blipFill>
        <p:spPr bwMode="auto">
          <a:xfrm>
            <a:off x="2098650" y="1215893"/>
            <a:ext cx="3349278" cy="508602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100" name="Picture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992514" y="1215892"/>
            <a:ext cx="4464496" cy="511256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069504" y="411535"/>
            <a:ext cx="8305800" cy="571500"/>
          </a:xfrm>
        </p:spPr>
        <p:txBody>
          <a:bodyPr>
            <a:normAutofit/>
          </a:bodyPr>
          <a:lstStyle/>
          <a:p>
            <a:r>
              <a:rPr lang="es-AR" dirty="0"/>
              <a:t>Anatomía ósea.</a:t>
            </a:r>
          </a:p>
        </p:txBody>
      </p:sp>
    </p:spTree>
    <p:extLst>
      <p:ext uri="{BB962C8B-B14F-4D97-AF65-F5344CB8AC3E}">
        <p14:creationId xmlns:p14="http://schemas.microsoft.com/office/powerpoint/2010/main" val="423408489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10"/>
    </mc:Choice>
    <mc:Fallback xmlns="">
      <p:transition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0263" y="351857"/>
            <a:ext cx="7511473" cy="919076"/>
          </a:xfrm>
        </p:spPr>
        <p:txBody>
          <a:bodyPr>
            <a:normAutofit/>
          </a:bodyPr>
          <a:lstStyle/>
          <a:p>
            <a:pPr algn="ctr"/>
            <a:r>
              <a:rPr lang="es-AR" dirty="0">
                <a:latin typeface="Arial" panose="020B0604020202020204" pitchFamily="34" charset="0"/>
                <a:cs typeface="Arial" panose="020B0604020202020204" pitchFamily="34" charset="0"/>
              </a:rPr>
              <a:t>Definición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847708" y="1187511"/>
            <a:ext cx="8496581" cy="5341780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>
                <a:solidFill>
                  <a:srgbClr val="FFC000"/>
                </a:solidFill>
              </a:rPr>
              <a:t>Fractura:</a:t>
            </a:r>
            <a:r>
              <a:rPr lang="es-AR" sz="2400" dirty="0">
                <a:solidFill>
                  <a:srgbClr val="FFC000"/>
                </a:solidFill>
              </a:rPr>
              <a:t> </a:t>
            </a:r>
            <a:r>
              <a:rPr lang="es-AR" sz="2400" dirty="0"/>
              <a:t>Es la </a:t>
            </a:r>
            <a:r>
              <a:rPr lang="es-AR" sz="2400" dirty="0">
                <a:solidFill>
                  <a:srgbClr val="FF0000"/>
                </a:solidFill>
              </a:rPr>
              <a:t>interrupción total de la continuidad </a:t>
            </a:r>
            <a:r>
              <a:rPr lang="es-AR" sz="2400" dirty="0"/>
              <a:t>del hueso, pudiendo generar desplazamiento o fragmentación. </a:t>
            </a:r>
            <a:endParaRPr lang="es-AR" sz="2400" b="1" dirty="0"/>
          </a:p>
          <a:p>
            <a:pPr marL="0" indent="0">
              <a:buNone/>
            </a:pPr>
            <a:r>
              <a:rPr lang="es-AR" sz="2400" b="1" dirty="0">
                <a:solidFill>
                  <a:srgbClr val="FFC000"/>
                </a:solidFill>
              </a:rPr>
              <a:t>Fisura:</a:t>
            </a:r>
            <a:r>
              <a:rPr lang="es-AR" sz="2400" dirty="0">
                <a:solidFill>
                  <a:srgbClr val="FFC000"/>
                </a:solidFill>
              </a:rPr>
              <a:t> </a:t>
            </a:r>
            <a:r>
              <a:rPr lang="es-AR" sz="2400" dirty="0"/>
              <a:t>Es una ruptura incompleta del hueso, sin separación de los bordes ni fragmentos óseos. Se puede considerar como una “rajadura” que mantiene la alineación del hueso y permite cierto grado de movilidad </a:t>
            </a:r>
          </a:p>
          <a:p>
            <a:pPr marL="0" indent="0">
              <a:buNone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0" indent="0">
              <a:buNone/>
            </a:pPr>
            <a:endParaRPr lang="es-AR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DA38194-ADC8-520A-F7BB-6B7296CFEA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95940" y="4417142"/>
            <a:ext cx="6015172" cy="222060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562049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D6EB46B-9287-D487-330F-0FE92CCF980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072082" y="808057"/>
            <a:ext cx="8498058" cy="852964"/>
          </a:xfrm>
        </p:spPr>
        <p:txBody>
          <a:bodyPr>
            <a:normAutofit fontScale="90000"/>
          </a:bodyPr>
          <a:lstStyle/>
          <a:p>
            <a:pPr algn="ctr"/>
            <a:r>
              <a:rPr lang="es-AR" sz="3600" b="1" dirty="0"/>
              <a:t>Clasificación según la forma o trazo de la fractura</a:t>
            </a:r>
            <a:br>
              <a:rPr lang="es-AR" sz="3600" b="1" dirty="0"/>
            </a:br>
            <a:endParaRPr lang="es-AR" dirty="0"/>
          </a:p>
        </p:txBody>
      </p:sp>
      <p:sp>
        <p:nvSpPr>
          <p:cNvPr id="4" name="CuadroTexto 3">
            <a:extLst>
              <a:ext uri="{FF2B5EF4-FFF2-40B4-BE49-F238E27FC236}">
                <a16:creationId xmlns:a16="http://schemas.microsoft.com/office/drawing/2014/main" id="{DBAF4367-B3AC-7F45-247B-25F93A7CEDE2}"/>
              </a:ext>
            </a:extLst>
          </p:cNvPr>
          <p:cNvSpPr txBox="1"/>
          <p:nvPr/>
        </p:nvSpPr>
        <p:spPr>
          <a:xfrm>
            <a:off x="1767281" y="1895912"/>
            <a:ext cx="8657438" cy="397031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Transversal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línea de fractura perpendicular al eje del hueso, generalmente estable y de fácil tratamiento .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Oblicua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línea de fractura inclinada respecto al eje del hueso, puede ser con o sin desplazamiento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Espiral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fractura en forma de espiral alrededor del hueso, común por torsión o rotación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Conminuta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el hueso se fragmenta en tres o más partes, generalmente por traumatismos severos y requiere cirugía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Segmentaria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el hueso se rompe en varios segmentos grandes, manteniendo algunos fragmentos intactos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Tallo verde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fractura parcial donde el hueso se dobla y se rompe parcialmente, frecuente en niños </a:t>
            </a:r>
          </a:p>
          <a:p>
            <a:pPr marL="342900" marR="0" lvl="0" indent="-342900" algn="l">
              <a:buFont typeface="Arial" panose="020B0604020202020204" pitchFamily="34" charset="0"/>
              <a:buChar char="•"/>
            </a:pPr>
            <a:r>
              <a:rPr lang="es-AR" sz="1800" b="1" i="0" dirty="0">
                <a:solidFill>
                  <a:srgbClr val="FFC000"/>
                </a:solidFill>
                <a:effectLst/>
                <a:latin typeface="+mn-lt"/>
              </a:rPr>
              <a:t>Lineal</a:t>
            </a:r>
            <a:r>
              <a:rPr lang="es-AR" sz="1800" b="0" i="0" dirty="0">
                <a:solidFill>
                  <a:srgbClr val="FFC000"/>
                </a:solidFill>
                <a:effectLst/>
                <a:latin typeface="+mn-lt"/>
              </a:rPr>
              <a:t>: </a:t>
            </a:r>
            <a:r>
              <a:rPr lang="es-AR" sz="1800" b="0" i="0" dirty="0">
                <a:solidFill>
                  <a:schemeClr val="tx1"/>
                </a:solidFill>
                <a:effectLst/>
                <a:latin typeface="+mn-lt"/>
              </a:rPr>
              <a:t>fractura que corre en el mismo sentido del eje del hueso, sin desplazamiento</a:t>
            </a:r>
            <a:endParaRPr lang="es-AR" sz="1800" b="0" i="0" dirty="0">
              <a:solidFill>
                <a:srgbClr val="000000"/>
              </a:solidFill>
              <a:effectLst/>
              <a:latin typeface="roboto" panose="02000000000000000000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932621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n 1" descr="Tipos de Fracturas">
            <a:extLst>
              <a:ext uri="{FF2B5EF4-FFF2-40B4-BE49-F238E27FC236}">
                <a16:creationId xmlns:a16="http://schemas.microsoft.com/office/drawing/2014/main" id="{22127BDA-27DC-D262-B31E-1409A10DA027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996580" y="857774"/>
            <a:ext cx="8372213" cy="559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29018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806420" y="512945"/>
            <a:ext cx="8612707" cy="1077229"/>
          </a:xfrm>
        </p:spPr>
        <p:txBody>
          <a:bodyPr>
            <a:normAutofit fontScale="90000"/>
          </a:bodyPr>
          <a:lstStyle/>
          <a:p>
            <a:pPr algn="ctr"/>
            <a:r>
              <a:rPr lang="es-AR" b="1" dirty="0"/>
              <a:t>Clasificación según la exposición del hueso</a:t>
            </a:r>
            <a:br>
              <a:rPr lang="es-AR" b="1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02080" y="1706880"/>
            <a:ext cx="4981942" cy="4099560"/>
          </a:xfrm>
        </p:spPr>
        <p:txBody>
          <a:bodyPr>
            <a:normAutofit fontScale="92500" lnSpcReduction="10000"/>
          </a:bodyPr>
          <a:lstStyle/>
          <a:p>
            <a:r>
              <a:rPr lang="es-AR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Fractura cerrada  </a:t>
            </a:r>
          </a:p>
          <a:p>
            <a:pPr marL="0" indent="0">
              <a:buNone/>
            </a:pPr>
            <a:r>
              <a:rPr lang="es-AR" sz="2400" dirty="0">
                <a:effectLst/>
                <a:latin typeface="Arial" panose="020B0604020202020204" pitchFamily="34" charset="0"/>
                <a:cs typeface="Arial" panose="020B0604020202020204" pitchFamily="34" charset="0"/>
              </a:rPr>
              <a:t>El hueso se rompe, pero la piel permanece intacta.</a:t>
            </a:r>
          </a:p>
          <a:p>
            <a:pPr marL="0" indent="0">
              <a:buNone/>
            </a:pPr>
            <a:endParaRPr lang="es-AR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es-AR" sz="2400" b="1" dirty="0">
                <a:solidFill>
                  <a:srgbClr val="FFC000"/>
                </a:solidFill>
                <a:effectLst/>
                <a:latin typeface="Arial" panose="020B0604020202020204" pitchFamily="34" charset="0"/>
                <a:cs typeface="Arial" panose="020B0604020202020204" pitchFamily="34" charset="0"/>
              </a:rPr>
              <a:t>Fractura abierta o expuestas</a:t>
            </a:r>
          </a:p>
          <a:p>
            <a:pPr marL="0" indent="0">
              <a:buNone/>
            </a:pPr>
            <a:r>
              <a:rPr lang="es-AR" sz="2400" dirty="0">
                <a:latin typeface="Arial" panose="020B0604020202020204" pitchFamily="34" charset="0"/>
                <a:cs typeface="Arial" panose="020B0604020202020204" pitchFamily="34" charset="0"/>
              </a:rPr>
              <a:t>el hueso atraviesa la piel y es visible, o donde una herida profunda a través de la piel lo deja a la vista</a:t>
            </a:r>
          </a:p>
          <a:p>
            <a:pPr marL="0" indent="0">
              <a:buNone/>
            </a:pPr>
            <a:endParaRPr lang="es-AR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C4CA9E9B-E37E-D7CE-A763-84CFB2C939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90973" y="1477944"/>
            <a:ext cx="4514850" cy="4572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72004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91544" y="548680"/>
            <a:ext cx="8305800" cy="864096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Fracturas abiertas o expuestas</a:t>
            </a:r>
          </a:p>
        </p:txBody>
      </p:sp>
      <p:pic>
        <p:nvPicPr>
          <p:cNvPr id="3" name="Imagen 2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116975" y="1676235"/>
            <a:ext cx="3180369" cy="4476073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3"/>
          <a:srcRect t="23495"/>
          <a:stretch/>
        </p:blipFill>
        <p:spPr>
          <a:xfrm>
            <a:off x="2423593" y="1529361"/>
            <a:ext cx="4104983" cy="2108972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 rotWithShape="1">
          <a:blip r:embed="rId4"/>
          <a:srcRect t="16515"/>
          <a:stretch/>
        </p:blipFill>
        <p:spPr>
          <a:xfrm>
            <a:off x="2423593" y="3933056"/>
            <a:ext cx="4104983" cy="238652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4983431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42348" y="596018"/>
            <a:ext cx="7511473" cy="816758"/>
          </a:xfrm>
        </p:spPr>
        <p:txBody>
          <a:bodyPr/>
          <a:lstStyle/>
          <a:p>
            <a:pPr algn="ctr"/>
            <a:r>
              <a:rPr lang="es-AR" b="1" dirty="0"/>
              <a:t>Signos y síntomas  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990012" y="1273533"/>
            <a:ext cx="6029864" cy="5112568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sz="2400" dirty="0">
                <a:solidFill>
                  <a:srgbClr val="FFC000"/>
                </a:solidFill>
              </a:rPr>
              <a:t>Dolor</a:t>
            </a:r>
            <a:r>
              <a:rPr lang="es-AR" sz="2400" dirty="0"/>
              <a:t> en la zona lesionada.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400" dirty="0">
                <a:solidFill>
                  <a:srgbClr val="FFC000"/>
                </a:solidFill>
              </a:rPr>
              <a:t>Edema</a:t>
            </a:r>
            <a:r>
              <a:rPr lang="es-AR" sz="2400" dirty="0"/>
              <a:t> en la zona lesionada. 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400" dirty="0">
                <a:solidFill>
                  <a:srgbClr val="FFC000"/>
                </a:solidFill>
              </a:rPr>
              <a:t>Deformación</a:t>
            </a:r>
            <a:r>
              <a:rPr lang="es-AR" sz="2400" dirty="0"/>
              <a:t> evidente de la zona lesionada.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sz="2400" dirty="0"/>
              <a:t> </a:t>
            </a:r>
            <a:r>
              <a:rPr lang="es-AR" sz="2400" dirty="0">
                <a:solidFill>
                  <a:srgbClr val="FFC000"/>
                </a:solidFill>
              </a:rPr>
              <a:t>Imposibilidad de movimiento 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AR" sz="2400" b="1" dirty="0"/>
              <a:t>Pérdida de función o </a:t>
            </a:r>
            <a:r>
              <a:rPr lang="es-AR" sz="2400" b="1" dirty="0">
                <a:solidFill>
                  <a:srgbClr val="FFC000"/>
                </a:solidFill>
              </a:rPr>
              <a:t>movilidad limitada</a:t>
            </a:r>
            <a:r>
              <a:rPr lang="es-AR" sz="2400" dirty="0"/>
              <a:t>,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AR" sz="2400" b="1" dirty="0"/>
              <a:t>Sensación de crujido o chasquido</a:t>
            </a:r>
            <a:r>
              <a:rPr lang="es-AR" sz="2400" dirty="0"/>
              <a:t> al mover la zona afectada</a:t>
            </a:r>
            <a:br>
              <a:rPr lang="es-AR" sz="2800" dirty="0"/>
            </a:br>
            <a:endParaRPr lang="es-AR" sz="2800" dirty="0"/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466330" y="4288246"/>
            <a:ext cx="1996269" cy="2233794"/>
          </a:xfrm>
          <a:prstGeom prst="rect">
            <a:avLst/>
          </a:prstGeom>
        </p:spPr>
      </p:pic>
      <p:pic>
        <p:nvPicPr>
          <p:cNvPr id="13" name="Imagen 12">
            <a:extLst>
              <a:ext uri="{FF2B5EF4-FFF2-40B4-BE49-F238E27FC236}">
                <a16:creationId xmlns:a16="http://schemas.microsoft.com/office/drawing/2014/main" id="{7056BFAE-1400-1721-D233-AD3365BFE51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941"/>
          <a:stretch>
            <a:fillRect/>
          </a:stretch>
        </p:blipFill>
        <p:spPr>
          <a:xfrm>
            <a:off x="7724335" y="1273533"/>
            <a:ext cx="3480260" cy="275465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09564500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72E2DF8D-6D0F-E1B4-055F-111565C00D2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91023" y="539608"/>
            <a:ext cx="7958331" cy="1077229"/>
          </a:xfrm>
        </p:spPr>
        <p:txBody>
          <a:bodyPr/>
          <a:lstStyle/>
          <a:p>
            <a:pPr algn="ctr"/>
            <a:r>
              <a:rPr lang="es-AR" b="1" dirty="0"/>
              <a:t>Tratamiento y cuidados iniciales en fracturas expuestas</a:t>
            </a: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04B5D59-C700-9218-7E78-8CE62FA524D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853967" y="1702965"/>
            <a:ext cx="8716172" cy="4346979"/>
          </a:xfrm>
        </p:spPr>
        <p:txBody>
          <a:bodyPr>
            <a:normAutofit fontScale="77500" lnSpcReduction="20000"/>
          </a:bodyPr>
          <a:lstStyle/>
          <a:p>
            <a:pPr lvl="0"/>
            <a:r>
              <a:rPr lang="es-AR" b="1" dirty="0">
                <a:solidFill>
                  <a:srgbClr val="FFC000"/>
                </a:solidFill>
              </a:rPr>
              <a:t>Atención médica inmediata: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Emergencia ortopédica y de urgencias.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Control de hemorragia: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Aplicar presión suave con gasa limpia evitando mover el hueso </a:t>
            </a:r>
          </a:p>
          <a:p>
            <a:pPr lvl="0"/>
            <a:r>
              <a:rPr lang="es-AR" dirty="0"/>
              <a:t>expuesto.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Inmovilización: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Mantener el miembro estable con férulas improvisadas si es necesario, </a:t>
            </a:r>
          </a:p>
          <a:p>
            <a:pPr lvl="0"/>
            <a:r>
              <a:rPr lang="es-AR" dirty="0"/>
              <a:t>sin intentar reducir la fractura por cuenta propia.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Cubrir la herida: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Con apósitos estériles o paños limpios para prevenir contaminación.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Evitar contaminación: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No tocar ni intentar recolocar el hueso.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Antibióticos y cirugía:</a:t>
            </a:r>
            <a:r>
              <a:rPr lang="es-AR" dirty="0">
                <a:solidFill>
                  <a:srgbClr val="FFC000"/>
                </a:solidFill>
              </a:rPr>
              <a:t> </a:t>
            </a:r>
            <a:r>
              <a:rPr lang="es-AR" dirty="0"/>
              <a:t>En el hospital, se administran antibióticos intravenosos y a menudo se realiza lavado quirúrgico profundo (</a:t>
            </a:r>
            <a:r>
              <a:rPr lang="es-AR" b="1" dirty="0"/>
              <a:t>lavado y desbridamiento</a:t>
            </a:r>
            <a:r>
              <a:rPr lang="es-AR" dirty="0"/>
              <a:t>) y fijación interna o externa del hueso</a:t>
            </a:r>
          </a:p>
        </p:txBody>
      </p:sp>
    </p:spTree>
    <p:extLst>
      <p:ext uri="{BB962C8B-B14F-4D97-AF65-F5344CB8AC3E}">
        <p14:creationId xmlns:p14="http://schemas.microsoft.com/office/powerpoint/2010/main" val="182796881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342348" y="596018"/>
            <a:ext cx="7511473" cy="888766"/>
          </a:xfrm>
        </p:spPr>
        <p:txBody>
          <a:bodyPr/>
          <a:lstStyle/>
          <a:p>
            <a:pPr algn="ctr"/>
            <a:r>
              <a:rPr lang="es-AR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Tratamiento</a:t>
            </a:r>
          </a:p>
        </p:txBody>
      </p:sp>
      <p:sp>
        <p:nvSpPr>
          <p:cNvPr id="3" name="2 CuadroTexto"/>
          <p:cNvSpPr txBox="1"/>
          <p:nvPr/>
        </p:nvSpPr>
        <p:spPr>
          <a:xfrm>
            <a:off x="1690255" y="1620982"/>
            <a:ext cx="743752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s-A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rgbClr val="FFC000"/>
                </a:solidFill>
              </a:rPr>
              <a:t>Aliviar</a:t>
            </a:r>
            <a:r>
              <a:rPr lang="es-AR" sz="2400" dirty="0">
                <a:solidFill>
                  <a:srgbClr val="FFC000"/>
                </a:solidFill>
              </a:rPr>
              <a:t> </a:t>
            </a:r>
            <a:r>
              <a:rPr lang="es-AR" sz="2400" dirty="0"/>
              <a:t>el dolor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rgbClr val="FFC000"/>
                </a:solidFill>
              </a:rPr>
              <a:t>Restaurar</a:t>
            </a:r>
            <a:r>
              <a:rPr lang="es-AR" sz="2400" dirty="0">
                <a:solidFill>
                  <a:srgbClr val="FFC000"/>
                </a:solidFill>
              </a:rPr>
              <a:t> </a:t>
            </a:r>
            <a:r>
              <a:rPr lang="es-AR" sz="2400" dirty="0"/>
              <a:t>longitud y alineación  del  hueso (reducción)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s-AR" sz="2400" dirty="0">
              <a:solidFill>
                <a:srgbClr val="FF0000"/>
              </a:solidFill>
            </a:endParaRP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s-AR" sz="2400" dirty="0"/>
              <a:t>Lograr la </a:t>
            </a:r>
            <a:r>
              <a:rPr lang="es-AR" sz="2400" b="1" dirty="0">
                <a:solidFill>
                  <a:srgbClr val="FFC000"/>
                </a:solidFill>
              </a:rPr>
              <a:t>consolidación</a:t>
            </a:r>
            <a:r>
              <a:rPr lang="es-AR" sz="2400" dirty="0"/>
              <a:t> ósea</a:t>
            </a:r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endParaRPr lang="es-AR" sz="2400" dirty="0"/>
          </a:p>
          <a:p>
            <a:pPr marL="342900" indent="-342900">
              <a:buClr>
                <a:schemeClr val="accent3"/>
              </a:buClr>
              <a:buFont typeface="Arial" panose="020B0604020202020204" pitchFamily="34" charset="0"/>
              <a:buChar char="•"/>
            </a:pPr>
            <a:r>
              <a:rPr lang="es-AR" sz="2400" b="1" dirty="0">
                <a:solidFill>
                  <a:srgbClr val="FFC000"/>
                </a:solidFill>
              </a:rPr>
              <a:t>Recuperar la función </a:t>
            </a:r>
            <a:r>
              <a:rPr lang="es-AR" sz="2400" dirty="0"/>
              <a:t>muscular y articular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67954" y="1688730"/>
            <a:ext cx="2361225" cy="35482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4089259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AFBAC3FC-6769-B0E5-D3A9-F52DB27121D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326582" y="346662"/>
            <a:ext cx="7958331" cy="1077229"/>
          </a:xfrm>
        </p:spPr>
        <p:txBody>
          <a:bodyPr/>
          <a:lstStyle/>
          <a:p>
            <a:r>
              <a:rPr lang="es-AR" b="1" dirty="0"/>
              <a:t>Fases de la curación de una fractura</a:t>
            </a:r>
            <a:r>
              <a:rPr lang="es-AR" dirty="0"/>
              <a:t> 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B2E78544-87E6-E72A-4019-B84F959C31B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322304" y="1271940"/>
            <a:ext cx="7796540" cy="5078526"/>
          </a:xfrm>
        </p:spPr>
        <p:txBody>
          <a:bodyPr>
            <a:normAutofit fontScale="77500" lnSpcReduction="20000"/>
          </a:bodyPr>
          <a:lstStyle/>
          <a:p>
            <a:r>
              <a:rPr lang="es-AR" sz="2800" b="1" dirty="0">
                <a:solidFill>
                  <a:srgbClr val="FFC000"/>
                </a:solidFill>
              </a:rPr>
              <a:t>Formación de hematoma:</a:t>
            </a:r>
            <a:r>
              <a:rPr lang="es-AR" sz="2800" dirty="0">
                <a:solidFill>
                  <a:srgbClr val="FFC000"/>
                </a:solidFill>
              </a:rPr>
              <a:t> </a:t>
            </a:r>
            <a:r>
              <a:rPr lang="es-AR" sz="2800" dirty="0"/>
              <a:t>En las primeras 24 a 48 horas se acumula sangre en el sitio de la fractura.</a:t>
            </a:r>
          </a:p>
          <a:p>
            <a:pPr lvl="0"/>
            <a:r>
              <a:rPr lang="es-AR" sz="2800" b="1" dirty="0">
                <a:solidFill>
                  <a:srgbClr val="FFC000"/>
                </a:solidFill>
              </a:rPr>
              <a:t>Proliferación celular </a:t>
            </a:r>
            <a:r>
              <a:rPr lang="es-AR" sz="2800" b="1" dirty="0"/>
              <a:t>(Formación de fibrocartílago):</a:t>
            </a:r>
            <a:r>
              <a:rPr lang="es-AR" sz="2800" dirty="0"/>
              <a:t> Se forma un tejido de granulación granular y temporal.</a:t>
            </a:r>
          </a:p>
          <a:p>
            <a:pPr lvl="0"/>
            <a:r>
              <a:rPr lang="es-AR" sz="2800" b="1" dirty="0">
                <a:solidFill>
                  <a:srgbClr val="FFC000"/>
                </a:solidFill>
              </a:rPr>
              <a:t>Formación del callo óseo:</a:t>
            </a:r>
            <a:r>
              <a:rPr lang="es-AR" sz="2800" dirty="0">
                <a:solidFill>
                  <a:srgbClr val="FFC000"/>
                </a:solidFill>
              </a:rPr>
              <a:t> </a:t>
            </a:r>
            <a:r>
              <a:rPr lang="es-AR" sz="2800" dirty="0"/>
              <a:t>El tejido cartilaginoso se convierte en callo óseo (suele verse en radiografías a las 3-4 semanas).</a:t>
            </a:r>
          </a:p>
          <a:p>
            <a:pPr lvl="0"/>
            <a:r>
              <a:rPr lang="es-AR" sz="2800" b="1" dirty="0">
                <a:solidFill>
                  <a:srgbClr val="FFC000"/>
                </a:solidFill>
              </a:rPr>
              <a:t>Osificación (Consolidación):</a:t>
            </a:r>
            <a:r>
              <a:rPr lang="es-AR" sz="2800" dirty="0">
                <a:solidFill>
                  <a:srgbClr val="FFC000"/>
                </a:solidFill>
              </a:rPr>
              <a:t> </a:t>
            </a:r>
            <a:r>
              <a:rPr lang="es-AR" sz="2800" dirty="0"/>
              <a:t>El callo óseo se fusiona firmemente.</a:t>
            </a:r>
          </a:p>
          <a:p>
            <a:pPr lvl="0"/>
            <a:r>
              <a:rPr lang="es-AR" sz="2800" b="1" dirty="0">
                <a:solidFill>
                  <a:srgbClr val="FFC000"/>
                </a:solidFill>
              </a:rPr>
              <a:t>Remodelación:</a:t>
            </a:r>
            <a:r>
              <a:rPr lang="es-AR" sz="2800" dirty="0">
                <a:solidFill>
                  <a:srgbClr val="FFC000"/>
                </a:solidFill>
              </a:rPr>
              <a:t> </a:t>
            </a:r>
            <a:r>
              <a:rPr lang="es-AR" sz="2800" dirty="0"/>
              <a:t>El hueso sobrante se reabsorbe y recupera su forma y fuerza estructural original.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00211494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173CC88-2EBF-22FF-501B-168C8228D9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79134" y="808056"/>
            <a:ext cx="8691005" cy="811019"/>
          </a:xfrm>
        </p:spPr>
        <p:txBody>
          <a:bodyPr/>
          <a:lstStyle/>
          <a:p>
            <a:pPr algn="ctr"/>
            <a:r>
              <a:rPr lang="es-AR" b="1" dirty="0"/>
              <a:t>Fases de la curación de una fractura</a:t>
            </a:r>
            <a:endParaRPr lang="es-AR" dirty="0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CE7C5B19-0269-E67B-D6C2-A41F556B75DD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065090" y="1881491"/>
            <a:ext cx="8061820" cy="432636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48628101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1540702" y="343123"/>
            <a:ext cx="7958331" cy="1077229"/>
          </a:xfrm>
        </p:spPr>
        <p:txBody>
          <a:bodyPr/>
          <a:lstStyle/>
          <a:p>
            <a:pPr algn="ctr"/>
            <a:r>
              <a:rPr lang="es-AR" dirty="0">
                <a:solidFill>
                  <a:schemeClr val="tx1"/>
                </a:solidFill>
              </a:rPr>
              <a:t>Tratamiento: Reducción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178877" y="785920"/>
            <a:ext cx="7450030" cy="4994093"/>
          </a:xfrm>
        </p:spPr>
        <p:txBody>
          <a:bodyPr>
            <a:noAutofit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rgbClr val="FFC000"/>
                </a:solidFill>
              </a:rPr>
              <a:t>Reducción Cerrado: </a:t>
            </a:r>
            <a:r>
              <a:rPr lang="es-AR" dirty="0"/>
              <a:t>Reducción ortopédica y fijación externa. Manipulación manual y tracción, sin cirugía. Luego se inmoviliza con yeso o férula.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rgbClr val="FFC000"/>
                </a:solidFill>
              </a:rPr>
              <a:t>Reducción Abierto: </a:t>
            </a:r>
            <a:r>
              <a:rPr lang="es-AR" dirty="0"/>
              <a:t>Reducción abierta y fijación interna       </a:t>
            </a:r>
            <a:r>
              <a:rPr lang="es-AR" dirty="0">
                <a:solidFill>
                  <a:srgbClr val="FF0000"/>
                </a:solidFill>
              </a:rPr>
              <a:t>= osteosíntesis </a:t>
            </a:r>
            <a:r>
              <a:rPr lang="es-AR" dirty="0"/>
              <a:t>( intervención quirúrgica)Se exponen los fragmentos y se fijan con dispositivos internos (placas, tornillos, clavos, alambres). Se conoce como RAFI (Reducción Abierta con Fijación Interna) u ORIF en inglés.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rgbClr val="FFC000"/>
                </a:solidFill>
              </a:rPr>
              <a:t>Tracción: </a:t>
            </a:r>
            <a:r>
              <a:rPr lang="es-AR" dirty="0"/>
              <a:t>aplicación de una fuerza sostenida para alinear y mantener los fragmentos (tracción cutánea o esquelética</a:t>
            </a:r>
          </a:p>
        </p:txBody>
      </p:sp>
      <p:pic>
        <p:nvPicPr>
          <p:cNvPr id="7" name="Imagen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673034" y="990794"/>
            <a:ext cx="2599049" cy="2152075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628907" y="3194922"/>
            <a:ext cx="2599049" cy="25850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78470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Tratamiento Abierto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409351" y="1551963"/>
            <a:ext cx="9395670" cy="1325461"/>
          </a:xfrm>
        </p:spPr>
        <p:txBody>
          <a:bodyPr>
            <a:normAutofit/>
          </a:bodyPr>
          <a:lstStyle/>
          <a:p>
            <a:pPr marL="0" indent="0" algn="ctr">
              <a:buNone/>
            </a:pPr>
            <a:r>
              <a:rPr lang="es-AR" sz="3200" dirty="0"/>
              <a:t>Reducción y fijación Interna de Fractura: </a:t>
            </a:r>
            <a:r>
              <a:rPr lang="es-AR" sz="3200" dirty="0">
                <a:solidFill>
                  <a:srgbClr val="FFC000"/>
                </a:solidFill>
              </a:rPr>
              <a:t>Osteosíntesis</a:t>
            </a:r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26D7E351-F657-B76E-06B6-38AFDD12BBE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246539" y="2877424"/>
            <a:ext cx="6283355" cy="361786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19273283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31019D6E-3F92-944B-6B5C-CE507A1D1EA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Tratamiento Abierto</a:t>
            </a:r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863B728F-B6E1-7918-3DC3-9A331F3938E9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03259" y="1631043"/>
            <a:ext cx="6772199" cy="44847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0130096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Tratamiento Abierto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207448" y="1690590"/>
            <a:ext cx="8478982" cy="469012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129498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786015" y="1299580"/>
            <a:ext cx="2623015" cy="1878840"/>
          </a:xfrm>
          <a:prstGeom prst="rect">
            <a:avLst/>
          </a:prstGeom>
        </p:spPr>
      </p:pic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085696" y="201237"/>
            <a:ext cx="6640565" cy="505796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sz="3200" b="1" dirty="0">
                <a:solidFill>
                  <a:srgbClr val="FFC000"/>
                </a:solidFill>
              </a:rPr>
              <a:t>Dispositivos de inmovilización:</a:t>
            </a:r>
          </a:p>
          <a:p>
            <a:r>
              <a:rPr lang="es-AR" sz="3200" dirty="0"/>
              <a:t>Yeso de parís</a:t>
            </a:r>
          </a:p>
          <a:p>
            <a:r>
              <a:rPr lang="es-AR" sz="3200" dirty="0"/>
              <a:t>Fibra de Vidrio</a:t>
            </a:r>
          </a:p>
          <a:p>
            <a:r>
              <a:rPr lang="es-AR" sz="3200" dirty="0"/>
              <a:t>Tracción continua</a:t>
            </a:r>
          </a:p>
          <a:p>
            <a:r>
              <a:rPr lang="es-AR" sz="3200" dirty="0"/>
              <a:t>Fijadores externo</a:t>
            </a:r>
          </a:p>
        </p:txBody>
      </p:sp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340263" y="243247"/>
            <a:ext cx="7511473" cy="960774"/>
          </a:xfrm>
        </p:spPr>
        <p:txBody>
          <a:bodyPr/>
          <a:lstStyle/>
          <a:p>
            <a:pPr algn="ctr"/>
            <a:r>
              <a:rPr lang="es-AR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Reducción Cerrada 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58669" y="4777922"/>
            <a:ext cx="3643956" cy="1878841"/>
          </a:xfrm>
          <a:prstGeom prst="rect">
            <a:avLst/>
          </a:prstGeom>
        </p:spPr>
      </p:pic>
      <p:pic>
        <p:nvPicPr>
          <p:cNvPr id="6" name="Imagen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802625" y="4810887"/>
            <a:ext cx="3165450" cy="1877627"/>
          </a:xfrm>
          <a:prstGeom prst="rect">
            <a:avLst/>
          </a:prstGeom>
        </p:spPr>
      </p:pic>
      <p:pic>
        <p:nvPicPr>
          <p:cNvPr id="8" name="Imagen 7">
            <a:extLst>
              <a:ext uri="{FF2B5EF4-FFF2-40B4-BE49-F238E27FC236}">
                <a16:creationId xmlns:a16="http://schemas.microsoft.com/office/drawing/2014/main" id="{3658B139-9F3A-C8AA-6F34-8D5C57D79E1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409030" y="3156297"/>
            <a:ext cx="2559045" cy="1599500"/>
          </a:xfrm>
          <a:prstGeom prst="rect">
            <a:avLst/>
          </a:prstGeom>
        </p:spPr>
      </p:pic>
      <p:pic>
        <p:nvPicPr>
          <p:cNvPr id="10" name="Imagen 9">
            <a:extLst>
              <a:ext uri="{FF2B5EF4-FFF2-40B4-BE49-F238E27FC236}">
                <a16:creationId xmlns:a16="http://schemas.microsoft.com/office/drawing/2014/main" id="{077B3B1F-E9FF-0994-C42A-FA96EF70B9F4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11732" y="1278226"/>
            <a:ext cx="2556343" cy="1878068"/>
          </a:xfrm>
          <a:prstGeom prst="rect">
            <a:avLst/>
          </a:prstGeom>
        </p:spPr>
      </p:pic>
      <p:pic>
        <p:nvPicPr>
          <p:cNvPr id="12" name="Imagen 11">
            <a:extLst>
              <a:ext uri="{FF2B5EF4-FFF2-40B4-BE49-F238E27FC236}">
                <a16:creationId xmlns:a16="http://schemas.microsoft.com/office/drawing/2014/main" id="{95394D84-9984-3975-1A0B-20C3E22AE3E6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8717" y="3156294"/>
            <a:ext cx="2623016" cy="158987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498418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Inmovilización con yeso</a:t>
            </a:r>
          </a:p>
        </p:txBody>
      </p:sp>
      <p:sp>
        <p:nvSpPr>
          <p:cNvPr id="3" name="Marcador de contenido 2"/>
          <p:cNvSpPr>
            <a:spLocks noGrp="1"/>
          </p:cNvSpPr>
          <p:nvPr>
            <p:ph sz="half" idx="1"/>
          </p:nvPr>
        </p:nvSpPr>
        <p:spPr>
          <a:xfrm>
            <a:off x="2222602" y="1689179"/>
            <a:ext cx="3685073" cy="3656845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AR" sz="4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Ventajas:</a:t>
            </a:r>
          </a:p>
          <a:p>
            <a:r>
              <a:rPr lang="es-AR" sz="3800" dirty="0"/>
              <a:t>Barato </a:t>
            </a:r>
          </a:p>
          <a:p>
            <a:r>
              <a:rPr lang="es-AR" sz="3800" dirty="0"/>
              <a:t>Fácil de aplicar y modelar</a:t>
            </a:r>
          </a:p>
          <a:p>
            <a:r>
              <a:rPr lang="es-AR" sz="3800" dirty="0"/>
              <a:t>No alergénico</a:t>
            </a:r>
          </a:p>
          <a:p>
            <a:r>
              <a:rPr lang="es-AR" sz="3800" dirty="0"/>
              <a:t>Poroso</a:t>
            </a:r>
          </a:p>
          <a:p>
            <a:pPr marL="0" indent="0">
              <a:buNone/>
            </a:pPr>
            <a:endParaRPr lang="es-AR" sz="2400" dirty="0"/>
          </a:p>
        </p:txBody>
      </p:sp>
      <p:sp>
        <p:nvSpPr>
          <p:cNvPr id="4" name="Marcador de contenido 3"/>
          <p:cNvSpPr>
            <a:spLocks noGrp="1"/>
          </p:cNvSpPr>
          <p:nvPr>
            <p:ph sz="half" idx="2"/>
          </p:nvPr>
        </p:nvSpPr>
        <p:spPr>
          <a:xfrm>
            <a:off x="6019667" y="1689179"/>
            <a:ext cx="3028661" cy="2808312"/>
          </a:xfrm>
        </p:spPr>
        <p:txBody>
          <a:bodyPr>
            <a:normAutofit fontScale="55000" lnSpcReduction="20000"/>
          </a:bodyPr>
          <a:lstStyle/>
          <a:p>
            <a:pPr marL="0" indent="0">
              <a:buNone/>
            </a:pPr>
            <a:r>
              <a:rPr lang="es-AR" sz="4400" b="1" dirty="0"/>
              <a:t>Desventajas:</a:t>
            </a:r>
          </a:p>
          <a:p>
            <a:r>
              <a:rPr lang="es-AR" sz="3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Rigidez Articular</a:t>
            </a:r>
          </a:p>
          <a:p>
            <a:r>
              <a:rPr lang="es-AR" sz="3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Atrofia Muscular</a:t>
            </a:r>
          </a:p>
          <a:p>
            <a:r>
              <a:rPr lang="es-AR" sz="3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Dermatitis</a:t>
            </a:r>
          </a:p>
          <a:p>
            <a:r>
              <a:rPr lang="es-AR" sz="3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compresión</a:t>
            </a:r>
          </a:p>
          <a:p>
            <a:endParaRPr lang="es-AR" sz="1400" b="1" dirty="0"/>
          </a:p>
        </p:txBody>
      </p:sp>
      <p:pic>
        <p:nvPicPr>
          <p:cNvPr id="6" name="Imagen 5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07138" y="4370665"/>
            <a:ext cx="3028661" cy="22699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671755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279576" y="476672"/>
            <a:ext cx="7931224" cy="792088"/>
          </a:xfrm>
        </p:spPr>
        <p:txBody>
          <a:bodyPr/>
          <a:lstStyle/>
          <a:p>
            <a:pPr algn="ctr"/>
            <a:r>
              <a:rPr lang="es-AR" dirty="0">
                <a:effectLst/>
              </a:rPr>
              <a:t>Materiales para enyesar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419648" y="1484784"/>
            <a:ext cx="7791152" cy="4263752"/>
          </a:xfrm>
        </p:spPr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Fibra de vidrio: </a:t>
            </a:r>
          </a:p>
          <a:p>
            <a:pPr>
              <a:buNone/>
            </a:pPr>
            <a:endParaRPr lang="es-AR" b="1" dirty="0"/>
          </a:p>
          <a:p>
            <a:r>
              <a:rPr lang="es-AR" sz="2400" dirty="0"/>
              <a:t>Poliuretano activado por  agua.</a:t>
            </a:r>
          </a:p>
          <a:p>
            <a:r>
              <a:rPr lang="es-AR" sz="2400" dirty="0"/>
              <a:t>Es ligero y resistente.</a:t>
            </a:r>
          </a:p>
          <a:p>
            <a:r>
              <a:rPr lang="es-AR" sz="2400" dirty="0"/>
              <a:t>Impermeable y durables.</a:t>
            </a:r>
          </a:p>
          <a:p>
            <a:r>
              <a:rPr lang="es-AR" sz="2400" dirty="0"/>
              <a:t>Poroso causando menos trastornos a la piel.</a:t>
            </a:r>
          </a:p>
          <a:p>
            <a:r>
              <a:rPr lang="es-AR" sz="2400" dirty="0"/>
              <a:t>No se ablanda con el agua </a:t>
            </a:r>
          </a:p>
          <a:p>
            <a:r>
              <a:rPr lang="es-AR" sz="2400" dirty="0"/>
              <a:t>Se emplea para fracturas no desplazadas</a:t>
            </a:r>
          </a:p>
          <a:p>
            <a:pPr>
              <a:buNone/>
            </a:pPr>
            <a:endParaRPr lang="es-AR" sz="2400" dirty="0"/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703638" y="1236170"/>
            <a:ext cx="2520280" cy="21602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143957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s-AR" dirty="0"/>
              <a:t>Inmovilización con Fibra de vidrio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sz="half" idx="1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Ventajas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Liviano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Resistente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Durable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Se puede mojar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radiolucido</a:t>
            </a:r>
          </a:p>
          <a:p>
            <a:endParaRPr lang="es-AR" sz="2400" dirty="0"/>
          </a:p>
        </p:txBody>
      </p:sp>
      <p:sp>
        <p:nvSpPr>
          <p:cNvPr id="7" name="Marcador de contenido 6"/>
          <p:cNvSpPr>
            <a:spLocks noGrp="1"/>
          </p:cNvSpPr>
          <p:nvPr>
            <p:ph sz="half" idx="2"/>
          </p:nvPr>
        </p:nvSpPr>
        <p:spPr>
          <a:xfrm>
            <a:off x="6164581" y="2060898"/>
            <a:ext cx="2379692" cy="1296094"/>
          </a:xfrm>
        </p:spPr>
        <p:txBody>
          <a:bodyPr/>
          <a:lstStyle/>
          <a:p>
            <a:pPr marL="0" indent="0">
              <a:buNone/>
            </a:pPr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Desventajas</a:t>
            </a:r>
          </a:p>
          <a:p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Costo alto</a:t>
            </a:r>
          </a:p>
        </p:txBody>
      </p:sp>
      <p:pic>
        <p:nvPicPr>
          <p:cNvPr id="9" name="Imagen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48" y="3951215"/>
            <a:ext cx="4058734" cy="21410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33032761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08688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¿</a:t>
            </a:r>
            <a:r>
              <a:rPr lang="es-AR" sz="31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Cuando se emplea un enyesado?</a:t>
            </a:r>
            <a:endParaRPr lang="es-AR" sz="48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913795" y="1635853"/>
            <a:ext cx="10344231" cy="4155347"/>
          </a:xfrm>
        </p:spPr>
        <p:txBody>
          <a:bodyPr/>
          <a:lstStyle/>
          <a:p>
            <a:r>
              <a:rPr lang="es-AR" sz="2800" dirty="0"/>
              <a:t>Se utiliza para inmovilizar una </a:t>
            </a:r>
            <a:r>
              <a:rPr lang="es-AR" sz="2800" dirty="0">
                <a:solidFill>
                  <a:srgbClr val="FFFF00"/>
                </a:solidFill>
              </a:rPr>
              <a:t>fractura reducida.</a:t>
            </a:r>
          </a:p>
          <a:p>
            <a:pPr>
              <a:buNone/>
            </a:pPr>
            <a:endParaRPr lang="es-AR" sz="2800" dirty="0"/>
          </a:p>
          <a:p>
            <a:r>
              <a:rPr lang="es-AR" sz="2800" dirty="0"/>
              <a:t>Corregir una deformidad.</a:t>
            </a:r>
          </a:p>
          <a:p>
            <a:pPr>
              <a:buNone/>
            </a:pPr>
            <a:endParaRPr lang="es-AR" sz="2800" dirty="0"/>
          </a:p>
          <a:p>
            <a:r>
              <a:rPr lang="es-AR" sz="2800" dirty="0"/>
              <a:t>Brindar apoyo y estabilidad a articulaciones debilitadas </a:t>
            </a:r>
          </a:p>
          <a:p>
            <a:endParaRPr lang="es-AR" sz="2400" dirty="0"/>
          </a:p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A5028A58-09E0-6ED8-DA01-19EB054432D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852511" y="2497055"/>
            <a:ext cx="2405515" cy="1640814"/>
          </a:xfrm>
          <a:prstGeom prst="rect">
            <a:avLst/>
          </a:prstGeom>
        </p:spPr>
      </p:pic>
      <p:pic>
        <p:nvPicPr>
          <p:cNvPr id="9" name="Imagen 8">
            <a:extLst>
              <a:ext uri="{FF2B5EF4-FFF2-40B4-BE49-F238E27FC236}">
                <a16:creationId xmlns:a16="http://schemas.microsoft.com/office/drawing/2014/main" id="{B8DD1755-1C7E-4562-981E-9BC4A672320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986830" y="2499153"/>
            <a:ext cx="2513344" cy="164081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13615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637760" y="610404"/>
            <a:ext cx="8515354" cy="980728"/>
          </a:xfrm>
        </p:spPr>
        <p:txBody>
          <a:bodyPr>
            <a:normAutofit/>
          </a:bodyPr>
          <a:lstStyle/>
          <a:p>
            <a:pPr algn="ctr"/>
            <a:r>
              <a:rPr lang="es-AR" sz="28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Inmovilización</a:t>
            </a:r>
            <a:r>
              <a:rPr lang="es-AR" sz="2800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  <a:latin typeface="+mn-lt"/>
              </a:rPr>
              <a:t> con vendas de yeso</a:t>
            </a:r>
          </a:p>
        </p:txBody>
      </p:sp>
      <p:sp>
        <p:nvSpPr>
          <p:cNvPr id="9" name="8 Marcador de contenido"/>
          <p:cNvSpPr>
            <a:spLocks noGrp="1"/>
          </p:cNvSpPr>
          <p:nvPr>
            <p:ph idx="1"/>
          </p:nvPr>
        </p:nvSpPr>
        <p:spPr>
          <a:xfrm>
            <a:off x="1503791" y="5637402"/>
            <a:ext cx="4855063" cy="742523"/>
          </a:xfrm>
        </p:spPr>
        <p:txBody>
          <a:bodyPr>
            <a:normAutofit fontScale="25000" lnSpcReduction="20000"/>
          </a:bodyPr>
          <a:lstStyle/>
          <a:p>
            <a:r>
              <a:rPr lang="es-AR" sz="96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Rollos de venda enyesada.</a:t>
            </a:r>
          </a:p>
          <a:p>
            <a:r>
              <a:rPr lang="es-AR" sz="96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Se mojan con agua. </a:t>
            </a:r>
          </a:p>
          <a:p>
            <a:r>
              <a:rPr lang="es-AR" sz="96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Se cristaliza y libera calor.</a:t>
            </a:r>
          </a:p>
          <a:p>
            <a:endParaRPr lang="es-AR" sz="96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es-AR" sz="96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Durante el proceso de cristalización el yeso </a:t>
            </a:r>
          </a:p>
          <a:p>
            <a:pPr marL="0" indent="0">
              <a:buNone/>
            </a:pPr>
            <a:r>
              <a:rPr lang="es-AR" sz="96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  sigue estando húmedo.</a:t>
            </a:r>
          </a:p>
          <a:p>
            <a:pPr>
              <a:buNone/>
            </a:pPr>
            <a:r>
              <a:rPr lang="es-AR" sz="31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   </a:t>
            </a:r>
            <a:endParaRPr lang="es-AR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sz="2800" b="1" i="1" dirty="0">
              <a:solidFill>
                <a:srgbClr val="FFFF00"/>
              </a:solidFill>
            </a:endParaRPr>
          </a:p>
          <a:p>
            <a:pPr algn="ctr">
              <a:buNone/>
            </a:pPr>
            <a:r>
              <a:rPr lang="es-AR" sz="51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Evitar que se apoye sobre superficies dura o bordes filoso</a:t>
            </a:r>
          </a:p>
          <a:p>
            <a:pPr>
              <a:buNone/>
            </a:pPr>
            <a:endParaRPr lang="es-AR" b="1" i="1" dirty="0">
              <a:solidFill>
                <a:srgbClr val="FFFF00"/>
              </a:solidFill>
            </a:endParaRPr>
          </a:p>
          <a:p>
            <a:pPr>
              <a:buNone/>
            </a:pPr>
            <a:endParaRPr lang="es-AR" dirty="0">
              <a:solidFill>
                <a:srgbClr val="FFFF00"/>
              </a:solidFill>
            </a:endParaRPr>
          </a:p>
          <a:p>
            <a:pPr>
              <a:buNone/>
            </a:pPr>
            <a:endParaRPr lang="es-AR" dirty="0"/>
          </a:p>
          <a:p>
            <a:pPr>
              <a:buNone/>
            </a:pPr>
            <a:endParaRPr lang="es-AR" dirty="0"/>
          </a:p>
          <a:p>
            <a:pPr>
              <a:buNone/>
            </a:pPr>
            <a:r>
              <a:rPr lang="es-AR" dirty="0"/>
              <a:t> </a:t>
            </a:r>
          </a:p>
        </p:txBody>
      </p:sp>
      <p:sp>
        <p:nvSpPr>
          <p:cNvPr id="10" name="9 Cinta perforada"/>
          <p:cNvSpPr/>
          <p:nvPr/>
        </p:nvSpPr>
        <p:spPr>
          <a:xfrm>
            <a:off x="6363830" y="3872029"/>
            <a:ext cx="3789284" cy="2136634"/>
          </a:xfrm>
          <a:prstGeom prst="flowChartPunchedTape">
            <a:avLst/>
          </a:prstGeom>
          <a:solidFill>
            <a:srgbClr val="FF0000"/>
          </a:solidFill>
          <a:ln>
            <a:solidFill>
              <a:schemeClr val="bg2"/>
            </a:solidFill>
          </a:ln>
          <a:scene3d>
            <a:camera prst="perspectiveHeroicExtremeRightFacing"/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s-AR" sz="2400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de 24 a 72 hs  es el tiempo en que seca por completo</a:t>
            </a:r>
            <a:r>
              <a:rPr lang="es-AR" b="1" spc="50" dirty="0">
                <a:ln w="12700" cmpd="sng">
                  <a:solidFill>
                    <a:schemeClr val="accent6">
                      <a:satMod val="120000"/>
                      <a:shade val="80000"/>
                    </a:schemeClr>
                  </a:solidFill>
                  <a:prstDash val="solid"/>
                </a:ln>
                <a:solidFill>
                  <a:schemeClr val="tx1"/>
                </a:solidFill>
                <a:effectLst>
                  <a:glow rad="53100">
                    <a:schemeClr val="accent6">
                      <a:satMod val="180000"/>
                      <a:alpha val="30000"/>
                    </a:schemeClr>
                  </a:glow>
                </a:effectLst>
              </a:rPr>
              <a:t>.</a:t>
            </a:r>
          </a:p>
        </p:txBody>
      </p:sp>
      <p:pic>
        <p:nvPicPr>
          <p:cNvPr id="4" name="Imagen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02429" y="1591132"/>
            <a:ext cx="2885813" cy="2172599"/>
          </a:xfrm>
          <a:prstGeom prst="rect">
            <a:avLst/>
          </a:prstGeom>
        </p:spPr>
      </p:pic>
      <p:sp>
        <p:nvSpPr>
          <p:cNvPr id="5" name="Flecha: a la derecha 4">
            <a:extLst>
              <a:ext uri="{FF2B5EF4-FFF2-40B4-BE49-F238E27FC236}">
                <a16:creationId xmlns:a16="http://schemas.microsoft.com/office/drawing/2014/main" id="{4B0385BE-9E7A-8C2F-CC0A-3A21FA4FD894}"/>
              </a:ext>
            </a:extLst>
          </p:cNvPr>
          <p:cNvSpPr/>
          <p:nvPr/>
        </p:nvSpPr>
        <p:spPr>
          <a:xfrm>
            <a:off x="5368954" y="4773336"/>
            <a:ext cx="677903" cy="310392"/>
          </a:xfrm>
          <a:prstGeom prst="rightArrow">
            <a:avLst/>
          </a:prstGeom>
          <a:solidFill>
            <a:srgbClr val="FFC000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/>
          </a:p>
        </p:txBody>
      </p:sp>
    </p:spTree>
    <p:extLst>
      <p:ext uri="{BB962C8B-B14F-4D97-AF65-F5344CB8AC3E}">
        <p14:creationId xmlns:p14="http://schemas.microsoft.com/office/powerpoint/2010/main" val="3381934261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050" name="Picture 2" descr="tecnicas_enfermeria_vendajes/varios_tipos_vendas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063552" y="1052736"/>
            <a:ext cx="7560840" cy="5040560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427096025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476672"/>
            <a:ext cx="8229600" cy="1152128"/>
          </a:xfrm>
        </p:spPr>
        <p:txBody>
          <a:bodyPr>
            <a:noAutofit/>
          </a:bodyPr>
          <a:lstStyle/>
          <a:p>
            <a:pPr algn="ctr"/>
            <a:r>
              <a:rPr lang="es-AR" sz="4000" dirty="0"/>
              <a:t> </a:t>
            </a:r>
            <a:r>
              <a:rPr lang="es-AR" sz="2800" dirty="0"/>
              <a:t>Preparación del miembro fracturado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620983" y="1628800"/>
            <a:ext cx="8977744" cy="4695800"/>
          </a:xfrm>
        </p:spPr>
        <p:txBody>
          <a:bodyPr>
            <a:normAutofit/>
          </a:bodyPr>
          <a:lstStyle/>
          <a:p>
            <a:r>
              <a:rPr lang="es-AR" sz="2400" dirty="0"/>
              <a:t>Se retirarán las pulseras, anillos y otros enseres que pudiesen entorpecer el desarrollo de la técnica, y en previsión de la posible aparición de edema del miembro a inmovilizar.</a:t>
            </a:r>
          </a:p>
          <a:p>
            <a:pPr>
              <a:buNone/>
            </a:pPr>
            <a:endParaRPr lang="es-AR" sz="2400" dirty="0"/>
          </a:p>
          <a:p>
            <a:r>
              <a:rPr lang="es-AR" sz="2400" dirty="0"/>
              <a:t>Se realizará la cura de las lesiones, si existiesen, en la zona afectada con agua y jabón o suero fisiológico, aplicar desinfectante y cubrir la lesión con un apósito poroso.</a:t>
            </a:r>
          </a:p>
          <a:p>
            <a:pPr>
              <a:buNone/>
            </a:pPr>
            <a:endParaRPr lang="es-AR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387289267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2135560" y="476672"/>
            <a:ext cx="8229600" cy="792088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Protección de la piel:</a:t>
            </a:r>
          </a:p>
        </p:txBody>
      </p:sp>
      <p:pic>
        <p:nvPicPr>
          <p:cNvPr id="20482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2980674" y="4377304"/>
            <a:ext cx="6230652" cy="219834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Rectángulo"/>
          <p:cNvSpPr/>
          <p:nvPr/>
        </p:nvSpPr>
        <p:spPr>
          <a:xfrm>
            <a:off x="1898073" y="1268761"/>
            <a:ext cx="8104909" cy="310854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s-AR" sz="2800" dirty="0"/>
              <a:t>Vendaje tubular</a:t>
            </a:r>
            <a:r>
              <a:rPr lang="es-AR" sz="28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: </a:t>
            </a:r>
            <a:endParaRPr lang="es-AR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/>
              <a:t>Se realiza para evitar que el vello del miembro quede atrapado en el yeso,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s-AR" sz="2400" dirty="0"/>
              <a:t>Facilita la transpiración, elimina las asperezas de los extremos del yeso y puede facilitar la posterior retirada del mismo. El vendaje tubular se dobla sobre el yeso una vez aplicado éste.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279473624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7 Título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708688"/>
          </a:xfrm>
        </p:spPr>
        <p:txBody>
          <a:bodyPr>
            <a:normAutofit/>
          </a:bodyPr>
          <a:lstStyle/>
          <a:p>
            <a:r>
              <a:rPr lang="es-AR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Procedimiento para aplicar yesos</a:t>
            </a:r>
          </a:p>
        </p:txBody>
      </p:sp>
      <p:sp>
        <p:nvSpPr>
          <p:cNvPr id="5" name="4 Marcador de contenido"/>
          <p:cNvSpPr>
            <a:spLocks noGrp="1"/>
          </p:cNvSpPr>
          <p:nvPr>
            <p:ph sz="half" idx="1"/>
          </p:nvPr>
        </p:nvSpPr>
        <p:spPr>
          <a:xfrm>
            <a:off x="1981200" y="1628801"/>
            <a:ext cx="4038600" cy="4726125"/>
          </a:xfrm>
        </p:spPr>
        <p:txBody>
          <a:bodyPr>
            <a:normAutofit/>
          </a:bodyPr>
          <a:lstStyle/>
          <a:p>
            <a:pPr>
              <a:buNone/>
            </a:pPr>
            <a:endParaRPr lang="es-AR" dirty="0"/>
          </a:p>
          <a:p>
            <a:r>
              <a:rPr lang="es-AR" sz="2400" dirty="0"/>
              <a:t>Envolver  con rollo de algodón para acolchar  la zona.</a:t>
            </a:r>
          </a:p>
          <a:p>
            <a:r>
              <a:rPr lang="es-AR" sz="2400" dirty="0"/>
              <a:t>Utilizar  almohadillas  adicionales en las zonas con protuberancias.</a:t>
            </a:r>
          </a:p>
          <a:p>
            <a:endParaRPr lang="es-AR" sz="2400" dirty="0"/>
          </a:p>
        </p:txBody>
      </p:sp>
      <p:pic>
        <p:nvPicPr>
          <p:cNvPr id="7" name="Picture 6" descr="http://www.portalesmedicos.com/imagenes/publicaciones_10/1006_tecnicas_enfermeria_vendajes/vendaje_algodonado_miembro.jpg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168009" y="2348881"/>
            <a:ext cx="4209087" cy="3489857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604294921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6 Marcador de contenido"/>
          <p:cNvSpPr>
            <a:spLocks noGrp="1"/>
          </p:cNvSpPr>
          <p:nvPr>
            <p:ph sz="half" idx="4294967295"/>
          </p:nvPr>
        </p:nvSpPr>
        <p:spPr>
          <a:xfrm>
            <a:off x="1954634" y="549274"/>
            <a:ext cx="8498049" cy="3355975"/>
          </a:xfrm>
        </p:spPr>
        <p:txBody>
          <a:bodyPr>
            <a:normAutofit/>
          </a:bodyPr>
          <a:lstStyle/>
          <a:p>
            <a:pPr algn="ctr">
              <a:buNone/>
            </a:pPr>
            <a:r>
              <a:rPr lang="es-AR" sz="2800" b="1" dirty="0">
                <a:effectLst/>
              </a:rPr>
              <a:t>Venda de algodón:</a:t>
            </a:r>
          </a:p>
          <a:p>
            <a:r>
              <a:rPr lang="es-AR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s-AR" sz="2400" dirty="0"/>
              <a:t>Permite acolchar toda la superficie para que en caso de la aparición de edemas, pueda  tener más espacio entre el yeso y la piel.</a:t>
            </a:r>
          </a:p>
        </p:txBody>
      </p:sp>
      <p:pic>
        <p:nvPicPr>
          <p:cNvPr id="9" name="Picture 3"/>
          <p:cNvPicPr>
            <a:picLocks noGrp="1" noChangeAspect="1" noChangeArrowheads="1"/>
          </p:cNvPicPr>
          <p:nvPr>
            <p:ph sz="half" idx="4294967295"/>
          </p:nvPr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204595" y="3429000"/>
            <a:ext cx="6084888" cy="2403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415092132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2 Marcador de contenido"/>
          <p:cNvSpPr>
            <a:spLocks noGrp="1"/>
          </p:cNvSpPr>
          <p:nvPr>
            <p:ph sz="half" idx="4294967295"/>
          </p:nvPr>
        </p:nvSpPr>
        <p:spPr>
          <a:xfrm>
            <a:off x="1258348" y="827816"/>
            <a:ext cx="3863975" cy="4703762"/>
          </a:xfrm>
        </p:spPr>
        <p:txBody>
          <a:bodyPr>
            <a:normAutofit fontScale="92500" lnSpcReduction="10000"/>
          </a:bodyPr>
          <a:lstStyle/>
          <a:p>
            <a:pPr marL="0" indent="0">
              <a:buNone/>
            </a:pPr>
            <a:endParaRPr lang="es-AR" dirty="0"/>
          </a:p>
          <a:p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Aplicar uniformemente las vendas de yeso.</a:t>
            </a:r>
          </a:p>
          <a:p>
            <a:endParaRPr lang="es-AR" sz="24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Terminar  alisando los bordes.</a:t>
            </a:r>
          </a:p>
          <a:p>
            <a:endParaRPr lang="es-AR" sz="24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  <a:p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Limpiar  partículas de yeso de la piel.</a:t>
            </a:r>
          </a:p>
          <a:p>
            <a:endParaRPr lang="es-AR" sz="2400" b="1" dirty="0">
              <a:effectLst>
                <a:glow rad="38100">
                  <a:schemeClr val="bg1">
                    <a:lumMod val="50000"/>
                    <a:lumOff val="50000"/>
                    <a:alpha val="20000"/>
                  </a:schemeClr>
                </a:glow>
              </a:effectLst>
            </a:endParaRPr>
          </a:p>
        </p:txBody>
      </p:sp>
      <p:pic>
        <p:nvPicPr>
          <p:cNvPr id="5" name="Picture 10" descr="http://www.portalesmedicos.com/imagenes/publicaciones_10/1006_tecnicas_enfermeria_vendajes/vendaje_yeso_completo.jpg"/>
          <p:cNvPicPr>
            <a:picLocks noGrp="1" noChangeAspect="1" noChangeArrowheads="1"/>
          </p:cNvPicPr>
          <p:nvPr>
            <p:ph sz="half" idx="4294967295"/>
          </p:nvPr>
        </p:nvPicPr>
        <p:blipFill rotWithShape="1">
          <a:blip r:embed="rId2" cstate="print"/>
          <a:srcRect b="16810"/>
          <a:stretch/>
        </p:blipFill>
        <p:spPr bwMode="auto">
          <a:xfrm>
            <a:off x="5807969" y="925513"/>
            <a:ext cx="4795714" cy="2503487"/>
          </a:xfrm>
          <a:prstGeom prst="rect">
            <a:avLst/>
          </a:prstGeom>
          <a:noFill/>
        </p:spPr>
      </p:pic>
      <p:pic>
        <p:nvPicPr>
          <p:cNvPr id="6" name="Picture 8" descr="tecnicas_enfermeria_vendajes/fraguado_moldeado_finalizacion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07969" y="3429000"/>
            <a:ext cx="4795715" cy="2707052"/>
          </a:xfrm>
          <a:prstGeom prst="rect">
            <a:avLst/>
          </a:prstGeom>
          <a:noFill/>
        </p:spPr>
      </p:pic>
    </p:spTree>
    <p:extLst>
      <p:ext uri="{BB962C8B-B14F-4D97-AF65-F5344CB8AC3E}">
        <p14:creationId xmlns:p14="http://schemas.microsoft.com/office/powerpoint/2010/main" val="1741255645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603695" y="704087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es-AR" sz="2800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Cuidados mientras se seca el yeso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771897" y="1628799"/>
            <a:ext cx="3857116" cy="4235105"/>
          </a:xfrm>
        </p:spPr>
        <p:txBody>
          <a:bodyPr>
            <a:normAutofit/>
          </a:bodyPr>
          <a:lstStyle/>
          <a:p>
            <a:r>
              <a:rPr lang="es-AR" sz="2400" dirty="0"/>
              <a:t>Apoyar  mientras se seca  el yeso en superficie lisa.</a:t>
            </a:r>
          </a:p>
          <a:p>
            <a:r>
              <a:rPr lang="es-AR" sz="2400" dirty="0"/>
              <a:t>Fomentar  el secado</a:t>
            </a:r>
          </a:p>
        </p:txBody>
      </p:sp>
      <p:pic>
        <p:nvPicPr>
          <p:cNvPr id="5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990437" y="2268484"/>
            <a:ext cx="4000787" cy="30892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2184762426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Rectángulo"/>
          <p:cNvSpPr/>
          <p:nvPr/>
        </p:nvSpPr>
        <p:spPr>
          <a:xfrm>
            <a:off x="1870364" y="1537856"/>
            <a:ext cx="8657819" cy="3354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/>
              <a:t>Tablilla o molde flexible y resistente 	que permite inmovilizar un miembro y mantener el hueso roto o dañado en una posición fija.</a:t>
            </a:r>
            <a:endParaRPr lang="es-AR" sz="2000" dirty="0"/>
          </a:p>
          <a:p>
            <a:endParaRPr lang="es-AR" sz="1400" dirty="0"/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s-AR" sz="2400" dirty="0"/>
              <a:t>Para su confección se corta la férula a la longitud necesaria. </a:t>
            </a:r>
            <a:endParaRPr lang="es-AR" sz="2400" b="1" dirty="0"/>
          </a:p>
          <a:p>
            <a:endParaRPr lang="es-AR" b="1" dirty="0"/>
          </a:p>
          <a:p>
            <a:endParaRPr lang="es-AR" sz="2000" b="1" dirty="0"/>
          </a:p>
          <a:p>
            <a:endParaRPr lang="es-AR" sz="2000" b="1" dirty="0"/>
          </a:p>
          <a:p>
            <a:endParaRPr lang="es-AR" sz="2000" b="1" dirty="0"/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073408" y="3786958"/>
            <a:ext cx="5004413" cy="187454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3" name="Título 2"/>
          <p:cNvSpPr>
            <a:spLocks noGrp="1"/>
          </p:cNvSpPr>
          <p:nvPr>
            <p:ph type="title"/>
          </p:nvPr>
        </p:nvSpPr>
        <p:spPr>
          <a:xfrm>
            <a:off x="2339869" y="564775"/>
            <a:ext cx="7958331" cy="1077229"/>
          </a:xfrm>
        </p:spPr>
        <p:txBody>
          <a:bodyPr/>
          <a:lstStyle/>
          <a:p>
            <a:pPr algn="ctr"/>
            <a:r>
              <a:rPr lang="es-AR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Confección de la Férula:</a:t>
            </a:r>
            <a:br>
              <a:rPr lang="es-AR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</a:br>
            <a:endParaRPr lang="es-AR" b="1" dirty="0">
              <a:effectLst>
                <a:glow rad="38100">
                  <a:schemeClr val="bg1">
                    <a:lumMod val="65000"/>
                    <a:lumOff val="35000"/>
                    <a:alpha val="40000"/>
                  </a:schemeClr>
                </a:glow>
              </a:effectLst>
            </a:endParaRPr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EAB8C66A-6225-5BC6-2216-6395F65C520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758" b="26355"/>
          <a:stretch>
            <a:fillRect/>
          </a:stretch>
        </p:blipFill>
        <p:spPr>
          <a:xfrm>
            <a:off x="6096001" y="3786958"/>
            <a:ext cx="5229138" cy="1874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0427707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Picture 2"/>
          <p:cNvPicPr>
            <a:picLocks noGrp="1" noChangeAspect="1" noChangeArrowheads="1"/>
          </p:cNvPicPr>
          <p:nvPr>
            <p:ph idx="4294967295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920" y="1044128"/>
            <a:ext cx="4860925" cy="231933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4" name="3 CuadroTexto"/>
          <p:cNvSpPr txBox="1"/>
          <p:nvPr/>
        </p:nvSpPr>
        <p:spPr>
          <a:xfrm>
            <a:off x="7608168" y="1268761"/>
            <a:ext cx="259228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/>
              <a:t>Se moldea el yeso</a:t>
            </a:r>
            <a:r>
              <a:rPr lang="es-AR" dirty="0"/>
              <a:t>.</a:t>
            </a:r>
          </a:p>
        </p:txBody>
      </p:sp>
      <p:pic>
        <p:nvPicPr>
          <p:cNvPr id="22531" name="Picture 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99561" y="3494535"/>
            <a:ext cx="4861284" cy="242750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5" name="4 CuadroTexto"/>
          <p:cNvSpPr txBox="1"/>
          <p:nvPr/>
        </p:nvSpPr>
        <p:spPr>
          <a:xfrm>
            <a:off x="7465642" y="4365105"/>
            <a:ext cx="3022847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/>
              <a:t>Fijación de la venda</a:t>
            </a:r>
          </a:p>
        </p:txBody>
      </p:sp>
    </p:spTree>
    <p:extLst>
      <p:ext uri="{BB962C8B-B14F-4D97-AF65-F5344CB8AC3E}">
        <p14:creationId xmlns:p14="http://schemas.microsoft.com/office/powerpoint/2010/main" val="2945073438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11 Título"/>
          <p:cNvSpPr>
            <a:spLocks noGrp="1"/>
          </p:cNvSpPr>
          <p:nvPr>
            <p:ph type="title"/>
          </p:nvPr>
        </p:nvSpPr>
        <p:spPr>
          <a:xfrm>
            <a:off x="1981200" y="260648"/>
            <a:ext cx="8229600" cy="1152128"/>
          </a:xfrm>
        </p:spPr>
        <p:txBody>
          <a:bodyPr/>
          <a:lstStyle/>
          <a:p>
            <a:r>
              <a:rPr lang="es-AR" dirty="0"/>
              <a:t>Preparación del yeso</a:t>
            </a:r>
          </a:p>
        </p:txBody>
      </p:sp>
      <p:sp>
        <p:nvSpPr>
          <p:cNvPr id="10" name="9 Marcador de contenido"/>
          <p:cNvSpPr>
            <a:spLocks noGrp="1"/>
          </p:cNvSpPr>
          <p:nvPr>
            <p:ph sz="half" idx="1"/>
          </p:nvPr>
        </p:nvSpPr>
        <p:spPr>
          <a:xfrm>
            <a:off x="2279576" y="1412776"/>
            <a:ext cx="5482952" cy="5040560"/>
          </a:xfrm>
        </p:spPr>
        <p:txBody>
          <a:bodyPr>
            <a:normAutofit fontScale="92500" lnSpcReduction="20000"/>
          </a:bodyPr>
          <a:lstStyle/>
          <a:p>
            <a:r>
              <a:rPr lang="es-AR" sz="2400" b="1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Mojado de la venda de yeso: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Debemos sujetar la venda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cuidadosamente por ambos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extremos, sumergirla 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completamente en agua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tibia, estirarla y dejarla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 colgando un momento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desde una esquina para</a:t>
            </a:r>
          </a:p>
          <a:p>
            <a:pPr>
              <a:buNone/>
            </a:pPr>
            <a:r>
              <a:rPr lang="es-AR" sz="24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eliminar el  exceso de agua.</a:t>
            </a:r>
          </a:p>
          <a:p>
            <a:endParaRPr lang="es-AR" sz="1800" dirty="0"/>
          </a:p>
        </p:txBody>
      </p:sp>
      <p:pic>
        <p:nvPicPr>
          <p:cNvPr id="14" name="Picture 2"/>
          <p:cNvPicPr>
            <a:picLocks noGrp="1" noChangeAspect="1" noChangeArrowheads="1"/>
          </p:cNvPicPr>
          <p:nvPr>
            <p:ph sz="half" idx="2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7464152" y="1340554"/>
            <a:ext cx="2520280" cy="19537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21506" name="Picture 2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64152" y="3571392"/>
            <a:ext cx="2520280" cy="25219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3480433756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564672"/>
          </a:xfrm>
        </p:spPr>
        <p:txBody>
          <a:bodyPr>
            <a:normAutofit/>
          </a:bodyPr>
          <a:lstStyle/>
          <a:p>
            <a:r>
              <a:rPr lang="es-AR" b="1" dirty="0"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</a:effectLst>
              </a:rPr>
              <a:t>Complicaciones potenciales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2094384" y="1628800"/>
            <a:ext cx="8003232" cy="2376264"/>
          </a:xfrm>
        </p:spPr>
        <p:txBody>
          <a:bodyPr>
            <a:noAutofit/>
          </a:bodyPr>
          <a:lstStyle/>
          <a:p>
            <a:pPr>
              <a:lnSpc>
                <a:spcPct val="200000"/>
              </a:lnSpc>
            </a:pPr>
            <a:r>
              <a:rPr lang="es-AR" sz="2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Síndrome  de  compartimiento</a:t>
            </a:r>
          </a:p>
          <a:p>
            <a:pPr>
              <a:lnSpc>
                <a:spcPct val="200000"/>
              </a:lnSpc>
            </a:pPr>
            <a:r>
              <a:rPr lang="es-AR" sz="2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Ulceras por presión</a:t>
            </a:r>
          </a:p>
          <a:p>
            <a:pPr>
              <a:lnSpc>
                <a:spcPct val="200000"/>
              </a:lnSpc>
            </a:pPr>
            <a:r>
              <a:rPr lang="es-AR" sz="2800" dirty="0">
                <a:effectLst>
                  <a:glow rad="38100">
                    <a:schemeClr val="bg1">
                      <a:lumMod val="50000"/>
                      <a:lumOff val="50000"/>
                      <a:alpha val="20000"/>
                    </a:schemeClr>
                  </a:glow>
                </a:effectLst>
              </a:rPr>
              <a:t>Síndrome por desuso</a:t>
            </a:r>
          </a:p>
        </p:txBody>
      </p:sp>
    </p:spTree>
    <p:extLst>
      <p:ext uri="{BB962C8B-B14F-4D97-AF65-F5344CB8AC3E}">
        <p14:creationId xmlns:p14="http://schemas.microsoft.com/office/powerpoint/2010/main" val="1629252381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704088"/>
            <a:ext cx="8229600" cy="924712"/>
          </a:xfrm>
        </p:spPr>
        <p:txBody>
          <a:bodyPr>
            <a:normAutofit/>
          </a:bodyPr>
          <a:lstStyle/>
          <a:p>
            <a:pPr algn="ctr"/>
            <a:r>
              <a:rPr lang="es-AR" dirty="0"/>
              <a:t>Síndrome de compartimiento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981200" y="1711354"/>
            <a:ext cx="7859216" cy="4613246"/>
          </a:xfrm>
        </p:spPr>
        <p:txBody>
          <a:bodyPr>
            <a:normAutofit fontScale="77500" lnSpcReduction="20000"/>
          </a:bodyPr>
          <a:lstStyle/>
          <a:p>
            <a:r>
              <a:rPr lang="es-AR" sz="3400" dirty="0"/>
              <a:t>Aumento de la presión de los tejidos.</a:t>
            </a:r>
          </a:p>
          <a:p>
            <a:r>
              <a:rPr lang="es-AR" sz="3400" dirty="0"/>
              <a:t>Limita el espacio.</a:t>
            </a:r>
          </a:p>
          <a:p>
            <a:r>
              <a:rPr lang="es-AR" sz="3400" dirty="0"/>
              <a:t>Riesgo de mala circulación.</a:t>
            </a:r>
          </a:p>
          <a:p>
            <a:pPr>
              <a:buNone/>
            </a:pPr>
            <a:r>
              <a:rPr lang="es-AR" sz="3400" dirty="0"/>
              <a:t>                                           </a:t>
            </a:r>
          </a:p>
          <a:p>
            <a:pPr marL="0" indent="0">
              <a:buNone/>
            </a:pPr>
            <a:r>
              <a:rPr lang="es-AR" sz="3400" dirty="0">
                <a:solidFill>
                  <a:srgbClr val="FFC000"/>
                </a:solidFill>
              </a:rPr>
              <a:t>Aliviar la presión: </a:t>
            </a:r>
          </a:p>
          <a:p>
            <a:r>
              <a:rPr lang="es-AR" sz="3400" dirty="0"/>
              <a:t>Abertura bivalva</a:t>
            </a:r>
          </a:p>
          <a:p>
            <a:r>
              <a:rPr lang="es-AR" sz="3400" dirty="0"/>
              <a:t>Elevación  de la extremidad no mas arriba del nivel del corazón.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532860387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s-AR" dirty="0"/>
              <a:t>Síndrome de compartimiento</a:t>
            </a:r>
          </a:p>
        </p:txBody>
      </p:sp>
      <p:pic>
        <p:nvPicPr>
          <p:cNvPr id="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3685381" y="2532063"/>
            <a:ext cx="5972175" cy="30384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  <p:extLst>
      <p:ext uri="{BB962C8B-B14F-4D97-AF65-F5344CB8AC3E}">
        <p14:creationId xmlns:p14="http://schemas.microsoft.com/office/powerpoint/2010/main" val="3862364605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765176" y="493760"/>
            <a:ext cx="8229600" cy="852704"/>
          </a:xfrm>
        </p:spPr>
        <p:txBody>
          <a:bodyPr/>
          <a:lstStyle/>
          <a:p>
            <a:pPr algn="ctr"/>
            <a:r>
              <a:rPr lang="es-AR" dirty="0"/>
              <a:t>Ulceras por presión</a:t>
            </a:r>
          </a:p>
        </p:txBody>
      </p:sp>
      <p:pic>
        <p:nvPicPr>
          <p:cNvPr id="102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 bwMode="auto">
          <a:xfrm>
            <a:off x="6230224" y="3811590"/>
            <a:ext cx="3981012" cy="1524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4 Elipse"/>
          <p:cNvSpPr/>
          <p:nvPr/>
        </p:nvSpPr>
        <p:spPr>
          <a:xfrm>
            <a:off x="9165192" y="4781229"/>
            <a:ext cx="432048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6" name="5 Elipse"/>
          <p:cNvSpPr/>
          <p:nvPr/>
        </p:nvSpPr>
        <p:spPr>
          <a:xfrm>
            <a:off x="9472190" y="5166422"/>
            <a:ext cx="432048" cy="216024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pic>
        <p:nvPicPr>
          <p:cNvPr id="1027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703512" y="3356992"/>
            <a:ext cx="4176464" cy="280831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7 Elipse"/>
          <p:cNvSpPr/>
          <p:nvPr/>
        </p:nvSpPr>
        <p:spPr>
          <a:xfrm>
            <a:off x="9791582" y="4210284"/>
            <a:ext cx="406388" cy="374560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0" name="9 Elipse"/>
          <p:cNvSpPr/>
          <p:nvPr/>
        </p:nvSpPr>
        <p:spPr>
          <a:xfrm>
            <a:off x="6596964" y="4188061"/>
            <a:ext cx="432048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1" name="10 Cerrar llave"/>
          <p:cNvSpPr/>
          <p:nvPr/>
        </p:nvSpPr>
        <p:spPr>
          <a:xfrm>
            <a:off x="2711624" y="4437112"/>
            <a:ext cx="360040" cy="216024"/>
          </a:xfrm>
          <a:prstGeom prst="rightBrac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2" name="11 Elipse"/>
          <p:cNvSpPr/>
          <p:nvPr/>
        </p:nvSpPr>
        <p:spPr>
          <a:xfrm>
            <a:off x="2270710" y="5293951"/>
            <a:ext cx="576064" cy="504056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13" name="12 Elipse"/>
          <p:cNvSpPr/>
          <p:nvPr/>
        </p:nvSpPr>
        <p:spPr>
          <a:xfrm>
            <a:off x="4146549" y="4897907"/>
            <a:ext cx="432048" cy="432048"/>
          </a:xfrm>
          <a:prstGeom prst="ellipse">
            <a:avLst/>
          </a:prstGeom>
          <a:solidFill>
            <a:srgbClr val="C00000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s-AR" dirty="0"/>
          </a:p>
        </p:txBody>
      </p:sp>
      <p:sp>
        <p:nvSpPr>
          <p:cNvPr id="3" name="2 Rectángulo"/>
          <p:cNvSpPr/>
          <p:nvPr/>
        </p:nvSpPr>
        <p:spPr>
          <a:xfrm>
            <a:off x="1641848" y="1118641"/>
            <a:ext cx="835292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s-AR" sz="2400" dirty="0"/>
              <a:t>La presión del yeso producen anoxia de los tejidos</a:t>
            </a:r>
          </a:p>
          <a:p>
            <a:r>
              <a:rPr lang="es-AR" sz="2400" dirty="0"/>
              <a:t>blandos y ulceras.</a:t>
            </a:r>
          </a:p>
          <a:p>
            <a:r>
              <a:rPr lang="es-AR" sz="2400" dirty="0"/>
              <a:t>Se deben acolchar las protuberancias óseas, para brindar un lugar de apoyo mas suave y cómodo que permitan la circulación sanguínea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s-AR" sz="2400" dirty="0"/>
          </a:p>
          <a:p>
            <a:endParaRPr lang="es-AR" sz="2400" dirty="0"/>
          </a:p>
        </p:txBody>
      </p:sp>
    </p:spTree>
    <p:extLst>
      <p:ext uri="{BB962C8B-B14F-4D97-AF65-F5344CB8AC3E}">
        <p14:creationId xmlns:p14="http://schemas.microsoft.com/office/powerpoint/2010/main" val="1179226426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9119" y="273905"/>
            <a:ext cx="10353761" cy="932412"/>
          </a:xfrm>
        </p:spPr>
        <p:txBody>
          <a:bodyPr>
            <a:normAutofit fontScale="90000"/>
          </a:bodyPr>
          <a:lstStyle/>
          <a:p>
            <a:pPr algn="ctr"/>
            <a:r>
              <a:rPr lang="es-AR" dirty="0"/>
              <a:t>Síndrome por desuso</a:t>
            </a:r>
            <a:br>
              <a:rPr lang="es-AR" dirty="0"/>
            </a:br>
            <a:endParaRPr lang="es-AR" dirty="0"/>
          </a:p>
        </p:txBody>
      </p:sp>
      <p:sp>
        <p:nvSpPr>
          <p:cNvPr id="3" name="Marcador de contenido 2"/>
          <p:cNvSpPr>
            <a:spLocks noGrp="1"/>
          </p:cNvSpPr>
          <p:nvPr>
            <p:ph idx="1"/>
          </p:nvPr>
        </p:nvSpPr>
        <p:spPr>
          <a:xfrm>
            <a:off x="1321791" y="1639172"/>
            <a:ext cx="6605805" cy="4454554"/>
          </a:xfrm>
        </p:spPr>
        <p:txBody>
          <a:bodyPr>
            <a:noAutofit/>
          </a:bodyPr>
          <a:lstStyle/>
          <a:p>
            <a:r>
              <a:rPr lang="es-AR" dirty="0"/>
              <a:t>Se produce por falta de movimiento.</a:t>
            </a:r>
          </a:p>
          <a:p>
            <a:r>
              <a:rPr lang="es-AR" dirty="0"/>
              <a:t>Los músculos comienzan a atrofiarse y perder fuerza.</a:t>
            </a:r>
          </a:p>
          <a:p>
            <a:pPr marL="0" indent="0">
              <a:buNone/>
            </a:pPr>
            <a:r>
              <a:rPr lang="es-AR" b="1" dirty="0">
                <a:solidFill>
                  <a:srgbClr val="FFC000"/>
                </a:solidFill>
                <a:effectLst/>
              </a:rPr>
              <a:t>Acciones para evitar este síndrome:</a:t>
            </a:r>
          </a:p>
          <a:p>
            <a:r>
              <a:rPr lang="es-AR" dirty="0"/>
              <a:t>Realizar ejercicios isométricos</a:t>
            </a:r>
          </a:p>
          <a:p>
            <a:r>
              <a:rPr lang="es-AR" dirty="0" err="1">
                <a:solidFill>
                  <a:srgbClr val="FFC000"/>
                </a:solidFill>
              </a:rPr>
              <a:t>Ej</a:t>
            </a:r>
            <a:r>
              <a:rPr lang="es-AR" dirty="0">
                <a:solidFill>
                  <a:srgbClr val="FFC000"/>
                </a:solidFill>
              </a:rPr>
              <a:t>: </a:t>
            </a:r>
            <a:r>
              <a:rPr lang="es-AR" dirty="0"/>
              <a:t>En pierna enyesada : enseñar que el paciente </a:t>
            </a:r>
          </a:p>
          <a:p>
            <a:r>
              <a:rPr lang="es-AR" dirty="0"/>
              <a:t>debe empujar hacia abajo con la rodilla.</a:t>
            </a:r>
          </a:p>
          <a:p>
            <a:r>
              <a:rPr lang="es-AR" dirty="0"/>
              <a:t>Extender y contraer el pie.</a:t>
            </a:r>
          </a:p>
          <a:p>
            <a:r>
              <a:rPr lang="es-AR" dirty="0"/>
              <a:t>En brazo enyesado: hacer un puño</a:t>
            </a:r>
          </a:p>
        </p:txBody>
      </p:sp>
      <p:pic>
        <p:nvPicPr>
          <p:cNvPr id="5" name="Imagen 4"/>
          <p:cNvPicPr>
            <a:picLocks noChangeAspect="1"/>
          </p:cNvPicPr>
          <p:nvPr/>
        </p:nvPicPr>
        <p:blipFill rotWithShape="1">
          <a:blip r:embed="rId2"/>
          <a:srcRect l="30255" t="5378" b="48801"/>
          <a:stretch/>
        </p:blipFill>
        <p:spPr>
          <a:xfrm>
            <a:off x="7927596" y="1206317"/>
            <a:ext cx="4021282" cy="1691010"/>
          </a:xfrm>
          <a:prstGeom prst="rect">
            <a:avLst/>
          </a:prstGeom>
        </p:spPr>
      </p:pic>
      <p:pic>
        <p:nvPicPr>
          <p:cNvPr id="7" name="Imagen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27596" y="4756503"/>
            <a:ext cx="4021282" cy="1270619"/>
          </a:xfrm>
          <a:prstGeom prst="rect">
            <a:avLst/>
          </a:prstGeom>
        </p:spPr>
      </p:pic>
      <p:pic>
        <p:nvPicPr>
          <p:cNvPr id="8" name="Imagen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927596" y="3139252"/>
            <a:ext cx="4021282" cy="11894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2636649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1 Título"/>
          <p:cNvSpPr>
            <a:spLocks noGrp="1"/>
          </p:cNvSpPr>
          <p:nvPr>
            <p:ph type="title"/>
          </p:nvPr>
        </p:nvSpPr>
        <p:spPr>
          <a:xfrm>
            <a:off x="1981200" y="336024"/>
            <a:ext cx="8229600" cy="564672"/>
          </a:xfrm>
        </p:spPr>
        <p:txBody>
          <a:bodyPr>
            <a:noAutofit/>
          </a:bodyPr>
          <a:lstStyle/>
          <a:p>
            <a:pPr algn="ctr"/>
            <a:r>
              <a:rPr lang="es-AR" b="1" dirty="0"/>
              <a:t>Cuidados enfermeros para </a:t>
            </a:r>
            <a:r>
              <a:rPr lang="es-AR" b="1" dirty="0" err="1"/>
              <a:t>ptes</a:t>
            </a:r>
            <a:r>
              <a:rPr lang="es-AR" b="1" dirty="0"/>
              <a:t> con yeso</a:t>
            </a:r>
          </a:p>
        </p:txBody>
      </p:sp>
      <p:sp>
        <p:nvSpPr>
          <p:cNvPr id="3" name="2 Marcador de contenido"/>
          <p:cNvSpPr>
            <a:spLocks noGrp="1"/>
          </p:cNvSpPr>
          <p:nvPr>
            <p:ph idx="1"/>
          </p:nvPr>
        </p:nvSpPr>
        <p:spPr>
          <a:xfrm>
            <a:off x="1384183" y="1778466"/>
            <a:ext cx="9093667" cy="4743510"/>
          </a:xfrm>
        </p:spPr>
        <p:txBody>
          <a:bodyPr>
            <a:normAutofit fontScale="92500" lnSpcReduction="10000"/>
          </a:bodyPr>
          <a:lstStyle/>
          <a:p>
            <a:r>
              <a:rPr lang="es-AR" sz="2600" dirty="0"/>
              <a:t>Mantener el vendaje limpio.</a:t>
            </a:r>
          </a:p>
          <a:p>
            <a:r>
              <a:rPr lang="es-AR" sz="2600" dirty="0"/>
              <a:t>Valorar cualquier olor procedente del vendaje.</a:t>
            </a:r>
          </a:p>
          <a:p>
            <a:r>
              <a:rPr lang="es-AR" sz="2600" dirty="0"/>
              <a:t>Repetir el vendaje de yeso si este se afloja.</a:t>
            </a:r>
          </a:p>
          <a:p>
            <a:r>
              <a:rPr lang="es-AR" sz="2600" dirty="0"/>
              <a:t>Mantener elevada la extremidad.</a:t>
            </a:r>
          </a:p>
          <a:p>
            <a:r>
              <a:rPr lang="es-AR" sz="2600" dirty="0"/>
              <a:t>Movilizar la extremidad libre.</a:t>
            </a:r>
          </a:p>
          <a:p>
            <a:r>
              <a:rPr lang="es-AR" sz="2600" dirty="0"/>
              <a:t>No introducir ningún tipo de objeto entre el vendaje y la piel.</a:t>
            </a:r>
          </a:p>
          <a:p>
            <a:r>
              <a:rPr lang="es-AR" sz="2600" dirty="0"/>
              <a:t>El paciente deberá comunicar la aparición de hormigueos, frialdad, dolor o cambios de coloración distal.</a:t>
            </a:r>
          </a:p>
          <a:p>
            <a:endParaRPr lang="es-AR" sz="2400" dirty="0"/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2633277586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913795" y="932765"/>
            <a:ext cx="10353761" cy="1003156"/>
          </a:xfrm>
        </p:spPr>
        <p:txBody>
          <a:bodyPr/>
          <a:lstStyle/>
          <a:p>
            <a:r>
              <a:rPr lang="es-AR" b="1" dirty="0"/>
              <a:t>osteosíntesis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1498358" y="1935921"/>
            <a:ext cx="4260765" cy="4258984"/>
          </a:xfrm>
          <a:prstGeom prst="rect">
            <a:avLst/>
          </a:prstGeom>
        </p:spPr>
      </p:pic>
      <p:pic>
        <p:nvPicPr>
          <p:cNvPr id="5" name="Imagen 4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43686" y="1965223"/>
            <a:ext cx="3801353" cy="4229682"/>
          </a:xfrm>
          <a:prstGeom prst="rect">
            <a:avLst/>
          </a:prstGeom>
        </p:spPr>
      </p:pic>
      <p:sp>
        <p:nvSpPr>
          <p:cNvPr id="3" name="Rectángulo 2"/>
          <p:cNvSpPr/>
          <p:nvPr/>
        </p:nvSpPr>
        <p:spPr>
          <a:xfrm>
            <a:off x="3768190" y="286434"/>
            <a:ext cx="4527906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s-AR" sz="3600" b="1" dirty="0"/>
              <a:t>Tratamiento Abierto</a:t>
            </a:r>
          </a:p>
        </p:txBody>
      </p:sp>
    </p:spTree>
    <p:extLst>
      <p:ext uri="{BB962C8B-B14F-4D97-AF65-F5344CB8AC3E}">
        <p14:creationId xmlns:p14="http://schemas.microsoft.com/office/powerpoint/2010/main" val="2492974272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/>
          <p:cNvSpPr>
            <a:spLocks noGrp="1"/>
          </p:cNvSpPr>
          <p:nvPr>
            <p:ph type="title"/>
          </p:nvPr>
        </p:nvSpPr>
        <p:spPr>
          <a:xfrm>
            <a:off x="2116834" y="497664"/>
            <a:ext cx="7958331" cy="1077229"/>
          </a:xfrm>
        </p:spPr>
        <p:txBody>
          <a:bodyPr/>
          <a:lstStyle/>
          <a:p>
            <a:pPr algn="ctr"/>
            <a:r>
              <a:rPr lang="es-AR" dirty="0"/>
              <a:t>Tratamiento Abierto</a:t>
            </a:r>
          </a:p>
        </p:txBody>
      </p:sp>
      <p:pic>
        <p:nvPicPr>
          <p:cNvPr id="4" name="Marcador de contenido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3026853" y="1708689"/>
            <a:ext cx="5779212" cy="39973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93497793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ítulo 4"/>
          <p:cNvSpPr>
            <a:spLocks noGrp="1"/>
          </p:cNvSpPr>
          <p:nvPr>
            <p:ph type="title"/>
          </p:nvPr>
        </p:nvSpPr>
        <p:spPr>
          <a:xfrm>
            <a:off x="2368527" y="497664"/>
            <a:ext cx="7958331" cy="1077229"/>
          </a:xfrm>
        </p:spPr>
        <p:txBody>
          <a:bodyPr/>
          <a:lstStyle/>
          <a:p>
            <a:pPr algn="ctr"/>
            <a:r>
              <a:rPr lang="es-AR" dirty="0"/>
              <a:t>Diagnósticos enfermeros</a:t>
            </a:r>
          </a:p>
        </p:txBody>
      </p:sp>
      <p:sp>
        <p:nvSpPr>
          <p:cNvPr id="6" name="Marcador de contenido 5"/>
          <p:cNvSpPr>
            <a:spLocks noGrp="1"/>
          </p:cNvSpPr>
          <p:nvPr>
            <p:ph idx="1"/>
          </p:nvPr>
        </p:nvSpPr>
        <p:spPr>
          <a:xfrm>
            <a:off x="2119257" y="1748868"/>
            <a:ext cx="7796540" cy="3997828"/>
          </a:xfrm>
        </p:spPr>
        <p:txBody>
          <a:bodyPr>
            <a:normAutofit fontScale="92500" lnSpcReduction="20000"/>
          </a:bodyPr>
          <a:lstStyle/>
          <a:p>
            <a:r>
              <a:rPr lang="es-AR" sz="2800" dirty="0"/>
              <a:t>Dolor agudo R/c trastornos musculo esquelético</a:t>
            </a:r>
          </a:p>
          <a:p>
            <a:r>
              <a:rPr lang="es-AR" sz="2800" dirty="0"/>
              <a:t>Alteración de la movilidad física R/C enyesado</a:t>
            </a:r>
          </a:p>
          <a:p>
            <a:r>
              <a:rPr lang="es-AR" sz="2800" dirty="0"/>
              <a:t>Déficit en los cuidados personales R/C restricción de la movilidad</a:t>
            </a:r>
          </a:p>
          <a:p>
            <a:r>
              <a:rPr lang="es-AR" sz="2800" dirty="0"/>
              <a:t>Riesgo de disfunción neuronal R/C efecto de la compresión del enyesado.</a:t>
            </a:r>
          </a:p>
          <a:p>
            <a:pPr algn="r"/>
            <a:r>
              <a:rPr lang="es-AR" sz="3900" dirty="0">
                <a:effectLst/>
              </a:rPr>
              <a:t>Fin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869736841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BF44155A-2C8B-5B56-E49A-BED5A652F4A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974245" y="317778"/>
            <a:ext cx="7958331" cy="1077229"/>
          </a:xfrm>
        </p:spPr>
        <p:txBody>
          <a:bodyPr/>
          <a:lstStyle/>
          <a:p>
            <a:pPr algn="ctr"/>
            <a:r>
              <a:rPr lang="es-AR" dirty="0"/>
              <a:t>Traccion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6D6E7373-C838-1177-318E-CDA3999A774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770077" y="1395007"/>
            <a:ext cx="8800062" cy="3103291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s-AR" dirty="0"/>
              <a:t>Acción o efecto de tirar de alguna cosa para mover o arrastrarla”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AR" dirty="0">
                <a:solidFill>
                  <a:srgbClr val="FFC000"/>
                </a:solidFill>
              </a:rPr>
              <a:t>Traccion (ortopedia) </a:t>
            </a:r>
            <a:r>
              <a:rPr lang="es-AR" dirty="0"/>
              <a:t>; Sistema utilizado para colocar una extremidad hueso o grupo muscular bajo tensión mediante un juego de pesas y poleas alineando e inmovilizando la zona o aliviando la </a:t>
            </a:r>
            <a:r>
              <a:rPr lang="es-AR" dirty="0" err="1"/>
              <a:t>presion</a:t>
            </a:r>
            <a:r>
              <a:rPr lang="es-AR" dirty="0"/>
              <a:t>  existente sobre ella</a:t>
            </a: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DCD2E19D-5AEE-FB07-8BB9-3526BDC303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42936" b="17034"/>
          <a:stretch>
            <a:fillRect/>
          </a:stretch>
        </p:blipFill>
        <p:spPr>
          <a:xfrm>
            <a:off x="4257762" y="3592726"/>
            <a:ext cx="5143500" cy="2759980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5DC93337-5DF8-FB52-1D1C-C772738A18C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772043" y="15629"/>
            <a:ext cx="2572735" cy="149439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5795745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F2AE20-6ACB-6F2F-47DE-725564F5250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ctr"/>
            <a:r>
              <a:rPr lang="es-AR" dirty="0"/>
              <a:t>Tipo de tracciones</a:t>
            </a:r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5CED396-99E4-594C-68D1-6E460CE89E0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87410" y="1490053"/>
            <a:ext cx="7796540" cy="3997828"/>
          </a:xfrm>
        </p:spPr>
        <p:txBody>
          <a:bodyPr>
            <a:normAutofit lnSpcReduction="1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rgbClr val="FFC000"/>
                </a:solidFill>
              </a:rPr>
              <a:t>Tracción Cutánea :</a:t>
            </a:r>
            <a:r>
              <a:rPr lang="es-AR" dirty="0"/>
              <a:t>Se usa como medida temporal antes de la cirugía. La prioridad de enfermería según el texto es </a:t>
            </a:r>
            <a:r>
              <a:rPr lang="es-AR" b="1" dirty="0"/>
              <a:t>evitar la rotura de la piel</a:t>
            </a:r>
            <a:r>
              <a:rPr lang="es-AR" dirty="0"/>
              <a:t> (vigilar el talón, el tendón de Aquiles y los maléolos de forma estricta). El peso máximo suele ser de 2.3 a 3.6 kg.</a:t>
            </a:r>
          </a:p>
          <a:p>
            <a:pPr lvl="0"/>
            <a:endParaRPr lang="es-AR" dirty="0"/>
          </a:p>
          <a:p>
            <a:pPr lvl="0">
              <a:buFont typeface="Wingdings" panose="05000000000000000000" pitchFamily="2" charset="2"/>
              <a:buChar char="q"/>
            </a:pPr>
            <a:r>
              <a:rPr lang="es-AR" b="1" dirty="0">
                <a:solidFill>
                  <a:srgbClr val="FFC000"/>
                </a:solidFill>
              </a:rPr>
              <a:t>Tracción Esquelética:</a:t>
            </a:r>
            <a:r>
              <a:rPr lang="es-AR" dirty="0">
                <a:solidFill>
                  <a:srgbClr val="FFC000"/>
                </a:solidFill>
              </a:rPr>
              <a:t> </a:t>
            </a:r>
            <a:r>
              <a:rPr lang="es-AR" dirty="0"/>
              <a:t>Se aplica directamente al hueso con clavos (Kirschner o Steinmann). El Brunner exige la </a:t>
            </a:r>
            <a:r>
              <a:rPr lang="es-AR" b="1" dirty="0"/>
              <a:t>inspección del sitio del clavo al menos cada 8 horas</a:t>
            </a:r>
            <a:r>
              <a:rPr lang="es-AR" dirty="0"/>
              <a:t> para detectar calor, eritema, edema o secreciones.</a:t>
            </a:r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19058F2-FDBB-962A-562C-5C6A4CFEA49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043500" y="1266737"/>
            <a:ext cx="2187899" cy="1737856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E59DC868-67E0-8D37-08D4-A354D82C643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1531" t="25395" r="10721" b="11906"/>
          <a:stretch>
            <a:fillRect/>
          </a:stretch>
        </p:blipFill>
        <p:spPr>
          <a:xfrm>
            <a:off x="7273263" y="4815281"/>
            <a:ext cx="3513202" cy="18952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28743974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C69585E1-923B-B9C6-CD3D-CEB6E12A7D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/>
          </a:p>
        </p:txBody>
      </p:sp>
      <p:pic>
        <p:nvPicPr>
          <p:cNvPr id="5" name="Marcador de contenido 4">
            <a:extLst>
              <a:ext uri="{FF2B5EF4-FFF2-40B4-BE49-F238E27FC236}">
                <a16:creationId xmlns:a16="http://schemas.microsoft.com/office/drawing/2014/main" id="{EEEC97F0-085B-4FA6-5A06-F5043075AD48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2130233" y="473838"/>
            <a:ext cx="8129503" cy="61034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5296755"/>
      </p:ext>
    </p:extLst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1A7FE854-FF74-EC35-0ED1-9977679336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805049" y="420443"/>
            <a:ext cx="7958331" cy="1077229"/>
          </a:xfrm>
        </p:spPr>
        <p:txBody>
          <a:bodyPr/>
          <a:lstStyle/>
          <a:p>
            <a:pPr algn="ctr"/>
            <a:r>
              <a:rPr lang="es-ES" dirty="0"/>
              <a:t>Mecanismo y Procedimiento</a:t>
            </a:r>
            <a:br>
              <a:rPr lang="es-ES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9764FD1C-C134-6EBA-D321-DE2574E42BF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23458" y="1197836"/>
            <a:ext cx="7231309" cy="4246311"/>
          </a:xfrm>
        </p:spPr>
        <p:txBody>
          <a:bodyPr>
            <a:normAutofit fontScale="92500" lnSpcReduction="20000"/>
          </a:bodyPr>
          <a:lstStyle/>
          <a:p>
            <a:pPr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FFC000"/>
                </a:solidFill>
              </a:rPr>
              <a:t>Inserción: </a:t>
            </a:r>
            <a:r>
              <a:rPr lang="es-ES" dirty="0"/>
              <a:t>El traumatólogo introduce, bajo anestesia local o general, una aguja de Kirschner o un clavo de Steinmann a través del hueso (comúnmente en el fémur distal, la tibia proximal o el olécranon). [1]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FFC000"/>
                </a:solidFill>
              </a:rPr>
              <a:t>Montaje: </a:t>
            </a:r>
            <a:r>
              <a:rPr lang="es-ES" dirty="0"/>
              <a:t>El clavo se sujeta a un estribo metálico, el cual se conecta mediante una cuerda a un sistema de poleas y pesas suspendidas al final de la cama (frecuentemente apoyado en una férula de Braun.</a:t>
            </a:r>
          </a:p>
          <a:p>
            <a:pPr>
              <a:buFont typeface="Wingdings" panose="05000000000000000000" pitchFamily="2" charset="2"/>
              <a:buChar char="q"/>
            </a:pPr>
            <a:r>
              <a:rPr lang="es-ES" dirty="0">
                <a:solidFill>
                  <a:srgbClr val="FFC000"/>
                </a:solidFill>
              </a:rPr>
              <a:t>Pesas: </a:t>
            </a:r>
            <a:r>
              <a:rPr lang="es-ES" dirty="0"/>
              <a:t>Se suelen emplear cargas pesadas de inicio (habitualmente entre 7 y 11 kg, o lo equivalente al 10-15% del peso corporal) para vencer el espasmo muscular.</a:t>
            </a:r>
            <a:br>
              <a:rPr lang="es-ES" dirty="0"/>
            </a:br>
            <a:endParaRPr lang="es-ES" dirty="0"/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1FC5131C-5546-3D1E-D84B-8183C233E76E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4036" t="20367" r="14358" b="16514"/>
          <a:stretch>
            <a:fillRect/>
          </a:stretch>
        </p:blipFill>
        <p:spPr>
          <a:xfrm>
            <a:off x="8422547" y="959057"/>
            <a:ext cx="2863435" cy="2237149"/>
          </a:xfrm>
          <a:prstGeom prst="rect">
            <a:avLst/>
          </a:prstGeom>
        </p:spPr>
      </p:pic>
      <p:pic>
        <p:nvPicPr>
          <p:cNvPr id="7" name="Imagen 6">
            <a:extLst>
              <a:ext uri="{FF2B5EF4-FFF2-40B4-BE49-F238E27FC236}">
                <a16:creationId xmlns:a16="http://schemas.microsoft.com/office/drawing/2014/main" id="{B74523BA-3BBA-F0F5-7B54-413E64968E3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5046" t="34404" r="6607" b="28376"/>
          <a:stretch>
            <a:fillRect/>
          </a:stretch>
        </p:blipFill>
        <p:spPr>
          <a:xfrm>
            <a:off x="3089944" y="4802264"/>
            <a:ext cx="8078598" cy="20557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69705815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E40AA904-7D2B-6BEB-2C8E-871AEC82BE1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pPr algn="l"/>
            <a:r>
              <a:rPr lang="es-AR" b="1" dirty="0"/>
              <a:t>Principios de una Tracción Eficaz</a:t>
            </a:r>
            <a:br>
              <a:rPr lang="es-AR" b="1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A1F17969-16D0-6D99-46AF-398853678EC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051411" y="1434516"/>
            <a:ext cx="6062453" cy="5176008"/>
          </a:xfrm>
        </p:spPr>
        <p:txBody>
          <a:bodyPr>
            <a:normAutofit fontScale="55000" lnSpcReduction="20000"/>
          </a:bodyPr>
          <a:lstStyle/>
          <a:p>
            <a:pPr lvl="0">
              <a:buFont typeface="Wingdings" panose="05000000000000000000" pitchFamily="2" charset="2"/>
              <a:buChar char="q"/>
            </a:pPr>
            <a:r>
              <a:rPr lang="es-AR" sz="3300" b="1" dirty="0">
                <a:solidFill>
                  <a:srgbClr val="FFC000"/>
                </a:solidFill>
              </a:rPr>
              <a:t>La tracción sea continua</a:t>
            </a:r>
            <a:r>
              <a:rPr lang="es-AR" sz="3300" dirty="0">
                <a:solidFill>
                  <a:srgbClr val="FFC000"/>
                </a:solidFill>
              </a:rPr>
              <a:t>: </a:t>
            </a:r>
            <a:r>
              <a:rPr lang="es-AR" sz="3300" dirty="0"/>
              <a:t>Nunca se debe interrumpir a menos que lo ordene explícitamente el cirujano.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AR" sz="3300" b="1" dirty="0">
                <a:solidFill>
                  <a:srgbClr val="FFC000"/>
                </a:solidFill>
              </a:rPr>
              <a:t>Las pesas cuelguen libremente</a:t>
            </a:r>
            <a:r>
              <a:rPr lang="es-AR" sz="3300" dirty="0">
                <a:solidFill>
                  <a:srgbClr val="FFC000"/>
                </a:solidFill>
              </a:rPr>
              <a:t>: </a:t>
            </a:r>
            <a:r>
              <a:rPr lang="es-AR" sz="3300" dirty="0"/>
              <a:t>No deben tocar el suelo, la cama ni ningún obstáculo.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AR" sz="3300" b="1" dirty="0">
                <a:solidFill>
                  <a:srgbClr val="FFC000"/>
                </a:solidFill>
              </a:rPr>
              <a:t>Los vectores estén alineados</a:t>
            </a:r>
            <a:r>
              <a:rPr lang="es-AR" sz="3300" dirty="0">
                <a:solidFill>
                  <a:srgbClr val="FFC000"/>
                </a:solidFill>
              </a:rPr>
              <a:t>: </a:t>
            </a:r>
            <a:r>
              <a:rPr lang="es-AR" sz="3300" dirty="0"/>
              <a:t>Las cuerdas deben estar perfectamente centradas en las poleas y libres de nudos que frenen el deslizamiento.</a:t>
            </a:r>
          </a:p>
          <a:p>
            <a:pPr lvl="0">
              <a:buFont typeface="Wingdings" panose="05000000000000000000" pitchFamily="2" charset="2"/>
              <a:buChar char="q"/>
            </a:pPr>
            <a:r>
              <a:rPr lang="es-AR" sz="3300" b="1" dirty="0">
                <a:solidFill>
                  <a:srgbClr val="FFC000"/>
                </a:solidFill>
              </a:rPr>
              <a:t>Se mantenga la </a:t>
            </a:r>
            <a:r>
              <a:rPr lang="es-AR" sz="3300" b="1" dirty="0" err="1">
                <a:solidFill>
                  <a:srgbClr val="FFC000"/>
                </a:solidFill>
              </a:rPr>
              <a:t>contratracción</a:t>
            </a:r>
            <a:r>
              <a:rPr lang="es-AR" sz="3300" dirty="0">
                <a:solidFill>
                  <a:srgbClr val="FFC000"/>
                </a:solidFill>
              </a:rPr>
              <a:t>: </a:t>
            </a:r>
            <a:r>
              <a:rPr lang="es-AR" sz="3300" dirty="0"/>
              <a:t>El propio cuerpo del paciente suele actuar como contratación; por ende, se debe evitar que el paciente se resbale hacia el pie de la cama.</a:t>
            </a:r>
            <a:br>
              <a:rPr lang="es-AR" sz="3300" dirty="0"/>
            </a:br>
            <a:endParaRPr lang="es-AR" sz="3300" dirty="0"/>
          </a:p>
          <a:p>
            <a:endParaRPr lang="es-AR" dirty="0"/>
          </a:p>
        </p:txBody>
      </p:sp>
      <p:pic>
        <p:nvPicPr>
          <p:cNvPr id="5" name="Imagen 4">
            <a:extLst>
              <a:ext uri="{FF2B5EF4-FFF2-40B4-BE49-F238E27FC236}">
                <a16:creationId xmlns:a16="http://schemas.microsoft.com/office/drawing/2014/main" id="{4F2B52A2-949C-5521-A4E6-D3FF9283067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34"/>
          <a:stretch>
            <a:fillRect/>
          </a:stretch>
        </p:blipFill>
        <p:spPr>
          <a:xfrm>
            <a:off x="7113864" y="2014336"/>
            <a:ext cx="4186107" cy="2829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47897985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01D86BC5-45CF-3896-42F2-2BD92B2BBE3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47742" y="271161"/>
            <a:ext cx="7958331" cy="1077229"/>
          </a:xfrm>
        </p:spPr>
        <p:txBody>
          <a:bodyPr/>
          <a:lstStyle/>
          <a:p>
            <a:pPr algn="ctr"/>
            <a:r>
              <a:rPr lang="es-AR" b="1" dirty="0"/>
              <a:t>indicaciones</a:t>
            </a:r>
            <a:br>
              <a:rPr lang="es-AR" b="1" dirty="0"/>
            </a:br>
            <a:endParaRPr lang="es-AR" dirty="0"/>
          </a:p>
        </p:txBody>
      </p:sp>
      <p:sp>
        <p:nvSpPr>
          <p:cNvPr id="3" name="Marcador de contenido 2">
            <a:extLst>
              <a:ext uri="{FF2B5EF4-FFF2-40B4-BE49-F238E27FC236}">
                <a16:creationId xmlns:a16="http://schemas.microsoft.com/office/drawing/2014/main" id="{D1AC2671-6A8F-9647-96B3-844B36A21A0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565939" y="1224792"/>
            <a:ext cx="9060121" cy="4790114"/>
          </a:xfrm>
        </p:spPr>
        <p:txBody>
          <a:bodyPr>
            <a:normAutofit fontScale="92500" lnSpcReduction="10000"/>
          </a:bodyPr>
          <a:lstStyle/>
          <a:p>
            <a:r>
              <a:rPr lang="es-AR" dirty="0">
                <a:solidFill>
                  <a:srgbClr val="FFC000"/>
                </a:solidFill>
              </a:rPr>
              <a:t>La tracción esquelética se indica en:</a:t>
            </a:r>
          </a:p>
          <a:p>
            <a:pPr lvl="0"/>
            <a:r>
              <a:rPr lang="es-AR" dirty="0"/>
              <a:t>Fracturas complejas o desplazadas del fémur.</a:t>
            </a:r>
          </a:p>
          <a:p>
            <a:pPr lvl="0"/>
            <a:r>
              <a:rPr lang="es-AR" dirty="0"/>
              <a:t>Estabilización temporal antes de cirugía.</a:t>
            </a:r>
          </a:p>
          <a:p>
            <a:pPr lvl="0"/>
            <a:r>
              <a:rPr lang="es-AR" dirty="0"/>
              <a:t>Reducción del dolor y prevención de complicaciones como trombosis o pérdida de movilidad </a:t>
            </a:r>
          </a:p>
          <a:p>
            <a:pPr lvl="0"/>
            <a:r>
              <a:rPr lang="es-AR" b="1" dirty="0">
                <a:solidFill>
                  <a:srgbClr val="FFC000"/>
                </a:solidFill>
              </a:rPr>
              <a:t>Cuidados de enfermería</a:t>
            </a:r>
            <a:r>
              <a:rPr lang="es-AR" dirty="0">
                <a:solidFill>
                  <a:srgbClr val="FFC000"/>
                </a:solidFill>
              </a:rPr>
              <a:t>: </a:t>
            </a:r>
            <a:r>
              <a:rPr lang="es-AR" dirty="0"/>
              <a:t>movilización, higiene, control del dolor, evaluación neurovascular y prevención de úlceras por presión, trombosis venosa profunda, infecciones y estreñimiento </a:t>
            </a:r>
          </a:p>
          <a:p>
            <a:pPr lvl="0"/>
            <a:r>
              <a:rPr lang="es-AR" b="1" dirty="0"/>
              <a:t>Complicaciones posibles</a:t>
            </a:r>
            <a:r>
              <a:rPr lang="es-AR" dirty="0"/>
              <a:t>: infección en el sitio de inserción, dolor, trombosis, pérdida de movilidad y riesgo de hemorragia significativa debido al suministro sanguíneo del</a:t>
            </a:r>
          </a:p>
          <a:p>
            <a:endParaRPr lang="es-AR" dirty="0"/>
          </a:p>
        </p:txBody>
      </p:sp>
    </p:spTree>
    <p:extLst>
      <p:ext uri="{BB962C8B-B14F-4D97-AF65-F5344CB8AC3E}">
        <p14:creationId xmlns:p14="http://schemas.microsoft.com/office/powerpoint/2010/main" val="3906405254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ítulo 1">
            <a:extLst>
              <a:ext uri="{FF2B5EF4-FFF2-40B4-BE49-F238E27FC236}">
                <a16:creationId xmlns:a16="http://schemas.microsoft.com/office/drawing/2014/main" id="{DFCD30EF-0D1E-EDB9-200C-76D6D6BF60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s-AR" dirty="0"/>
          </a:p>
        </p:txBody>
      </p:sp>
      <p:pic>
        <p:nvPicPr>
          <p:cNvPr id="10" name="Imagen 9" descr="Tracción Continua Esqueletica">
            <a:extLst>
              <a:ext uri="{FF2B5EF4-FFF2-40B4-BE49-F238E27FC236}">
                <a16:creationId xmlns:a16="http://schemas.microsoft.com/office/drawing/2014/main" id="{31FB4F48-CAF4-335F-F4DD-E58F09D8452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92687" y="69825"/>
            <a:ext cx="7382312" cy="5536734"/>
          </a:xfrm>
          <a:prstGeom prst="rect">
            <a:avLst/>
          </a:prstGeom>
        </p:spPr>
      </p:pic>
      <p:sp>
        <p:nvSpPr>
          <p:cNvPr id="16" name="CuadroTexto 15">
            <a:extLst>
              <a:ext uri="{FF2B5EF4-FFF2-40B4-BE49-F238E27FC236}">
                <a16:creationId xmlns:a16="http://schemas.microsoft.com/office/drawing/2014/main" id="{B916FA18-2FCE-F3AD-2BFA-165574059CCD}"/>
              </a:ext>
            </a:extLst>
          </p:cNvPr>
          <p:cNvSpPr txBox="1"/>
          <p:nvPr/>
        </p:nvSpPr>
        <p:spPr>
          <a:xfrm>
            <a:off x="1163263" y="5729465"/>
            <a:ext cx="609460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/>
              <a:t>https://www.youtube.com/watch?v=vo5ciEsjfYs</a:t>
            </a:r>
          </a:p>
        </p:txBody>
      </p:sp>
      <p:pic>
        <p:nvPicPr>
          <p:cNvPr id="18" name="Imagen 17">
            <a:extLst>
              <a:ext uri="{FF2B5EF4-FFF2-40B4-BE49-F238E27FC236}">
                <a16:creationId xmlns:a16="http://schemas.microsoft.com/office/drawing/2014/main" id="{59E859FB-2125-3342-FF8E-61F5A4E49711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8092" b="8132"/>
          <a:stretch>
            <a:fillRect/>
          </a:stretch>
        </p:blipFill>
        <p:spPr>
          <a:xfrm>
            <a:off x="6154917" y="2797729"/>
            <a:ext cx="4884995" cy="329958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8561520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ppt/theme/theme2.xml><?xml version="1.0" encoding="utf-8"?>
<a:theme xmlns:a="http://schemas.openxmlformats.org/drawingml/2006/main" name="Tema de Offic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TM16401375[[fn=Madison]]</Template>
  <TotalTime>2312</TotalTime>
  <Words>1887</Words>
  <Application>Microsoft Office PowerPoint</Application>
  <PresentationFormat>Panorámica</PresentationFormat>
  <Paragraphs>235</Paragraphs>
  <Slides>48</Slides>
  <Notes>1</Notes>
  <HiddenSlides>0</HiddenSlides>
  <MMClips>0</MMClips>
  <ScaleCrop>false</ScaleCrop>
  <HeadingPairs>
    <vt:vector size="6" baseType="variant">
      <vt:variant>
        <vt:lpstr>Fuentes usadas</vt:lpstr>
      </vt:variant>
      <vt:variant>
        <vt:i4>8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48</vt:i4>
      </vt:variant>
    </vt:vector>
  </HeadingPairs>
  <TitlesOfParts>
    <vt:vector size="57" baseType="lpstr">
      <vt:lpstr>Arial</vt:lpstr>
      <vt:lpstr>Bahnschrift</vt:lpstr>
      <vt:lpstr>Calibri</vt:lpstr>
      <vt:lpstr>Georgia</vt:lpstr>
      <vt:lpstr>MS Shell Dlg 2</vt:lpstr>
      <vt:lpstr>roboto</vt:lpstr>
      <vt:lpstr>Wingdings</vt:lpstr>
      <vt:lpstr>Wingdings 3</vt:lpstr>
      <vt:lpstr>Madison</vt:lpstr>
      <vt:lpstr>Presentación de PowerPoint</vt:lpstr>
      <vt:lpstr>Anatomía ósea.</vt:lpstr>
      <vt:lpstr>Definición</vt:lpstr>
      <vt:lpstr>Clasificación según la forma o trazo de la fractura </vt:lpstr>
      <vt:lpstr>Presentación de PowerPoint</vt:lpstr>
      <vt:lpstr>Clasificación según la exposición del hueso </vt:lpstr>
      <vt:lpstr>Fracturas abiertas o expuestas</vt:lpstr>
      <vt:lpstr>Signos y síntomas  </vt:lpstr>
      <vt:lpstr>Tratamiento y cuidados iniciales en fracturas expuestas</vt:lpstr>
      <vt:lpstr>Tratamiento</vt:lpstr>
      <vt:lpstr>Fases de la curación de una fractura  </vt:lpstr>
      <vt:lpstr>Fases de la curación de una fractura</vt:lpstr>
      <vt:lpstr>Tratamiento: Reducción</vt:lpstr>
      <vt:lpstr>Tratamiento Abierto</vt:lpstr>
      <vt:lpstr>Tratamiento Abierto</vt:lpstr>
      <vt:lpstr>Tratamiento Abierto</vt:lpstr>
      <vt:lpstr>Reducción Cerrada </vt:lpstr>
      <vt:lpstr>Inmovilización con yeso</vt:lpstr>
      <vt:lpstr>Materiales para enyesar</vt:lpstr>
      <vt:lpstr>Inmovilización con Fibra de vidrio</vt:lpstr>
      <vt:lpstr>¿Cuando se emplea un enyesado?</vt:lpstr>
      <vt:lpstr>Inmovilización con vendas de yeso</vt:lpstr>
      <vt:lpstr>Presentación de PowerPoint</vt:lpstr>
      <vt:lpstr> Preparación del miembro fracturado</vt:lpstr>
      <vt:lpstr>Protección de la piel:</vt:lpstr>
      <vt:lpstr>Procedimiento para aplicar yesos</vt:lpstr>
      <vt:lpstr>Presentación de PowerPoint</vt:lpstr>
      <vt:lpstr>Presentación de PowerPoint</vt:lpstr>
      <vt:lpstr>Cuidados mientras se seca el yeso</vt:lpstr>
      <vt:lpstr>Confección de la Férula: </vt:lpstr>
      <vt:lpstr>Presentación de PowerPoint</vt:lpstr>
      <vt:lpstr>Preparación del yeso</vt:lpstr>
      <vt:lpstr>Complicaciones potenciales</vt:lpstr>
      <vt:lpstr>Síndrome de compartimiento</vt:lpstr>
      <vt:lpstr>Síndrome de compartimiento</vt:lpstr>
      <vt:lpstr>Ulceras por presión</vt:lpstr>
      <vt:lpstr>Síndrome por desuso </vt:lpstr>
      <vt:lpstr>Cuidados enfermeros para ptes con yeso</vt:lpstr>
      <vt:lpstr>osteosíntesis</vt:lpstr>
      <vt:lpstr>Tratamiento Abierto</vt:lpstr>
      <vt:lpstr>Diagnósticos enfermeros</vt:lpstr>
      <vt:lpstr>Traccion</vt:lpstr>
      <vt:lpstr>Tipo de tracciones</vt:lpstr>
      <vt:lpstr>Presentación de PowerPoint</vt:lpstr>
      <vt:lpstr>Mecanismo y Procedimiento </vt:lpstr>
      <vt:lpstr>Principios de una Tracción Eficaz </vt:lpstr>
      <vt:lpstr>indicaciones </vt:lpstr>
      <vt:lpstr>Presentación de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Presentación de PowerPoint</dc:title>
  <dc:creator>Sara Penice</dc:creator>
  <cp:lastModifiedBy>Sara Penice</cp:lastModifiedBy>
  <cp:revision>37</cp:revision>
  <dcterms:created xsi:type="dcterms:W3CDTF">2020-05-11T23:40:22Z</dcterms:created>
  <dcterms:modified xsi:type="dcterms:W3CDTF">2026-09-15T10:41:42Z</dcterms:modified>
</cp:coreProperties>
</file>