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80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6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8237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62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6137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14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2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84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8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96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8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6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5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0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8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579915"/>
          </a:xfrm>
        </p:spPr>
        <p:txBody>
          <a:bodyPr/>
          <a:lstStyle/>
          <a:p>
            <a:r>
              <a:rPr lang="es-ES" dirty="0" smtClean="0"/>
              <a:t>HEMORRAGIAS DE LA SEGUNDA MITAD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17364" y="3265714"/>
            <a:ext cx="11262365" cy="359228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/>
              <a:t>MÁS DE 20 SEMANAS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ARGENTINA la prevalencia general es </a:t>
            </a:r>
            <a:r>
              <a:rPr lang="es-ES" dirty="0" smtClean="0"/>
              <a:t>aprox. </a:t>
            </a:r>
            <a:r>
              <a:rPr lang="es-ES" dirty="0"/>
              <a:t>del 0.57% (1 </a:t>
            </a:r>
            <a:r>
              <a:rPr lang="es-ES" dirty="0" smtClean="0"/>
              <a:t>de </a:t>
            </a:r>
            <a:r>
              <a:rPr lang="es-ES" dirty="0"/>
              <a:t>cada 200 </a:t>
            </a:r>
            <a:r>
              <a:rPr lang="es-ES" dirty="0" smtClean="0"/>
              <a:t>embarazos)2012.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Los factores de riesgo asociados con la placenta </a:t>
            </a:r>
            <a:r>
              <a:rPr lang="es-ES" dirty="0" smtClean="0"/>
              <a:t>previa: Cesárea </a:t>
            </a:r>
            <a:r>
              <a:rPr lang="es-ES" dirty="0"/>
              <a:t>previa: Es un factor de </a:t>
            </a:r>
            <a:r>
              <a:rPr lang="es-ES" dirty="0" smtClean="0"/>
              <a:t>riesgo </a:t>
            </a:r>
            <a:r>
              <a:rPr lang="es-ES" dirty="0"/>
              <a:t>elevado.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Edad materna avanzada: Mayor riesgo </a:t>
            </a:r>
            <a:r>
              <a:rPr lang="es-ES" dirty="0" smtClean="0"/>
              <a:t>+ 35 </a:t>
            </a:r>
            <a:r>
              <a:rPr lang="es-ES" dirty="0"/>
              <a:t>años.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Embarazos múltiples: Mayor riesgo en embarazos gemelares.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Cicatrices uterinas: Como resultado de cirugías o procedimientos previos en el útero.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Antecedentes de placenta previa: Haber tenido placenta previa en un embarazo anterior.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/>
              <a:t>Multiparidad</a:t>
            </a:r>
            <a:r>
              <a:rPr lang="es-ES" dirty="0"/>
              <a:t>: Tener varios partos previos.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Tabaquismo: También es un factor de riesgo</a:t>
            </a:r>
            <a:r>
              <a:rPr lang="es-E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1826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0" y="113247"/>
            <a:ext cx="11677213" cy="663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32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7" y="342900"/>
            <a:ext cx="11988881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2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" y="460808"/>
            <a:ext cx="12092090" cy="571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5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9" y="116113"/>
            <a:ext cx="11852655" cy="674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74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133207"/>
            <a:ext cx="11577618" cy="65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32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51654"/>
            <a:ext cx="11901714" cy="675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44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3" y="65219"/>
            <a:ext cx="11899853" cy="679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66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6" y="4130"/>
            <a:ext cx="11786604" cy="670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44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0"/>
            <a:ext cx="11901714" cy="674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20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2" y="0"/>
            <a:ext cx="11918650" cy="676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90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91" y="90182"/>
            <a:ext cx="11723695" cy="665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82237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</TotalTime>
  <Words>109</Words>
  <Application>Microsoft Office PowerPoint</Application>
  <PresentationFormat>Panorámica</PresentationFormat>
  <Paragraphs>10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Espiral</vt:lpstr>
      <vt:lpstr>HEMORRAGIAS DE LA SEGUNDA MITAD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HEMORRAGIAS DE LA SEGUNDA MITAD</dc:title>
  <dc:creator>Cuenta Microsoft</dc:creator>
  <cp:lastModifiedBy>Cuenta Microsoft</cp:lastModifiedBy>
  <cp:revision>4</cp:revision>
  <dcterms:created xsi:type="dcterms:W3CDTF">2025-09-23T01:59:11Z</dcterms:created>
  <dcterms:modified xsi:type="dcterms:W3CDTF">2026-04-10T03:37:49Z</dcterms:modified>
</cp:coreProperties>
</file>