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0" roundtripDataSignature="AMtx7mitEzQGbLiUP5L994LJNENMCzTQ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1" name="Google Shape;15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6" name="Google Shape;15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7" name="Google Shape;16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3" name="Google Shape;17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" name="Google Shape;12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8" name="Google Shape;12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jpg"/><Relationship Id="rId4" Type="http://schemas.openxmlformats.org/officeDocument/2006/relationships/hyperlink" Target="http://https/e-sonhos.mx/online/office/Manual%20Avanzado%20Powerpoint%202016-Sonhos.pdf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hyperlink" Target="https://www.microsoft.com/es-co/microsoft-365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hyperlink" Target="https://www.youtube.com/watch?v=LIXfGkAca0g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images.smiletemplates.com/uploads/screenshots/41/0000041912/powerpoint-templates-b450.jpg"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40608" y="49576"/>
            <a:ext cx="12332608" cy="736278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5853831" y="5657671"/>
            <a:ext cx="6338169" cy="1200329"/>
          </a:xfrm>
          <a:prstGeom prst="rect">
            <a:avLst/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s-MX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MICROSOFT POWER POINT 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 amt="96000"/>
          </a:blip>
          <a:tile algn="tl" flip="none" tx="0" sx="100000" ty="0" sy="100000"/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/>
          <p:nvPr/>
        </p:nvSpPr>
        <p:spPr>
          <a:xfrm>
            <a:off x="1775790" y="944047"/>
            <a:ext cx="7911549" cy="769441"/>
          </a:xfrm>
          <a:prstGeom prst="rect">
            <a:avLst/>
          </a:prstGeom>
          <a:solidFill>
            <a:srgbClr val="DDEAF6"/>
          </a:solidFill>
          <a:ln cap="flat" cmpd="sng" w="571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b="0" i="0" lang="es-MX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Transición</a:t>
            </a:r>
            <a:r>
              <a:rPr b="0" i="0" lang="es-MX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0"/>
          <p:cNvSpPr txBox="1"/>
          <p:nvPr/>
        </p:nvSpPr>
        <p:spPr>
          <a:xfrm>
            <a:off x="1775790" y="2214564"/>
            <a:ext cx="8068297" cy="4247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 </a:t>
            </a:r>
            <a:r>
              <a:rPr b="1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transición de diapositivas</a:t>
            </a: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es el efecto visual que se reproduce al pasar de una </a:t>
            </a:r>
            <a:r>
              <a:rPr b="1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diapositiva</a:t>
            </a: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a la siguiente durante una presentación. Puede controlar la velocidad, agregar sonido y personalizar las propiedades de los efectos de </a:t>
            </a:r>
            <a:r>
              <a:rPr b="1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transición</a:t>
            </a: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advTm="10000" spd="slow">
    <p:wipe dir="l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52144" y="0"/>
            <a:ext cx="855878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 amt="96000"/>
          </a:blip>
          <a:tile algn="tl" flip="none" tx="0" sx="100000" ty="0" sy="100000"/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"/>
          <p:cNvSpPr/>
          <p:nvPr/>
        </p:nvSpPr>
        <p:spPr>
          <a:xfrm>
            <a:off x="1709531" y="1327324"/>
            <a:ext cx="5343318" cy="646331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s-MX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INSERTAR VIDEO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2"/>
          <p:cNvSpPr txBox="1"/>
          <p:nvPr/>
        </p:nvSpPr>
        <p:spPr>
          <a:xfrm>
            <a:off x="1444487" y="2514601"/>
            <a:ext cx="8913952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insertar un video desde su PC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en la pestaña Insertar, en el grupo, haga clic en Video y hacer clic en Video en Mi PC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advTm="10000" p14:dur="1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28801" y="0"/>
            <a:ext cx="651052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 amt="96000"/>
          </a:blip>
          <a:tile algn="tl" flip="none" tx="0" sx="100000" ty="0" sy="100000"/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4"/>
          <p:cNvSpPr/>
          <p:nvPr/>
        </p:nvSpPr>
        <p:spPr>
          <a:xfrm>
            <a:off x="1479275" y="1144692"/>
            <a:ext cx="7518952" cy="584775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s-MX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ANIMACIONES</a:t>
            </a:r>
            <a:r>
              <a:rPr b="0" i="0" lang="es-MX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4"/>
          <p:cNvSpPr txBox="1"/>
          <p:nvPr/>
        </p:nvSpPr>
        <p:spPr>
          <a:xfrm>
            <a:off x="1324596" y="2925210"/>
            <a:ext cx="840105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s-MX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Panel de animación</a:t>
            </a:r>
            <a:r>
              <a:rPr b="1" i="0" lang="es-MX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s-MX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Haga clic y arrastre para reorganizar el orden de los objetos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advTm="10000"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 amt="96000"/>
          </a:blip>
          <a:tile algn="tl" flip="none" tx="0" sx="100000" ty="0" sy="100000"/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5">
            <a:hlinkClick r:id="rId4"/>
          </p:cNvPr>
          <p:cNvSpPr txBox="1"/>
          <p:nvPr/>
        </p:nvSpPr>
        <p:spPr>
          <a:xfrm>
            <a:off x="1350498" y="2419643"/>
            <a:ext cx="759716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b="0" i="0" lang="es-MX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https://esonhos.mx/online/office/Manual%20Avanzado%20Powerpoint%202016-Sonhos.pdf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5"/>
          <p:cNvSpPr txBox="1"/>
          <p:nvPr/>
        </p:nvSpPr>
        <p:spPr>
          <a:xfrm>
            <a:off x="1350499" y="787791"/>
            <a:ext cx="6414868" cy="523220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s-MX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BIBLIOGRAFÍA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 amt="96000"/>
          </a:blip>
          <a:tile algn="tl" flip="none" tx="0" sx="100000" ty="0" sy="100000"/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"/>
          <p:cNvSpPr txBox="1"/>
          <p:nvPr>
            <p:ph type="title"/>
          </p:nvPr>
        </p:nvSpPr>
        <p:spPr>
          <a:xfrm>
            <a:off x="838200" y="365125"/>
            <a:ext cx="10515600" cy="1177925"/>
          </a:xfrm>
          <a:prstGeom prst="rect">
            <a:avLst/>
          </a:prstGeom>
          <a:gradFill>
            <a:gsLst>
              <a:gs pos="0">
                <a:srgbClr val="FFD966"/>
              </a:gs>
              <a:gs pos="74000">
                <a:srgbClr val="B3D1EC"/>
              </a:gs>
              <a:gs pos="83000">
                <a:srgbClr val="B3D1EC"/>
              </a:gs>
              <a:gs pos="100000">
                <a:srgbClr val="CCE0F2"/>
              </a:gs>
            </a:gsLst>
            <a:lin ang="81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s-MX">
                <a:latin typeface="Arial"/>
                <a:ea typeface="Arial"/>
                <a:cs typeface="Arial"/>
                <a:sym typeface="Arial"/>
              </a:rPr>
              <a:t>POWER POINT ( PPT)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 txBox="1"/>
          <p:nvPr>
            <p:ph idx="1" type="body"/>
          </p:nvPr>
        </p:nvSpPr>
        <p:spPr>
          <a:xfrm>
            <a:off x="657225" y="1800225"/>
            <a:ext cx="10696575" cy="4376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>
                <a:latin typeface="Arial"/>
                <a:ea typeface="Arial"/>
                <a:cs typeface="Arial"/>
                <a:sym typeface="Arial"/>
              </a:rPr>
              <a:t>Fue creado en los años 80 junto con Microsoft Excel y Microsoft Word, conforman el paquete básico de programas de </a:t>
            </a:r>
            <a:r>
              <a:rPr lang="es-MX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Microsoft Office</a:t>
            </a:r>
            <a:r>
              <a:rPr lang="es-MX"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s-MX"/>
              <a:t>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>
                <a:latin typeface="Arial"/>
                <a:ea typeface="Arial"/>
                <a:cs typeface="Arial"/>
                <a:sym typeface="Arial"/>
              </a:rPr>
              <a:t>En la actualidad, es uno de los programas más usados en el mundo, al ser gratuito ofrece múltiples facilidades y su desarrollo se adapta tanto para sistemas operativos Windows y macOS.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 amt="96000"/>
          </a:blip>
          <a:tile algn="tl" flip="none" tx="0" sx="100000" ty="0" sy="100000"/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0">
                <a:srgbClr val="FFD966"/>
              </a:gs>
              <a:gs pos="74000">
                <a:srgbClr val="B3D1EC"/>
              </a:gs>
              <a:gs pos="83000">
                <a:srgbClr val="B3D1EC"/>
              </a:gs>
              <a:gs pos="100000">
                <a:srgbClr val="CCE0F2"/>
              </a:gs>
            </a:gsLst>
            <a:lin ang="81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s-MX" sz="4000">
                <a:latin typeface="Arial"/>
                <a:ea typeface="Arial"/>
                <a:cs typeface="Arial"/>
                <a:sym typeface="Arial"/>
              </a:rPr>
              <a:t>CARACTERÍSTICAS</a:t>
            </a:r>
            <a:endParaRPr b="1"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MX" sz="3000">
                <a:latin typeface="Arial"/>
                <a:ea typeface="Arial"/>
                <a:cs typeface="Arial"/>
                <a:sym typeface="Arial"/>
              </a:rPr>
              <a:t>Ofrece diferentes beneficios como: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MX" sz="3000">
                <a:latin typeface="Arial"/>
                <a:ea typeface="Arial"/>
                <a:cs typeface="Arial"/>
                <a:sym typeface="Arial"/>
              </a:rPr>
              <a:t>El uso de imágenes prediseñadas.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MX" sz="3000">
                <a:latin typeface="Arial"/>
                <a:ea typeface="Arial"/>
                <a:cs typeface="Arial"/>
                <a:sym typeface="Arial"/>
              </a:rPr>
              <a:t>Opción de personalización, esto permitirá darle tu propio toque a cada presentación que realice.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MX" sz="3000">
                <a:latin typeface="Arial"/>
                <a:ea typeface="Arial"/>
                <a:cs typeface="Arial"/>
                <a:sym typeface="Arial"/>
              </a:rPr>
              <a:t>Cuenta con excelente herramientas para la modalidad de presentación y animación.</a:t>
            </a:r>
            <a:endParaRPr/>
          </a:p>
          <a:p>
            <a:pPr indent="-228600" lvl="0" marL="228600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MX" sz="3000">
                <a:latin typeface="Arial"/>
                <a:ea typeface="Arial"/>
                <a:cs typeface="Arial"/>
                <a:sym typeface="Arial"/>
              </a:rPr>
              <a:t>Importar hojas de cálculo, como herramienta para la presentación de tus informes.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advTm="13000" spd="slow">
        <p14:flash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 amt="96000"/>
          </a:blip>
          <a:tile algn="tl" flip="none" tx="0" sx="100000" ty="0" sy="100000"/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"/>
          <p:cNvSpPr txBox="1"/>
          <p:nvPr>
            <p:ph idx="1" type="body"/>
          </p:nvPr>
        </p:nvSpPr>
        <p:spPr>
          <a:xfrm>
            <a:off x="738187" y="133985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>
                <a:latin typeface="Arial"/>
                <a:ea typeface="Arial"/>
                <a:cs typeface="Arial"/>
                <a:sym typeface="Arial"/>
              </a:rPr>
              <a:t>Presentaciones de Google.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>
                <a:latin typeface="Arial"/>
                <a:ea typeface="Arial"/>
                <a:cs typeface="Arial"/>
                <a:sym typeface="Arial"/>
              </a:rPr>
              <a:t>Cambiar en simultáneo, realizar cambios con otras personas en línea.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>
                <a:latin typeface="Arial"/>
                <a:ea typeface="Arial"/>
                <a:cs typeface="Arial"/>
                <a:sym typeface="Arial"/>
              </a:rPr>
              <a:t>Descargar diferentes plantillas y adaptarlas.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>
                <a:latin typeface="Arial"/>
                <a:ea typeface="Arial"/>
                <a:cs typeface="Arial"/>
                <a:sym typeface="Arial"/>
              </a:rPr>
              <a:t>Permite resumir de manera clara y sencilla los principales aspectos del tema a tratar.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s-MX">
                <a:latin typeface="Arial"/>
                <a:ea typeface="Arial"/>
                <a:cs typeface="Arial"/>
                <a:sym typeface="Arial"/>
              </a:rPr>
              <a:t>Encontrar diversos </a:t>
            </a:r>
            <a:r>
              <a:rPr lang="es-MX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videos</a:t>
            </a:r>
            <a:r>
              <a:rPr lang="es-MX">
                <a:latin typeface="Arial"/>
                <a:ea typeface="Arial"/>
                <a:cs typeface="Arial"/>
                <a:sym typeface="Arial"/>
              </a:rPr>
              <a:t> o contenido de cómo hacer que tus presentaciones sean claras y contundentes, así como la creación de presentaciones.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advTm="10000" spd="slow" p14:dur="1300">
        <p14:pan dir="u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 amt="73000"/>
          </a:blip>
          <a:tile algn="tl" flip="none" tx="0" sx="100000" ty="0" sy="100000"/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/>
          <p:nvPr/>
        </p:nvSpPr>
        <p:spPr>
          <a:xfrm>
            <a:off x="3960332" y="1844894"/>
            <a:ext cx="2769145" cy="2559667"/>
          </a:xfrm>
          <a:prstGeom prst="ellipse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Power Point 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1818874" y="2085634"/>
            <a:ext cx="1470073" cy="935021"/>
          </a:xfrm>
          <a:prstGeom prst="snip2DiagRect">
            <a:avLst>
              <a:gd fmla="val 0" name="adj1"/>
              <a:gd fmla="val 16667" name="adj2"/>
            </a:avLst>
          </a:prstGeom>
          <a:solidFill>
            <a:schemeClr val="accent1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Diapositiva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3488459" y="493979"/>
            <a:ext cx="1856445" cy="1052615"/>
          </a:xfrm>
          <a:prstGeom prst="snip2DiagRect">
            <a:avLst>
              <a:gd fmla="val 0" name="adj1"/>
              <a:gd fmla="val 16667" name="adj2"/>
            </a:avLst>
          </a:prstGeom>
          <a:solidFill>
            <a:schemeClr val="accent4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Programas para hacer presentaciones 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1818874" y="1020286"/>
            <a:ext cx="1533379" cy="834818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F000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Hipervínculo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7118792" y="2207336"/>
            <a:ext cx="1484046" cy="862518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76FDA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s-MX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Transición</a:t>
            </a:r>
            <a:r>
              <a:rPr b="0" i="0" lang="es-MX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7366450" y="4424799"/>
            <a:ext cx="1206874" cy="822944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53EBDD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MX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Vista</a:t>
            </a:r>
            <a:r>
              <a:rPr b="0" i="0" lang="es-MX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1702158" y="3454530"/>
            <a:ext cx="1922481" cy="1041933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9D9D9D"/>
          </a:solidFill>
          <a:ln cap="flat" cmpd="sng" w="12700">
            <a:solidFill>
              <a:srgbClr val="53EBD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PRESENTACIONES ELECTRONICAS 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2263151" y="4702861"/>
            <a:ext cx="1768868" cy="983293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F9F037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MX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CONTORNO</a:t>
            </a:r>
            <a:r>
              <a:rPr b="0" i="0" lang="es-MX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4133663" y="4749833"/>
            <a:ext cx="1452069" cy="889348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44FA36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MX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IMÁGENES</a:t>
            </a:r>
            <a:r>
              <a:rPr b="0" i="0" lang="es-MX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7118792" y="3408952"/>
            <a:ext cx="1702191" cy="858128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52E63E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-MX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Presentación con diapositiva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5488436" y="618338"/>
            <a:ext cx="1404733" cy="739035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7030A0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MX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DISEÑO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7029375" y="1096345"/>
            <a:ext cx="1573463" cy="771893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D88F58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MX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ANIMACION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5687376" y="4809332"/>
            <a:ext cx="1606277" cy="876822"/>
          </a:xfrm>
          <a:prstGeom prst="snip2DiagRect">
            <a:avLst>
              <a:gd fmla="val 0" name="adj1"/>
              <a:gd fmla="val 16667" name="adj2"/>
            </a:avLst>
          </a:prstGeom>
          <a:solidFill>
            <a:srgbClr val="AC8495"/>
          </a:solidFill>
          <a:ln cap="flat" cmpd="sng" w="12700">
            <a:solidFill>
              <a:srgbClr val="42719B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MX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MULTIMEDIA 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/>
        </p:nvSpPr>
        <p:spPr>
          <a:xfrm>
            <a:off x="1474044" y="776996"/>
            <a:ext cx="7334656" cy="830997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0" i="0" lang="es-MX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DIAPOSITIVA</a:t>
            </a:r>
            <a:r>
              <a:rPr b="0" i="0" lang="es-MX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 txBox="1"/>
          <p:nvPr/>
        </p:nvSpPr>
        <p:spPr>
          <a:xfrm>
            <a:off x="933855" y="2042809"/>
            <a:ext cx="9358009" cy="341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 </a:t>
            </a: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diapositivas</a:t>
            </a:r>
            <a:r>
              <a:rPr b="0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son "las hojas" </a:t>
            </a: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b="0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tiene la presentación.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Contienen marcadores de posición, </a:t>
            </a: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 son</a:t>
            </a:r>
            <a:r>
              <a:rPr b="0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cuadros formados </a:t>
            </a:r>
            <a:r>
              <a:rPr b="1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</a:t>
            </a:r>
            <a:r>
              <a:rPr b="0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bordes punteados.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0" i="0" lang="es-MX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Éstos pueden contener muchos elementos diferentes incluyendo texto, imágenes, gráficos.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260" y="0"/>
            <a:ext cx="573692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2180" y="0"/>
            <a:ext cx="632982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 amt="96000"/>
          </a:blip>
          <a:tile algn="tl" flip="none" tx="0" sx="100000" ty="0" sy="100000"/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"/>
          <p:cNvSpPr/>
          <p:nvPr/>
        </p:nvSpPr>
        <p:spPr>
          <a:xfrm>
            <a:off x="2040834" y="919612"/>
            <a:ext cx="7072310" cy="584775"/>
          </a:xfrm>
          <a:prstGeom prst="rect">
            <a:avLst/>
          </a:prstGeom>
          <a:solidFill>
            <a:schemeClr val="lt2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s-MX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HIPERVINCULO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8"/>
          <p:cNvSpPr txBox="1"/>
          <p:nvPr/>
        </p:nvSpPr>
        <p:spPr>
          <a:xfrm>
            <a:off x="2040834" y="1889470"/>
            <a:ext cx="7782343" cy="42473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 </a:t>
            </a:r>
            <a:r>
              <a:rPr b="1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hipervínculos</a:t>
            </a: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son enlaces que nos pueden llevar a otro lugar de la presentación (otra diapositiva) ó a un sitio externo, ya sea una página web o un archivo.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 </a:t>
            </a:r>
            <a:r>
              <a:rPr b="1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hipervínculo</a:t>
            </a:r>
            <a:r>
              <a:rPr b="0" i="0" lang="es-MX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puede ser un texto, o un objeto, imagen, gráfico</a:t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66121" y="0"/>
            <a:ext cx="7566991" cy="6754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2022-06-06T00:11:35Z</dcterms:created>
  <dc:creator>Cuenta Microsoft</dc:creator>
</cp:coreProperties>
</file>