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A724C-D28E-CDB9-C61B-EE6C34793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10D2AC-7F66-C5A0-2B1B-E191D0782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CE4283-06D5-26AA-FA68-A4B0E66D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CB3DC5-94A3-7EA2-1C55-494145DE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A55087-DF17-163D-DCAF-45C3B8E2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113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6E85A-0DB0-D9F1-A1B8-DA689E77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7550B1-8FEA-056B-9802-609B9455F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51E55-E1DF-C79C-1CBA-EAB08617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6FD78E-BD3C-D651-ED0C-EAE03227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8A7BD-CB75-55AD-5152-6AD483BF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382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528E28-0297-5227-C77F-4FAF215BE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D17AC-3060-2EAA-96CE-F5AA1383E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D78257-2C63-65F3-A9A1-C53AD40D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A0E9D-924E-C0AA-FEF5-03B6FB64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26644-723B-15F2-6CDE-F3F9A01A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785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1B229-FC14-D01F-4F48-09A76A41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EA473-1047-7BEE-E185-6A9C3ED15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399FB2-962C-B704-0385-87162C74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22DEB1-66F9-856F-5FEB-32E0B328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F60964-E3BA-1FEF-DDB8-A4B0AEB9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272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B55A5-3E50-5222-0072-BCE07E6B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D7B436-A2D9-7EFC-9558-9A8E97CD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CD6CC5-DD29-77D3-2B63-FAB7DD74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D3EEC-DE7C-7DDF-B761-F89EF68F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D8432-D94B-D681-D30D-66619C68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55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69A29-5E2A-F005-F682-215D66AC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CFABF5-7E26-40EB-122A-5B013FB93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1A8341-C106-F0CA-CB47-AA0A93AE1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39C65-EB3F-B798-AB4A-8CD9862E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1A79FA-10CE-E072-3ED2-A04342EC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F5F6E3-BAAA-726F-8687-ADBED93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18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434B5-0B85-6697-1E0B-7B58B259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51EAB7-922F-0490-F959-460881FBD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EB3D9-CD56-6440-E492-23DA13B5D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AAC24C-1188-810D-9B2B-D6219701F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21E8EE-CD14-8960-0B1C-1DC9A4421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95E18A-2FBB-F054-D15D-9CB306AF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EF6D2C-5DCC-D5EE-1A21-9F696001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2E1652-E66A-5191-6F50-FAB31B9E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21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29E8E-A827-8F07-8481-34A74BA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C4FE58-C1BD-72C7-98F9-B29883A0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15FBC0-2325-4038-AB0C-798400FB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5199CF-1E62-E89F-2C2A-15EA64C0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08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568C6D-9FB7-EB63-7E82-EC0F06DB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689238-1AB5-769A-B73C-A8F59A3D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48D827-BC7F-C17C-2216-E112C329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221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09331-D938-792D-F555-17A03017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9F6E5-9E0E-BFD1-EBFA-54402961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DEDBB4-6DC4-342F-B9AE-F0BFDD927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2DD991-3E23-5149-06D2-6FD0B6F9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8A922-ADAE-3192-37C5-11352744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BE14B-79E8-3578-A110-E8582B04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562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86E55-DAD7-CF08-F163-2D36E6D2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40672F-3155-3DE3-B3E8-3CE97AC6B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FBA395-3FCC-C54B-D15F-C47EDBBE7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D07FC5-6489-C665-14DB-10E17E4D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A5618E-187C-C18C-FE3C-7F1CFFDD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C022F5-45AD-74E7-7C00-2B5A7649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138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6765D9-4BF3-20FD-55BE-E641821E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E8A26A-BA44-10E1-8544-AFF1FA558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0F53E-D5A0-B7D8-96B2-8FDDA42E8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4CF37E-3E29-4E37-8B34-B2295DE078AB}" type="datetimeFigureOut">
              <a:rPr lang="es-AR" smtClean="0"/>
              <a:t>24/4/2026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877E3-DD76-5E6F-EF7D-39B9F4401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724A9-2D57-F282-46D2-14DAC7462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E0013-CB7C-4879-802C-33C4FCCC43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543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pwWFEaDSBE&amp;t=15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9D1EE-B6E6-4AB8-A1DB-EFACAF0E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áscaras blancas y desinfectante para manos">
            <a:extLst>
              <a:ext uri="{FF2B5EF4-FFF2-40B4-BE49-F238E27FC236}">
                <a16:creationId xmlns:a16="http://schemas.microsoft.com/office/drawing/2014/main" id="{04B6620B-B2A6-E7AE-E135-523E3A7055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1713" b="4018"/>
          <a:stretch>
            <a:fillRect/>
          </a:stretch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A3C7E4-97D6-8501-9E0D-1FA5F98E4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30" y="1598246"/>
            <a:ext cx="4776503" cy="5034817"/>
          </a:xfrm>
        </p:spPr>
        <p:txBody>
          <a:bodyPr anchor="t">
            <a:normAutofit/>
          </a:bodyPr>
          <a:lstStyle/>
          <a:p>
            <a:pPr algn="l"/>
            <a:r>
              <a:rPr lang="es-MX" sz="8000" b="1" dirty="0">
                <a:solidFill>
                  <a:srgbClr val="FFFFFF"/>
                </a:solidFill>
              </a:rPr>
              <a:t>HIGIENE Y CONFORT</a:t>
            </a:r>
            <a:endParaRPr lang="es-AR" sz="8000" b="1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BA2F00-3216-87F9-68D5-1653B1094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4347148"/>
            <a:ext cx="5010506" cy="2251223"/>
          </a:xfrm>
        </p:spPr>
        <p:txBody>
          <a:bodyPr>
            <a:normAutofit/>
          </a:bodyPr>
          <a:lstStyle/>
          <a:p>
            <a:pPr algn="l"/>
            <a:r>
              <a:rPr lang="es-MX" sz="4400" dirty="0">
                <a:solidFill>
                  <a:srgbClr val="FFFFFF"/>
                </a:solidFill>
              </a:rPr>
              <a:t>ENFERMERIA </a:t>
            </a:r>
          </a:p>
          <a:p>
            <a:pPr algn="l"/>
            <a:r>
              <a:rPr lang="es-MX" sz="4400" dirty="0">
                <a:solidFill>
                  <a:srgbClr val="FFFFFF"/>
                </a:solidFill>
              </a:rPr>
              <a:t>1° AÑO</a:t>
            </a:r>
            <a:endParaRPr lang="es-AR" sz="44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0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251B48-610D-25E0-479C-4C991663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FFFF"/>
                </a:solidFill>
              </a:rPr>
              <a:t>OBJETIVOS:</a:t>
            </a:r>
            <a:endParaRPr lang="es-A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C37D7-2B36-4ADB-2F06-30478FFF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334" y="591344"/>
            <a:ext cx="7794886" cy="5585619"/>
          </a:xfrm>
        </p:spPr>
        <p:txBody>
          <a:bodyPr anchor="ctr">
            <a:normAutofit/>
          </a:bodyPr>
          <a:lstStyle/>
          <a:p>
            <a:r>
              <a:rPr lang="es-MX" sz="3200" b="1" dirty="0"/>
              <a:t>Prevención de infecciones y lesiones cutáneas</a:t>
            </a:r>
          </a:p>
          <a:p>
            <a:r>
              <a:rPr lang="es-MX" sz="3200" b="1" dirty="0"/>
              <a:t>Estimulación de la circulación sanguínea </a:t>
            </a:r>
          </a:p>
          <a:p>
            <a:r>
              <a:rPr lang="es-MX" sz="3200" b="1" dirty="0"/>
              <a:t>Valoración clínica directa </a:t>
            </a:r>
          </a:p>
          <a:p>
            <a:r>
              <a:rPr lang="es-MX" sz="3200" b="1" dirty="0"/>
              <a:t>Promoción del descanso </a:t>
            </a:r>
          </a:p>
          <a:p>
            <a:r>
              <a:rPr lang="es-MX" sz="3200" b="1" dirty="0"/>
              <a:t>Fomento de la autonomía 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51803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F481E1-B5F1-66D6-168C-BE793409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578"/>
            <a:ext cx="5257800" cy="5532386"/>
          </a:xfrm>
        </p:spPr>
        <p:txBody>
          <a:bodyPr>
            <a:noAutofit/>
          </a:bodyPr>
          <a:lstStyle/>
          <a:p>
            <a:r>
              <a:rPr lang="es-AR" sz="2400" b="1" dirty="0"/>
              <a:t>La higiene del paciente encamado es una técnica de enfermería esencial para mantener la integridad de la piel, prevenir infecciones, úlceras por presión y proporcionar bienestar psicológico. Dependiendo de la extensión y el objetivo, se clasifican principalmente en:</a:t>
            </a:r>
          </a:p>
          <a:p>
            <a:endParaRPr lang="es-AR" sz="2400" b="1" dirty="0"/>
          </a:p>
          <a:p>
            <a:r>
              <a:rPr lang="es-AR" sz="2400" b="1" dirty="0"/>
              <a:t>BAÑO COMPLETO EN CAMA</a:t>
            </a:r>
          </a:p>
          <a:p>
            <a:pPr marL="0" indent="0">
              <a:buNone/>
            </a:pPr>
            <a:endParaRPr lang="es-AR" sz="2400" b="1" dirty="0"/>
          </a:p>
          <a:p>
            <a:r>
              <a:rPr lang="es-AR" sz="2400" b="1" dirty="0"/>
              <a:t>BAÑO PARCIAL EN CAMA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9BDCF8-9E0F-28B1-AFA7-65204A1E3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78" r="29127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684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EBDF08-F073-4B19-045E-286B66ED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23" y="1335183"/>
            <a:ext cx="4362138" cy="4150899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rgbClr val="595959"/>
                </a:solidFill>
              </a:rPr>
              <a:t>BAÑO COMPLETO EN CAMA </a:t>
            </a:r>
            <a:endParaRPr lang="es-AR" sz="3600" b="1" dirty="0">
              <a:solidFill>
                <a:srgbClr val="5959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DDF11-4A5A-AAAE-559B-27BC2D4F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9" y="1335183"/>
            <a:ext cx="4904522" cy="4187633"/>
          </a:xfrm>
        </p:spPr>
        <p:txBody>
          <a:bodyPr anchor="ctr">
            <a:noAutofit/>
          </a:bodyPr>
          <a:lstStyle/>
          <a:p>
            <a:r>
              <a: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realiza sobre toda la superficie corporal del paciente que no puede levantarse. El orden clínico recomendado es de limpio a sucio: cara (sin jabón), cuello, hombros, brazos, manos, tórax, abdomen, piernas, pies, espalda y, finalmente, zona genital.</a:t>
            </a:r>
          </a:p>
        </p:txBody>
      </p:sp>
    </p:spTree>
    <p:extLst>
      <p:ext uri="{BB962C8B-B14F-4D97-AF65-F5344CB8AC3E}">
        <p14:creationId xmlns:p14="http://schemas.microsoft.com/office/powerpoint/2010/main" val="298591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AFE6C3-D648-919F-2A5E-9032EE53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rgbClr val="595959"/>
                </a:solidFill>
              </a:rPr>
              <a:t>BAÑO PARCIAL EN CAMA</a:t>
            </a:r>
            <a:endParaRPr lang="es-AR" sz="3600" b="1" dirty="0">
              <a:solidFill>
                <a:srgbClr val="5959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DBD2D-6ECB-28B5-73B4-4B7DE7E70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08" y="1335183"/>
            <a:ext cx="4620291" cy="4187633"/>
          </a:xfrm>
        </p:spPr>
        <p:txBody>
          <a:bodyPr anchor="ctr">
            <a:normAutofit/>
          </a:bodyPr>
          <a:lstStyle/>
          <a:p>
            <a:r>
              <a:rPr lang="es-A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 en la limpieza de zonas específicas por una necesidad concreta (ej. antes de una cirugía o tras una evacuación) o cuando el estado del paciente no permite un baño completo</a:t>
            </a:r>
          </a:p>
        </p:txBody>
      </p:sp>
    </p:spTree>
    <p:extLst>
      <p:ext uri="{BB962C8B-B14F-4D97-AF65-F5344CB8AC3E}">
        <p14:creationId xmlns:p14="http://schemas.microsoft.com/office/powerpoint/2010/main" val="413543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D13ADB-A512-C884-E1CC-4D1B6032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sz="4100">
                <a:solidFill>
                  <a:srgbClr val="FFFFFF"/>
                </a:solidFill>
              </a:rPr>
              <a:t>HIGIENE DE ZONAS ESPECIFICAS</a:t>
            </a:r>
            <a:endParaRPr lang="es-AR" sz="4100">
              <a:solidFill>
                <a:srgbClr val="FFFFFF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303F22-038C-EBC5-01F3-E7BA2B4325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67272" y="179882"/>
            <a:ext cx="7585017" cy="63590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AR" altLang="es-AR" sz="2000" b="1" i="1" u="none" strike="noStrike" cap="none" normalizeH="0" baseline="0" dirty="0">
                <a:ln>
                  <a:noFill/>
                </a:ln>
                <a:effectLst/>
                <a:latin typeface="Google Sans"/>
              </a:rPr>
              <a:t>Además del cuerpo, existen protocolos para áreas que requieren cuidados detallados: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AR" altLang="es-AR" sz="2000" b="1" i="1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Higiene Oral:</a:t>
            </a:r>
            <a:r>
              <a:rPr kumimoji="0" lang="es-AR" altLang="es-AR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Fundamental para prevenir neumonías por aspiración y estomatitis. Varía si el paciente está consciente (cepillado habitual) o inconsciente/intubado (uso de gasas, antisépticos orales).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Higiene Perineal o Genital:</a:t>
            </a:r>
            <a:r>
              <a:rPr kumimoji="0" lang="es-AR" altLang="es-AR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Se realiza de adelante hacia atrás para evitar contaminación fecal en la uretra. Es vital tras cada episodio de incontinencia para prevenir dermatitis.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Higiene Ocular:</a:t>
            </a:r>
            <a:r>
              <a:rPr kumimoji="0" lang="es-AR" altLang="es-AR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Lavado de ojos con suero fisiológico desde el ángulo interno hacia el externo para evitar arrastrar secreciones al conducto lagrimal.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Higiene del Cabello:</a:t>
            </a:r>
            <a:r>
              <a:rPr kumimoji="0" lang="es-AR" altLang="es-AR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 Lavado de la cabeza utilizando dispositivos específicos (palanganas de cuello o sistemas de lavado en seco) sin mover al paciente de la cama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s-AR" altLang="es-AR" sz="2000" b="1" dirty="0">
                <a:latin typeface="Google Sans"/>
              </a:rPr>
              <a:t>Rasurado facial  masculino </a:t>
            </a:r>
            <a:endParaRPr kumimoji="0" lang="es-AR" altLang="es-AR" sz="2000" b="1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AR" altLang="es-A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5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933ABF-44A2-FC14-8E43-D96BAC14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685801"/>
            <a:ext cx="8959893" cy="738266"/>
          </a:xfrm>
        </p:spPr>
        <p:txBody>
          <a:bodyPr anchor="b">
            <a:normAutofit/>
          </a:bodyPr>
          <a:lstStyle/>
          <a:p>
            <a:pPr algn="ct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CONCIDERACIONES DE ENFERMERIA </a:t>
            </a:r>
            <a:endParaRPr lang="es-A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E03989-70F7-83D7-3263-14DBE5AA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1678897"/>
            <a:ext cx="8959892" cy="4493301"/>
          </a:xfrm>
        </p:spPr>
        <p:txBody>
          <a:bodyPr anchor="t">
            <a:normAutofit/>
          </a:bodyPr>
          <a:lstStyle/>
          <a:p>
            <a:r>
              <a: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Ambiente:</a:t>
            </a:r>
            <a:r>
              <a:rPr lang="es-A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Mantener la habitación entre 22-25 °C y evitar corrientes de aire.</a:t>
            </a:r>
          </a:p>
          <a:p>
            <a:r>
              <a: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Privacidad:</a:t>
            </a:r>
            <a:r>
              <a:rPr lang="es-A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Descubrir únicamente la zona que se está lavando en ese momento. Colocar biombo. </a:t>
            </a:r>
          </a:p>
          <a:p>
            <a:r>
              <a: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Hidratación:</a:t>
            </a:r>
            <a:r>
              <a:rPr lang="es-A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Aplicar crema hidratante tras el secado total, especialmente en talones, codos y sacro, para evitar lesiones.</a:t>
            </a:r>
          </a:p>
          <a:p>
            <a:r>
              <a: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Consentimiento:</a:t>
            </a:r>
            <a:r>
              <a:rPr lang="es-A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explicar al paciente sobre lo que se le va a realizar. </a:t>
            </a:r>
          </a:p>
          <a:p>
            <a:r>
              <a: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Manejo de ropa limpia y sucia </a:t>
            </a:r>
          </a:p>
          <a:p>
            <a:r>
              <a: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Manejo de residuos patológicos</a:t>
            </a:r>
            <a:r>
              <a:rPr lang="es-A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4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06107F-5452-CF00-896C-E3596F44C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19" r="22320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98A64-C553-D49C-997B-57B78AA3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-243841"/>
            <a:ext cx="5464968" cy="1752601"/>
          </a:xfrm>
        </p:spPr>
        <p:txBody>
          <a:bodyPr>
            <a:normAutofit/>
          </a:bodyPr>
          <a:lstStyle/>
          <a:p>
            <a:r>
              <a:rPr lang="es-MX" sz="4000" u="sng" dirty="0"/>
              <a:t>ELEMENTOS</a:t>
            </a:r>
            <a:endParaRPr lang="es-AR" sz="4000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93F00-107F-656B-7CC4-829D815D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6" y="716280"/>
            <a:ext cx="5695683" cy="6385560"/>
          </a:xfrm>
        </p:spPr>
        <p:txBody>
          <a:bodyPr anchor="ctr">
            <a:normAutofit/>
          </a:bodyPr>
          <a:lstStyle/>
          <a:p>
            <a:r>
              <a:rPr lang="es-MX" sz="1600" b="1" dirty="0"/>
              <a:t>Carro organizador de baño</a:t>
            </a:r>
          </a:p>
          <a:p>
            <a:r>
              <a:rPr lang="es-MX" sz="1600" b="1" dirty="0"/>
              <a:t>Ropa de cama limpia: </a:t>
            </a:r>
          </a:p>
          <a:p>
            <a:pPr marL="0" indent="0">
              <a:buNone/>
            </a:pPr>
            <a:r>
              <a:rPr lang="es-MX" sz="1600" b="1" i="1" dirty="0"/>
              <a:t>2 sabanas, 1 funda de almohada, 1 zalea de tela y 1 de plástico o goma</a:t>
            </a:r>
            <a:r>
              <a:rPr lang="es-MX" sz="1600" b="1" dirty="0"/>
              <a:t>.</a:t>
            </a:r>
          </a:p>
          <a:p>
            <a:r>
              <a:rPr lang="es-MX" sz="1600" b="1" dirty="0"/>
              <a:t>Toallas </a:t>
            </a:r>
          </a:p>
          <a:p>
            <a:r>
              <a:rPr lang="es-MX" sz="1600" b="1" dirty="0"/>
              <a:t>Guantes de procedimiento</a:t>
            </a:r>
          </a:p>
          <a:p>
            <a:r>
              <a:rPr lang="es-MX" sz="1600" b="1" dirty="0"/>
              <a:t>Esponjas o apósitos </a:t>
            </a:r>
          </a:p>
          <a:p>
            <a:r>
              <a:rPr lang="es-MX" sz="1600" b="1" dirty="0" err="1"/>
              <a:t>Shampoo</a:t>
            </a:r>
            <a:r>
              <a:rPr lang="es-MX" sz="1600" b="1" dirty="0"/>
              <a:t> </a:t>
            </a:r>
          </a:p>
          <a:p>
            <a:r>
              <a:rPr lang="es-MX" sz="1600" b="1" dirty="0"/>
              <a:t>Jabón para el cuerpo (la que tenga el paciente o clorhexidina) </a:t>
            </a:r>
          </a:p>
          <a:p>
            <a:r>
              <a:rPr lang="es-MX" sz="1600" b="1" dirty="0"/>
              <a:t>Bolsa para ropa sucia (Verde o blanca) </a:t>
            </a:r>
          </a:p>
          <a:p>
            <a:r>
              <a:rPr lang="es-MX" sz="1600" b="1" dirty="0"/>
              <a:t>2 Palanganas o jarras con agua </a:t>
            </a:r>
          </a:p>
          <a:p>
            <a:r>
              <a:rPr lang="es-MX" sz="1600" b="1" dirty="0"/>
              <a:t>Peine </a:t>
            </a:r>
          </a:p>
          <a:p>
            <a:r>
              <a:rPr lang="es-MX" sz="1600" b="1" dirty="0"/>
              <a:t>Cepillo de dientes y pasta dental </a:t>
            </a:r>
          </a:p>
          <a:p>
            <a:r>
              <a:rPr lang="es-MX" sz="1600" b="1" dirty="0"/>
              <a:t>Gasas estériles y solución fisiológica monodosis </a:t>
            </a:r>
          </a:p>
          <a:p>
            <a:r>
              <a:rPr lang="es-MX" sz="1600" b="1" dirty="0"/>
              <a:t>Pañal si es necesario </a:t>
            </a:r>
          </a:p>
          <a:p>
            <a:endParaRPr lang="es-MX" sz="800" dirty="0"/>
          </a:p>
          <a:p>
            <a:endParaRPr lang="es-AR" sz="800" dirty="0"/>
          </a:p>
        </p:txBody>
      </p:sp>
    </p:spTree>
    <p:extLst>
      <p:ext uri="{BB962C8B-B14F-4D97-AF65-F5344CB8AC3E}">
        <p14:creationId xmlns:p14="http://schemas.microsoft.com/office/powerpoint/2010/main" val="146381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0079B-6B4C-9B20-93F3-3F7811A4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VIDEO: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DAE7A-C49E-BE53-BD4E-C5190C4B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>
                <a:hlinkClick r:id="rId2"/>
              </a:rPr>
              <a:t>HIGIENE DEL PACIENTE ENCAMADO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61624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482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Google Sans</vt:lpstr>
      <vt:lpstr>Tema de Office</vt:lpstr>
      <vt:lpstr>HIGIENE Y CONFORT</vt:lpstr>
      <vt:lpstr>OBJETIVOS:</vt:lpstr>
      <vt:lpstr>Presentación de PowerPoint</vt:lpstr>
      <vt:lpstr>BAÑO COMPLETO EN CAMA </vt:lpstr>
      <vt:lpstr>BAÑO PARCIAL EN CAMA</vt:lpstr>
      <vt:lpstr>HIGIENE DE ZONAS ESPECIFICAS</vt:lpstr>
      <vt:lpstr>CONCIDERACIONES DE ENFERMERIA </vt:lpstr>
      <vt:lpstr>ELEMENTOS</vt:lpstr>
      <vt:lpstr>VIDEO: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Terciario</dc:creator>
  <cp:lastModifiedBy>Terciario</cp:lastModifiedBy>
  <cp:revision>4</cp:revision>
  <dcterms:created xsi:type="dcterms:W3CDTF">2026-04-16T16:35:47Z</dcterms:created>
  <dcterms:modified xsi:type="dcterms:W3CDTF">2026-04-24T17:28:47Z</dcterms:modified>
</cp:coreProperties>
</file>