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Courgette"/>
      <p:regular r:id="rId11"/>
    </p:embeddedFont>
    <p:embeddedFont>
      <p:font typeface="Helvetica Neue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iR7yPtZFLKFVHbRW74rc/S5B2M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C92DC3-F455-4E6E-A21A-51FF53D5CEEF}">
  <a:tblStyle styleId="{67C92DC3-F455-4E6E-A21A-51FF53D5CEE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urgette-regular.fntdata"/><Relationship Id="rId10" Type="http://schemas.openxmlformats.org/officeDocument/2006/relationships/slide" Target="slides/slide5.xml"/><Relationship Id="rId13" Type="http://schemas.openxmlformats.org/officeDocument/2006/relationships/font" Target="fonts/HelveticaNeue-bold.fntdata"/><Relationship Id="rId12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boldItalic.fntdata"/><Relationship Id="rId14" Type="http://schemas.openxmlformats.org/officeDocument/2006/relationships/font" Target="fonts/HelveticaNeue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a01d4cc00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ea01d4cc00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ea01d4cc00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a01d4cc00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ea01d4cc00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ea01d4cc00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con imagen">
  <p:cSld name="Diapositiva de título con imagen">
    <p:bg>
      <p:bgPr>
        <a:solidFill>
          <a:srgbClr val="F2F2F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11520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id="15" name="Google Shape;15;p6"/>
          <p:cNvSpPr/>
          <p:nvPr/>
        </p:nvSpPr>
        <p:spPr>
          <a:xfrm>
            <a:off x="3724275" y="2535238"/>
            <a:ext cx="4743450" cy="16557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omic Sans MS"/>
              </a:rPr>
              <a:t>Encabezado Pretext aquí</a:t>
            </a:r>
          </a:p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7" name="Google Shape;17;p6"/>
          <p:cNvSpPr/>
          <p:nvPr/>
        </p:nvSpPr>
        <p:spPr>
          <a:xfrm>
            <a:off x="3705225" y="3675063"/>
            <a:ext cx="4743450" cy="2387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Courgette"/>
              </a:rPr>
              <a:t>Encabezado principal</a:t>
            </a:r>
          </a:p>
        </p:txBody>
      </p:sp>
      <p:pic>
        <p:nvPicPr>
          <p:cNvPr descr="Un primer plano de una señal&#10;&#10;Descripción generada automáticamente" id="18" name="Google Shape;1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4341445">
            <a:off x="1796105" y="5043951"/>
            <a:ext cx="1309242" cy="3415640"/>
          </a:xfrm>
          <a:custGeom>
            <a:rect b="b" l="l" r="r" t="t"/>
            <a:pathLst>
              <a:path extrusionOk="0" h="3415640" w="1309242">
                <a:moveTo>
                  <a:pt x="45594" y="2795140"/>
                </a:moveTo>
                <a:cubicBezTo>
                  <a:pt x="60968" y="2762395"/>
                  <a:pt x="96966" y="2746701"/>
                  <a:pt x="106430" y="2733673"/>
                </a:cubicBezTo>
                <a:cubicBezTo>
                  <a:pt x="100253" y="2634558"/>
                  <a:pt x="153743" y="2632091"/>
                  <a:pt x="208053" y="2573334"/>
                </a:cubicBezTo>
                <a:cubicBezTo>
                  <a:pt x="219688" y="2565688"/>
                  <a:pt x="263985" y="2471215"/>
                  <a:pt x="283934" y="2374798"/>
                </a:cubicBezTo>
                <a:cubicBezTo>
                  <a:pt x="287619" y="2267283"/>
                  <a:pt x="379701" y="2134358"/>
                  <a:pt x="465800" y="2030358"/>
                </a:cubicBezTo>
                <a:cubicBezTo>
                  <a:pt x="577270" y="1930835"/>
                  <a:pt x="590226" y="1791595"/>
                  <a:pt x="642821" y="1677569"/>
                </a:cubicBezTo>
                <a:cubicBezTo>
                  <a:pt x="712858" y="1621294"/>
                  <a:pt x="731655" y="1631370"/>
                  <a:pt x="708307" y="1478815"/>
                </a:cubicBezTo>
                <a:cubicBezTo>
                  <a:pt x="717259" y="1428076"/>
                  <a:pt x="708067" y="1336070"/>
                  <a:pt x="739537" y="1271815"/>
                </a:cubicBezTo>
                <a:cubicBezTo>
                  <a:pt x="737249" y="1124005"/>
                  <a:pt x="751753" y="1065132"/>
                  <a:pt x="731510" y="1004099"/>
                </a:cubicBezTo>
                <a:cubicBezTo>
                  <a:pt x="737392" y="945761"/>
                  <a:pt x="663892" y="807581"/>
                  <a:pt x="790438" y="741726"/>
                </a:cubicBezTo>
                <a:cubicBezTo>
                  <a:pt x="833290" y="596296"/>
                  <a:pt x="950410" y="518052"/>
                  <a:pt x="1020679" y="382161"/>
                </a:cubicBezTo>
                <a:cubicBezTo>
                  <a:pt x="1056189" y="313326"/>
                  <a:pt x="1140410" y="179163"/>
                  <a:pt x="1268529" y="55241"/>
                </a:cubicBezTo>
                <a:lnTo>
                  <a:pt x="1309242" y="0"/>
                </a:lnTo>
                <a:lnTo>
                  <a:pt x="222943" y="3415640"/>
                </a:lnTo>
                <a:lnTo>
                  <a:pt x="213219" y="3406215"/>
                </a:lnTo>
                <a:cubicBezTo>
                  <a:pt x="187749" y="3372328"/>
                  <a:pt x="102046" y="3371611"/>
                  <a:pt x="113697" y="3294745"/>
                </a:cubicBezTo>
                <a:cubicBezTo>
                  <a:pt x="76052" y="3259888"/>
                  <a:pt x="78329" y="3185338"/>
                  <a:pt x="40415" y="3146169"/>
                </a:cubicBezTo>
                <a:cubicBezTo>
                  <a:pt x="-38483" y="3060237"/>
                  <a:pt x="22283" y="3035685"/>
                  <a:pt x="23256" y="3023512"/>
                </a:cubicBezTo>
                <a:cubicBezTo>
                  <a:pt x="2529" y="2968565"/>
                  <a:pt x="33192" y="2891379"/>
                  <a:pt x="50379" y="2875601"/>
                </a:cubicBezTo>
                <a:cubicBezTo>
                  <a:pt x="34569" y="2840571"/>
                  <a:pt x="36370" y="2814786"/>
                  <a:pt x="45594" y="279514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ontenido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contenidos" type="twoObj">
  <p:cSld name="TWO_OBJECT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426378" y="1485900"/>
            <a:ext cx="5400000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7"/>
          <p:cNvSpPr txBox="1"/>
          <p:nvPr>
            <p:ph idx="2" type="body"/>
          </p:nvPr>
        </p:nvSpPr>
        <p:spPr>
          <a:xfrm>
            <a:off x="6365619" y="1485900"/>
            <a:ext cx="5400000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426378" y="1681163"/>
            <a:ext cx="540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18"/>
          <p:cNvSpPr txBox="1"/>
          <p:nvPr>
            <p:ph idx="2" type="body"/>
          </p:nvPr>
        </p:nvSpPr>
        <p:spPr>
          <a:xfrm>
            <a:off x="426378" y="2041163"/>
            <a:ext cx="5400000" cy="4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3" type="body"/>
          </p:nvPr>
        </p:nvSpPr>
        <p:spPr>
          <a:xfrm>
            <a:off x="6365619" y="1681163"/>
            <a:ext cx="540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1" name="Google Shape;131;p18"/>
          <p:cNvSpPr txBox="1"/>
          <p:nvPr>
            <p:ph idx="4" type="body"/>
          </p:nvPr>
        </p:nvSpPr>
        <p:spPr>
          <a:xfrm>
            <a:off x="6365619" y="2041163"/>
            <a:ext cx="5400000" cy="4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33" name="Google Shape;133;p18"/>
          <p:cNvSpPr txBox="1"/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2" name="Google Shape;142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leyenda" type="picTx">
  <p:cSld name="PICTURE_WITH_CAPTIO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/>
          <p:nvPr>
            <p:ph idx="2" type="pic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talla de trazado de mapa con la superposición de lagrima">
  <p:cSld name="Pantalla de trazado de mapa con la superposición de lagrima">
    <p:bg>
      <p:bgPr>
        <a:solidFill>
          <a:srgbClr val="3F3F3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id="21" name="Google Shape;21;p7"/>
          <p:cNvSpPr/>
          <p:nvPr/>
        </p:nvSpPr>
        <p:spPr>
          <a:xfrm rot="-4020000">
            <a:off x="10009075" y="4294765"/>
            <a:ext cx="3971855" cy="1701083"/>
          </a:xfrm>
          <a:custGeom>
            <a:rect b="b" l="l" r="r" t="t"/>
            <a:pathLst>
              <a:path extrusionOk="0" h="1701083" w="3971855">
                <a:moveTo>
                  <a:pt x="3971855" y="221577"/>
                </a:moveTo>
                <a:lnTo>
                  <a:pt x="486358" y="1701083"/>
                </a:lnTo>
                <a:lnTo>
                  <a:pt x="0" y="555296"/>
                </a:lnTo>
                <a:lnTo>
                  <a:pt x="14557" y="502257"/>
                </a:lnTo>
                <a:cubicBezTo>
                  <a:pt x="30005" y="446259"/>
                  <a:pt x="33866" y="438535"/>
                  <a:pt x="80209" y="365159"/>
                </a:cubicBezTo>
                <a:cubicBezTo>
                  <a:pt x="84071" y="301439"/>
                  <a:pt x="174826" y="247373"/>
                  <a:pt x="184480" y="241579"/>
                </a:cubicBezTo>
                <a:cubicBezTo>
                  <a:pt x="236616" y="202960"/>
                  <a:pt x="236616" y="133446"/>
                  <a:pt x="300336" y="173997"/>
                </a:cubicBezTo>
                <a:cubicBezTo>
                  <a:pt x="315783" y="185583"/>
                  <a:pt x="365988" y="195237"/>
                  <a:pt x="452881" y="141171"/>
                </a:cubicBezTo>
                <a:cubicBezTo>
                  <a:pt x="455777" y="120895"/>
                  <a:pt x="589012" y="110397"/>
                  <a:pt x="620420" y="120262"/>
                </a:cubicBezTo>
                <a:lnTo>
                  <a:pt x="625391" y="125667"/>
                </a:lnTo>
                <a:lnTo>
                  <a:pt x="609286" y="137308"/>
                </a:lnTo>
                <a:cubicBezTo>
                  <a:pt x="619665" y="133205"/>
                  <a:pt x="625066" y="129766"/>
                  <a:pt x="626563" y="126941"/>
                </a:cubicBezTo>
                <a:lnTo>
                  <a:pt x="625391" y="125667"/>
                </a:lnTo>
                <a:lnTo>
                  <a:pt x="635972" y="118018"/>
                </a:lnTo>
                <a:cubicBezTo>
                  <a:pt x="687399" y="89217"/>
                  <a:pt x="671560" y="164826"/>
                  <a:pt x="769555" y="154688"/>
                </a:cubicBezTo>
                <a:cubicBezTo>
                  <a:pt x="777279" y="204892"/>
                  <a:pt x="812036" y="191375"/>
                  <a:pt x="918236" y="139241"/>
                </a:cubicBezTo>
                <a:cubicBezTo>
                  <a:pt x="952993" y="158550"/>
                  <a:pt x="972303" y="145032"/>
                  <a:pt x="1010921" y="133447"/>
                </a:cubicBezTo>
                <a:cubicBezTo>
                  <a:pt x="1049540" y="121861"/>
                  <a:pt x="1109400" y="112207"/>
                  <a:pt x="1227186" y="141171"/>
                </a:cubicBezTo>
                <a:cubicBezTo>
                  <a:pt x="1370076" y="183651"/>
                  <a:pt x="1443451" y="181721"/>
                  <a:pt x="1536136" y="145032"/>
                </a:cubicBezTo>
                <a:cubicBezTo>
                  <a:pt x="1603720" y="110275"/>
                  <a:pt x="1665510" y="127654"/>
                  <a:pt x="1845086" y="152756"/>
                </a:cubicBezTo>
                <a:cubicBezTo>
                  <a:pt x="2001493" y="148894"/>
                  <a:pt x="2018871" y="133447"/>
                  <a:pt x="2047836" y="164341"/>
                </a:cubicBezTo>
                <a:cubicBezTo>
                  <a:pt x="2059422" y="170136"/>
                  <a:pt x="2179140" y="191375"/>
                  <a:pt x="2246721" y="141170"/>
                </a:cubicBezTo>
                <a:cubicBezTo>
                  <a:pt x="2312373" y="116069"/>
                  <a:pt x="2434023" y="33038"/>
                  <a:pt x="2476504" y="38832"/>
                </a:cubicBezTo>
                <a:cubicBezTo>
                  <a:pt x="2534432" y="7936"/>
                  <a:pt x="2578843" y="17590"/>
                  <a:pt x="2729456" y="2143"/>
                </a:cubicBezTo>
                <a:cubicBezTo>
                  <a:pt x="2856898" y="-13305"/>
                  <a:pt x="2986272" y="60071"/>
                  <a:pt x="3090542" y="52347"/>
                </a:cubicBezTo>
                <a:cubicBezTo>
                  <a:pt x="3210260" y="123793"/>
                  <a:pt x="3370527" y="63932"/>
                  <a:pt x="3449697" y="117999"/>
                </a:cubicBezTo>
                <a:cubicBezTo>
                  <a:pt x="3521140" y="119931"/>
                  <a:pt x="3710372" y="145032"/>
                  <a:pt x="3806920" y="193307"/>
                </a:cubicBezTo>
                <a:cubicBezTo>
                  <a:pt x="3841194" y="203444"/>
                  <a:pt x="3872209" y="209237"/>
                  <a:pt x="3901536" y="2133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2" name="Google Shape;22;p7"/>
          <p:cNvSpPr/>
          <p:nvPr>
            <p:ph idx="3" type="pic"/>
          </p:nvPr>
        </p:nvSpPr>
        <p:spPr>
          <a:xfrm>
            <a:off x="10758732" y="3234733"/>
            <a:ext cx="1433270" cy="362326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b" bIns="18000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id="23" name="Google Shape;23;p7"/>
          <p:cNvSpPr/>
          <p:nvPr>
            <p:ph idx="4" type="pic"/>
          </p:nvPr>
        </p:nvSpPr>
        <p:spPr>
          <a:xfrm>
            <a:off x="939800" y="859672"/>
            <a:ext cx="1442714" cy="1912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939800" y="5041900"/>
            <a:ext cx="1775268" cy="911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de pantalla completa">
  <p:cSld name="Imagen de pantalla completa">
    <p:bg>
      <p:bgPr>
        <a:solidFill>
          <a:schemeClr val="accent3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6995886" y="0"/>
            <a:ext cx="5196114" cy="1190171"/>
          </a:xfrm>
          <a:custGeom>
            <a:rect b="b" l="l" r="r" t="t"/>
            <a:pathLst>
              <a:path extrusionOk="0" h="1190171" w="5196114">
                <a:moveTo>
                  <a:pt x="0" y="0"/>
                </a:moveTo>
                <a:lnTo>
                  <a:pt x="5196114" y="0"/>
                </a:lnTo>
                <a:lnTo>
                  <a:pt x="5196114" y="1"/>
                </a:lnTo>
                <a:lnTo>
                  <a:pt x="182913" y="1"/>
                </a:lnTo>
                <a:lnTo>
                  <a:pt x="364505" y="59275"/>
                </a:lnTo>
                <a:cubicBezTo>
                  <a:pt x="446780" y="84700"/>
                  <a:pt x="528769" y="105840"/>
                  <a:pt x="610473" y="114410"/>
                </a:cubicBezTo>
                <a:cubicBezTo>
                  <a:pt x="689320" y="122410"/>
                  <a:pt x="769310" y="117839"/>
                  <a:pt x="848156" y="94985"/>
                </a:cubicBezTo>
                <a:cubicBezTo>
                  <a:pt x="872154" y="13852"/>
                  <a:pt x="895008" y="82414"/>
                  <a:pt x="919004" y="77844"/>
                </a:cubicBezTo>
                <a:cubicBezTo>
                  <a:pt x="952143" y="60704"/>
                  <a:pt x="985281" y="52704"/>
                  <a:pt x="1017277" y="93842"/>
                </a:cubicBezTo>
                <a:cubicBezTo>
                  <a:pt x="1083554" y="115554"/>
                  <a:pt x="1150975" y="170404"/>
                  <a:pt x="1219537" y="139550"/>
                </a:cubicBezTo>
                <a:cubicBezTo>
                  <a:pt x="1288100" y="142979"/>
                  <a:pt x="1356662" y="219540"/>
                  <a:pt x="1425224" y="166975"/>
                </a:cubicBezTo>
                <a:cubicBezTo>
                  <a:pt x="1493788" y="188687"/>
                  <a:pt x="1563492" y="173831"/>
                  <a:pt x="1632054" y="176117"/>
                </a:cubicBezTo>
                <a:cubicBezTo>
                  <a:pt x="1667480" y="173831"/>
                  <a:pt x="1700618" y="184116"/>
                  <a:pt x="1736042" y="188687"/>
                </a:cubicBezTo>
                <a:cubicBezTo>
                  <a:pt x="1771466" y="193258"/>
                  <a:pt x="1805746" y="190972"/>
                  <a:pt x="1840028" y="165833"/>
                </a:cubicBezTo>
                <a:cubicBezTo>
                  <a:pt x="1874308" y="185258"/>
                  <a:pt x="1908590" y="66417"/>
                  <a:pt x="1942872" y="154406"/>
                </a:cubicBezTo>
                <a:cubicBezTo>
                  <a:pt x="1977152" y="64131"/>
                  <a:pt x="2011434" y="56133"/>
                  <a:pt x="2045716" y="137265"/>
                </a:cubicBezTo>
                <a:cubicBezTo>
                  <a:pt x="2063998" y="153262"/>
                  <a:pt x="2083426" y="242394"/>
                  <a:pt x="2105136" y="283531"/>
                </a:cubicBezTo>
                <a:cubicBezTo>
                  <a:pt x="2126848" y="347523"/>
                  <a:pt x="2149702" y="378377"/>
                  <a:pt x="2174842" y="425227"/>
                </a:cubicBezTo>
                <a:cubicBezTo>
                  <a:pt x="2189696" y="451510"/>
                  <a:pt x="2204552" y="454938"/>
                  <a:pt x="2229692" y="494933"/>
                </a:cubicBezTo>
                <a:cubicBezTo>
                  <a:pt x="2258260" y="505217"/>
                  <a:pt x="2294826" y="532642"/>
                  <a:pt x="2330250" y="515502"/>
                </a:cubicBezTo>
                <a:cubicBezTo>
                  <a:pt x="2390814" y="523500"/>
                  <a:pt x="2451378" y="473221"/>
                  <a:pt x="2511940" y="510931"/>
                </a:cubicBezTo>
                <a:cubicBezTo>
                  <a:pt x="2541650" y="513216"/>
                  <a:pt x="2572504" y="508645"/>
                  <a:pt x="2602216" y="504075"/>
                </a:cubicBezTo>
                <a:cubicBezTo>
                  <a:pt x="2645638" y="502931"/>
                  <a:pt x="2659350" y="472079"/>
                  <a:pt x="2692488" y="498361"/>
                </a:cubicBezTo>
                <a:cubicBezTo>
                  <a:pt x="2703916" y="502931"/>
                  <a:pt x="2734770" y="490362"/>
                  <a:pt x="2782764" y="493790"/>
                </a:cubicBezTo>
                <a:cubicBezTo>
                  <a:pt x="2806760" y="490362"/>
                  <a:pt x="2862752" y="478935"/>
                  <a:pt x="2873036" y="476650"/>
                </a:cubicBezTo>
                <a:cubicBezTo>
                  <a:pt x="2911888" y="433227"/>
                  <a:pt x="2945028" y="461794"/>
                  <a:pt x="2982736" y="478935"/>
                </a:cubicBezTo>
                <a:cubicBezTo>
                  <a:pt x="2997592" y="450367"/>
                  <a:pt x="3020446" y="482363"/>
                  <a:pt x="3041016" y="488077"/>
                </a:cubicBezTo>
                <a:cubicBezTo>
                  <a:pt x="3071868" y="512073"/>
                  <a:pt x="3082152" y="516644"/>
                  <a:pt x="3115290" y="533785"/>
                </a:cubicBezTo>
                <a:cubicBezTo>
                  <a:pt x="3154142" y="532642"/>
                  <a:pt x="3149572" y="550925"/>
                  <a:pt x="3194138" y="555496"/>
                </a:cubicBezTo>
                <a:cubicBezTo>
                  <a:pt x="3211278" y="553211"/>
                  <a:pt x="3243274" y="582921"/>
                  <a:pt x="3276414" y="582921"/>
                </a:cubicBezTo>
                <a:cubicBezTo>
                  <a:pt x="3291268" y="603490"/>
                  <a:pt x="3368972" y="604633"/>
                  <a:pt x="3348404" y="624058"/>
                </a:cubicBezTo>
                <a:cubicBezTo>
                  <a:pt x="3386114" y="684623"/>
                  <a:pt x="3414680" y="606918"/>
                  <a:pt x="3408968" y="686908"/>
                </a:cubicBezTo>
                <a:cubicBezTo>
                  <a:pt x="3435250" y="684623"/>
                  <a:pt x="3452390" y="722331"/>
                  <a:pt x="3476386" y="723475"/>
                </a:cubicBezTo>
                <a:cubicBezTo>
                  <a:pt x="3495814" y="706334"/>
                  <a:pt x="3539236" y="725760"/>
                  <a:pt x="3540378" y="702906"/>
                </a:cubicBezTo>
                <a:cubicBezTo>
                  <a:pt x="3574660" y="718904"/>
                  <a:pt x="3586086" y="682337"/>
                  <a:pt x="3628368" y="697192"/>
                </a:cubicBezTo>
                <a:cubicBezTo>
                  <a:pt x="3691216" y="712048"/>
                  <a:pt x="3748352" y="689194"/>
                  <a:pt x="3802060" y="710904"/>
                </a:cubicBezTo>
                <a:cubicBezTo>
                  <a:pt x="3818058" y="732617"/>
                  <a:pt x="3843198" y="769183"/>
                  <a:pt x="3892332" y="724617"/>
                </a:cubicBezTo>
                <a:cubicBezTo>
                  <a:pt x="4022602" y="700621"/>
                  <a:pt x="4182582" y="757756"/>
                  <a:pt x="4285424" y="746329"/>
                </a:cubicBezTo>
                <a:cubicBezTo>
                  <a:pt x="4365414" y="746329"/>
                  <a:pt x="4422550" y="860600"/>
                  <a:pt x="4523108" y="866313"/>
                </a:cubicBezTo>
                <a:cubicBezTo>
                  <a:pt x="4550534" y="875454"/>
                  <a:pt x="4581388" y="881169"/>
                  <a:pt x="4613382" y="883454"/>
                </a:cubicBezTo>
                <a:cubicBezTo>
                  <a:pt x="4645378" y="885740"/>
                  <a:pt x="4677374" y="886882"/>
                  <a:pt x="4709370" y="885740"/>
                </a:cubicBezTo>
                <a:cubicBezTo>
                  <a:pt x="4841924" y="941732"/>
                  <a:pt x="4990476" y="956587"/>
                  <a:pt x="5132172" y="929162"/>
                </a:cubicBezTo>
                <a:cubicBezTo>
                  <a:pt x="5140742" y="969157"/>
                  <a:pt x="5161882" y="1004581"/>
                  <a:pt x="5190594" y="1032578"/>
                </a:cubicBezTo>
                <a:lnTo>
                  <a:pt x="5196114" y="1036715"/>
                </a:lnTo>
                <a:lnTo>
                  <a:pt x="5196114" y="1190171"/>
                </a:lnTo>
                <a:lnTo>
                  <a:pt x="0" y="119017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8" name="Google Shape;28;p8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id="29" name="Google Shape;29;p8"/>
          <p:cNvSpPr txBox="1"/>
          <p:nvPr>
            <p:ph idx="12" type="sldNum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939800" y="5041900"/>
            <a:ext cx="1775268" cy="911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ágenes con 1 imagen de lagrima">
  <p:cSld name="3 imágenes con 1 imagen de lagrima">
    <p:bg>
      <p:bgPr>
        <a:solidFill>
          <a:srgbClr val="D8D8D8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9"/>
          <p:cNvGrpSpPr/>
          <p:nvPr/>
        </p:nvGrpSpPr>
        <p:grpSpPr>
          <a:xfrm rot="-240000">
            <a:off x="187580" y="479748"/>
            <a:ext cx="4998221" cy="5552718"/>
            <a:chOff x="407950" y="467048"/>
            <a:chExt cx="4998221" cy="5552718"/>
          </a:xfrm>
        </p:grpSpPr>
        <p:sp>
          <p:nvSpPr>
            <p:cNvPr descr="Marco de foto" id="34" name="Google Shape;34;p9"/>
            <p:cNvSpPr/>
            <p:nvPr/>
          </p:nvSpPr>
          <p:spPr>
            <a:xfrm>
              <a:off x="751407" y="467048"/>
              <a:ext cx="4320000" cy="5220000"/>
            </a:xfrm>
            <a:prstGeom prst="roundRect">
              <a:avLst>
                <a:gd fmla="val 454" name="adj"/>
              </a:avLst>
            </a:prstGeom>
            <a:gradFill>
              <a:gsLst>
                <a:gs pos="0">
                  <a:srgbClr val="D8D8D8"/>
                </a:gs>
                <a:gs pos="100000">
                  <a:srgbClr val="F2F2F2"/>
                </a:gs>
              </a:gsLst>
              <a:lin ang="0" scaled="0"/>
            </a:gra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descr="Sombra de papel doblado" id="35" name="Google Shape;35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07950" y="5268316"/>
              <a:ext cx="4998221" cy="751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36;p9"/>
          <p:cNvSpPr/>
          <p:nvPr>
            <p:ph idx="2" type="pic"/>
          </p:nvPr>
        </p:nvSpPr>
        <p:spPr>
          <a:xfrm rot="-240000">
            <a:off x="641532" y="594699"/>
            <a:ext cx="4099010" cy="4990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828000" lIns="900000" spcFirstLastPara="1" rIns="90000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id="37" name="Google Shape;37;p9"/>
          <p:cNvSpPr/>
          <p:nvPr/>
        </p:nvSpPr>
        <p:spPr>
          <a:xfrm>
            <a:off x="8851876" y="-19618"/>
            <a:ext cx="3340124" cy="6877618"/>
          </a:xfrm>
          <a:custGeom>
            <a:rect b="b" l="l" r="r" t="t"/>
            <a:pathLst>
              <a:path extrusionOk="0" h="4314825" w="2095500">
                <a:moveTo>
                  <a:pt x="2098358" y="0"/>
                </a:moveTo>
                <a:lnTo>
                  <a:pt x="0" y="0"/>
                </a:lnTo>
                <a:cubicBezTo>
                  <a:pt x="148590" y="160020"/>
                  <a:pt x="140018" y="369570"/>
                  <a:pt x="131445" y="572453"/>
                </a:cubicBezTo>
                <a:lnTo>
                  <a:pt x="131445" y="574358"/>
                </a:lnTo>
                <a:cubicBezTo>
                  <a:pt x="133350" y="592455"/>
                  <a:pt x="140970" y="605790"/>
                  <a:pt x="149543" y="620078"/>
                </a:cubicBezTo>
                <a:cubicBezTo>
                  <a:pt x="152400" y="624840"/>
                  <a:pt x="155258" y="630555"/>
                  <a:pt x="158115" y="635318"/>
                </a:cubicBezTo>
                <a:cubicBezTo>
                  <a:pt x="185738" y="707708"/>
                  <a:pt x="215265" y="777240"/>
                  <a:pt x="262890" y="834390"/>
                </a:cubicBezTo>
                <a:lnTo>
                  <a:pt x="266700" y="839153"/>
                </a:lnTo>
                <a:lnTo>
                  <a:pt x="260985" y="842010"/>
                </a:lnTo>
                <a:cubicBezTo>
                  <a:pt x="244793" y="849630"/>
                  <a:pt x="235268" y="874395"/>
                  <a:pt x="235268" y="894398"/>
                </a:cubicBezTo>
                <a:cubicBezTo>
                  <a:pt x="256223" y="943928"/>
                  <a:pt x="251460" y="1002983"/>
                  <a:pt x="246698" y="1060133"/>
                </a:cubicBezTo>
                <a:cubicBezTo>
                  <a:pt x="244793" y="1081088"/>
                  <a:pt x="243840" y="1101090"/>
                  <a:pt x="242888" y="1120140"/>
                </a:cubicBezTo>
                <a:cubicBezTo>
                  <a:pt x="242888" y="1137285"/>
                  <a:pt x="247650" y="1152525"/>
                  <a:pt x="258128" y="1171575"/>
                </a:cubicBezTo>
                <a:lnTo>
                  <a:pt x="260033" y="1174433"/>
                </a:lnTo>
                <a:lnTo>
                  <a:pt x="257175" y="1177290"/>
                </a:lnTo>
                <a:cubicBezTo>
                  <a:pt x="252413" y="1182053"/>
                  <a:pt x="249555" y="1186815"/>
                  <a:pt x="250508" y="1191578"/>
                </a:cubicBezTo>
                <a:cubicBezTo>
                  <a:pt x="250508" y="1204913"/>
                  <a:pt x="267653" y="1219200"/>
                  <a:pt x="284798" y="1233488"/>
                </a:cubicBezTo>
                <a:cubicBezTo>
                  <a:pt x="288608" y="1237298"/>
                  <a:pt x="292418" y="1240155"/>
                  <a:pt x="296228" y="1243965"/>
                </a:cubicBezTo>
                <a:cubicBezTo>
                  <a:pt x="310515" y="1257300"/>
                  <a:pt x="316230" y="1267778"/>
                  <a:pt x="315278" y="1278255"/>
                </a:cubicBezTo>
                <a:cubicBezTo>
                  <a:pt x="314325" y="1292543"/>
                  <a:pt x="301943" y="1305878"/>
                  <a:pt x="275273" y="1323023"/>
                </a:cubicBezTo>
                <a:cubicBezTo>
                  <a:pt x="285750" y="1362075"/>
                  <a:pt x="280035" y="1402080"/>
                  <a:pt x="274320" y="1440180"/>
                </a:cubicBezTo>
                <a:cubicBezTo>
                  <a:pt x="266700" y="1489710"/>
                  <a:pt x="259080" y="1536383"/>
                  <a:pt x="288608" y="1576388"/>
                </a:cubicBezTo>
                <a:cubicBezTo>
                  <a:pt x="312420" y="1590675"/>
                  <a:pt x="309563" y="1601153"/>
                  <a:pt x="304800" y="1611630"/>
                </a:cubicBezTo>
                <a:cubicBezTo>
                  <a:pt x="303848" y="1614488"/>
                  <a:pt x="302895" y="1616393"/>
                  <a:pt x="302895" y="1617345"/>
                </a:cubicBezTo>
                <a:cubicBezTo>
                  <a:pt x="303848" y="1619250"/>
                  <a:pt x="309563" y="1624013"/>
                  <a:pt x="334328" y="1629728"/>
                </a:cubicBezTo>
                <a:lnTo>
                  <a:pt x="335280" y="1629728"/>
                </a:lnTo>
                <a:lnTo>
                  <a:pt x="336233" y="1630680"/>
                </a:lnTo>
                <a:cubicBezTo>
                  <a:pt x="346710" y="1639253"/>
                  <a:pt x="346710" y="1648778"/>
                  <a:pt x="345758" y="1656398"/>
                </a:cubicBezTo>
                <a:cubicBezTo>
                  <a:pt x="345758" y="1667828"/>
                  <a:pt x="344805" y="1678305"/>
                  <a:pt x="369570" y="1692593"/>
                </a:cubicBezTo>
                <a:lnTo>
                  <a:pt x="372428" y="1694498"/>
                </a:lnTo>
                <a:lnTo>
                  <a:pt x="372428" y="1697355"/>
                </a:lnTo>
                <a:cubicBezTo>
                  <a:pt x="371475" y="1714500"/>
                  <a:pt x="380048" y="1729740"/>
                  <a:pt x="389573" y="1744980"/>
                </a:cubicBezTo>
                <a:cubicBezTo>
                  <a:pt x="403860" y="1768793"/>
                  <a:pt x="421005" y="1796415"/>
                  <a:pt x="400050" y="1836420"/>
                </a:cubicBezTo>
                <a:cubicBezTo>
                  <a:pt x="408623" y="1844993"/>
                  <a:pt x="419100" y="1852613"/>
                  <a:pt x="429578" y="1860233"/>
                </a:cubicBezTo>
                <a:cubicBezTo>
                  <a:pt x="439103" y="1867853"/>
                  <a:pt x="448628" y="1875473"/>
                  <a:pt x="456248" y="1882140"/>
                </a:cubicBezTo>
                <a:cubicBezTo>
                  <a:pt x="468630" y="1894523"/>
                  <a:pt x="482918" y="1912620"/>
                  <a:pt x="465773" y="1935480"/>
                </a:cubicBezTo>
                <a:cubicBezTo>
                  <a:pt x="474345" y="1963103"/>
                  <a:pt x="481965" y="1995488"/>
                  <a:pt x="475298" y="2024063"/>
                </a:cubicBezTo>
                <a:cubicBezTo>
                  <a:pt x="475298" y="2046923"/>
                  <a:pt x="475298" y="2069783"/>
                  <a:pt x="475298" y="2093595"/>
                </a:cubicBezTo>
                <a:cubicBezTo>
                  <a:pt x="476250" y="2196465"/>
                  <a:pt x="477203" y="2302193"/>
                  <a:pt x="447675" y="2405063"/>
                </a:cubicBezTo>
                <a:lnTo>
                  <a:pt x="444818" y="2413635"/>
                </a:lnTo>
                <a:cubicBezTo>
                  <a:pt x="439103" y="2434590"/>
                  <a:pt x="432435" y="2456498"/>
                  <a:pt x="435293" y="2477453"/>
                </a:cubicBezTo>
                <a:lnTo>
                  <a:pt x="435293" y="2479358"/>
                </a:lnTo>
                <a:lnTo>
                  <a:pt x="434340" y="2480310"/>
                </a:lnTo>
                <a:cubicBezTo>
                  <a:pt x="424815" y="2500313"/>
                  <a:pt x="434340" y="2521268"/>
                  <a:pt x="443865" y="2542223"/>
                </a:cubicBezTo>
                <a:cubicBezTo>
                  <a:pt x="446723" y="2547938"/>
                  <a:pt x="449580" y="2553653"/>
                  <a:pt x="451485" y="2559368"/>
                </a:cubicBezTo>
                <a:cubicBezTo>
                  <a:pt x="468630" y="2569845"/>
                  <a:pt x="477203" y="2578418"/>
                  <a:pt x="484823" y="2586038"/>
                </a:cubicBezTo>
                <a:cubicBezTo>
                  <a:pt x="492443" y="2592705"/>
                  <a:pt x="498158" y="2598420"/>
                  <a:pt x="507683" y="2604135"/>
                </a:cubicBezTo>
                <a:cubicBezTo>
                  <a:pt x="518160" y="2609850"/>
                  <a:pt x="526733" y="2614613"/>
                  <a:pt x="536258" y="2620328"/>
                </a:cubicBezTo>
                <a:cubicBezTo>
                  <a:pt x="561975" y="2634615"/>
                  <a:pt x="586740" y="2648903"/>
                  <a:pt x="625793" y="2662238"/>
                </a:cubicBezTo>
                <a:cubicBezTo>
                  <a:pt x="644843" y="2671763"/>
                  <a:pt x="660083" y="2684145"/>
                  <a:pt x="672465" y="2694623"/>
                </a:cubicBezTo>
                <a:lnTo>
                  <a:pt x="673418" y="2696528"/>
                </a:lnTo>
                <a:cubicBezTo>
                  <a:pt x="680085" y="2709863"/>
                  <a:pt x="692468" y="2720340"/>
                  <a:pt x="703898" y="2731770"/>
                </a:cubicBezTo>
                <a:cubicBezTo>
                  <a:pt x="724853" y="2750820"/>
                  <a:pt x="746760" y="2770823"/>
                  <a:pt x="740093" y="2803208"/>
                </a:cubicBezTo>
                <a:lnTo>
                  <a:pt x="740093" y="2804160"/>
                </a:lnTo>
                <a:lnTo>
                  <a:pt x="739140" y="2805113"/>
                </a:lnTo>
                <a:cubicBezTo>
                  <a:pt x="739140" y="2805113"/>
                  <a:pt x="732473" y="2811780"/>
                  <a:pt x="722948" y="2815590"/>
                </a:cubicBezTo>
                <a:cubicBezTo>
                  <a:pt x="735330" y="2827020"/>
                  <a:pt x="741045" y="2836545"/>
                  <a:pt x="741998" y="2845118"/>
                </a:cubicBezTo>
                <a:cubicBezTo>
                  <a:pt x="742950" y="2854643"/>
                  <a:pt x="737235" y="2860358"/>
                  <a:pt x="732473" y="2866073"/>
                </a:cubicBezTo>
                <a:cubicBezTo>
                  <a:pt x="725805" y="2873693"/>
                  <a:pt x="722948" y="2877503"/>
                  <a:pt x="727710" y="2885123"/>
                </a:cubicBezTo>
                <a:lnTo>
                  <a:pt x="729615" y="2887980"/>
                </a:lnTo>
                <a:lnTo>
                  <a:pt x="727710" y="2890838"/>
                </a:lnTo>
                <a:cubicBezTo>
                  <a:pt x="705803" y="2919413"/>
                  <a:pt x="706755" y="2948940"/>
                  <a:pt x="709613" y="2973705"/>
                </a:cubicBezTo>
                <a:cubicBezTo>
                  <a:pt x="710565" y="2982278"/>
                  <a:pt x="712470" y="2991803"/>
                  <a:pt x="714375" y="3000375"/>
                </a:cubicBezTo>
                <a:cubicBezTo>
                  <a:pt x="718185" y="3020378"/>
                  <a:pt x="721995" y="3040380"/>
                  <a:pt x="720090" y="3060383"/>
                </a:cubicBezTo>
                <a:cubicBezTo>
                  <a:pt x="721043" y="3078480"/>
                  <a:pt x="720090" y="3096578"/>
                  <a:pt x="719138" y="3114675"/>
                </a:cubicBezTo>
                <a:cubicBezTo>
                  <a:pt x="717233" y="3152775"/>
                  <a:pt x="715328" y="3192780"/>
                  <a:pt x="727710" y="3230880"/>
                </a:cubicBezTo>
                <a:lnTo>
                  <a:pt x="728663" y="3232785"/>
                </a:lnTo>
                <a:lnTo>
                  <a:pt x="726758" y="3234690"/>
                </a:lnTo>
                <a:cubicBezTo>
                  <a:pt x="700088" y="3268980"/>
                  <a:pt x="715328" y="3303270"/>
                  <a:pt x="731520" y="3339465"/>
                </a:cubicBezTo>
                <a:cubicBezTo>
                  <a:pt x="740093" y="3360420"/>
                  <a:pt x="749618" y="3381375"/>
                  <a:pt x="750570" y="3402330"/>
                </a:cubicBezTo>
                <a:lnTo>
                  <a:pt x="750570" y="3403283"/>
                </a:lnTo>
                <a:lnTo>
                  <a:pt x="749618" y="3404235"/>
                </a:lnTo>
                <a:cubicBezTo>
                  <a:pt x="740093" y="3424238"/>
                  <a:pt x="747713" y="3432810"/>
                  <a:pt x="761048" y="3448050"/>
                </a:cubicBezTo>
                <a:cubicBezTo>
                  <a:pt x="763905" y="3451860"/>
                  <a:pt x="767715" y="3455670"/>
                  <a:pt x="770573" y="3459480"/>
                </a:cubicBezTo>
                <a:cubicBezTo>
                  <a:pt x="947738" y="3623310"/>
                  <a:pt x="887730" y="3895725"/>
                  <a:pt x="826770" y="4087178"/>
                </a:cubicBezTo>
                <a:cubicBezTo>
                  <a:pt x="819150" y="4117658"/>
                  <a:pt x="830580" y="4154805"/>
                  <a:pt x="841058" y="4189095"/>
                </a:cubicBezTo>
                <a:cubicBezTo>
                  <a:pt x="842963" y="4195763"/>
                  <a:pt x="844868" y="4202430"/>
                  <a:pt x="846773" y="4209098"/>
                </a:cubicBezTo>
                <a:lnTo>
                  <a:pt x="850583" y="4220528"/>
                </a:lnTo>
                <a:cubicBezTo>
                  <a:pt x="858203" y="4241483"/>
                  <a:pt x="864870" y="4263390"/>
                  <a:pt x="872490" y="4284345"/>
                </a:cubicBezTo>
                <a:cubicBezTo>
                  <a:pt x="875348" y="4294823"/>
                  <a:pt x="879158" y="4304348"/>
                  <a:pt x="882015" y="4314825"/>
                </a:cubicBezTo>
                <a:lnTo>
                  <a:pt x="2098358" y="4314825"/>
                </a:lnTo>
                <a:lnTo>
                  <a:pt x="20983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38" name="Google Shape;38;p9"/>
          <p:cNvSpPr/>
          <p:nvPr>
            <p:ph idx="3" type="pic"/>
          </p:nvPr>
        </p:nvSpPr>
        <p:spPr>
          <a:xfrm>
            <a:off x="8823459" y="0"/>
            <a:ext cx="3368541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8000" lIns="900000" spcFirstLastPara="1" rIns="90000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939800" y="5041900"/>
            <a:ext cx="1775268" cy="911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41" name="Google Shape;41;p9"/>
          <p:cNvGrpSpPr/>
          <p:nvPr/>
        </p:nvGrpSpPr>
        <p:grpSpPr>
          <a:xfrm rot="720000">
            <a:off x="4619873" y="494319"/>
            <a:ext cx="4998221" cy="3565203"/>
            <a:chOff x="2712428" y="479748"/>
            <a:chExt cx="4998221" cy="3565203"/>
          </a:xfrm>
        </p:grpSpPr>
        <p:sp>
          <p:nvSpPr>
            <p:cNvPr descr="Marco de foto" id="42" name="Google Shape;42;p9"/>
            <p:cNvSpPr/>
            <p:nvPr/>
          </p:nvSpPr>
          <p:spPr>
            <a:xfrm>
              <a:off x="3054178" y="479748"/>
              <a:ext cx="4320000" cy="3240000"/>
            </a:xfrm>
            <a:prstGeom prst="roundRect">
              <a:avLst>
                <a:gd fmla="val 454" name="adj"/>
              </a:avLst>
            </a:prstGeom>
            <a:gradFill>
              <a:gsLst>
                <a:gs pos="0">
                  <a:srgbClr val="D8D8D8"/>
                </a:gs>
                <a:gs pos="100000">
                  <a:srgbClr val="F2F2F2"/>
                </a:gs>
              </a:gsLst>
              <a:lin ang="0" scaled="0"/>
            </a:gra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descr="Sombra de papel doblado" id="43" name="Google Shape;43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712428" y="3293501"/>
              <a:ext cx="4998221" cy="751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9"/>
          <p:cNvSpPr/>
          <p:nvPr>
            <p:ph idx="4" type="pic"/>
          </p:nvPr>
        </p:nvSpPr>
        <p:spPr>
          <a:xfrm rot="720000">
            <a:off x="5124373" y="620733"/>
            <a:ext cx="40680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8000" lIns="900000" spcFirstLastPara="1" rIns="90000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grpSp>
        <p:nvGrpSpPr>
          <p:cNvPr id="45" name="Google Shape;45;p9"/>
          <p:cNvGrpSpPr/>
          <p:nvPr/>
        </p:nvGrpSpPr>
        <p:grpSpPr>
          <a:xfrm rot="-540000">
            <a:off x="4257667" y="3233441"/>
            <a:ext cx="4998221" cy="3551694"/>
            <a:chOff x="2757637" y="479748"/>
            <a:chExt cx="4998221" cy="3551694"/>
          </a:xfrm>
        </p:grpSpPr>
        <p:sp>
          <p:nvSpPr>
            <p:cNvPr descr="Marco de foto" id="46" name="Google Shape;46;p9"/>
            <p:cNvSpPr/>
            <p:nvPr/>
          </p:nvSpPr>
          <p:spPr>
            <a:xfrm>
              <a:off x="3054178" y="479748"/>
              <a:ext cx="4320000" cy="3240000"/>
            </a:xfrm>
            <a:prstGeom prst="roundRect">
              <a:avLst>
                <a:gd fmla="val 454" name="adj"/>
              </a:avLst>
            </a:prstGeom>
            <a:gradFill>
              <a:gsLst>
                <a:gs pos="0">
                  <a:srgbClr val="D8D8D8"/>
                </a:gs>
                <a:gs pos="100000">
                  <a:srgbClr val="F2F2F2"/>
                </a:gs>
              </a:gsLst>
              <a:lin ang="0" scaled="0"/>
            </a:gra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descr="Sombra de papel doblado" id="47" name="Google Shape;47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757637" y="3279992"/>
              <a:ext cx="4998221" cy="751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9"/>
          <p:cNvSpPr/>
          <p:nvPr>
            <p:ph idx="5" type="pic"/>
          </p:nvPr>
        </p:nvSpPr>
        <p:spPr>
          <a:xfrm rot="-540000">
            <a:off x="4663711" y="3372294"/>
            <a:ext cx="40680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8000" lIns="900000" spcFirstLastPara="1" rIns="90000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imágenes grandes y verticales">
  <p:cSld name="2 imágenes grandes y verticales">
    <p:bg>
      <p:bgPr>
        <a:solidFill>
          <a:srgbClr val="D8D8D8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0"/>
          <p:cNvGrpSpPr/>
          <p:nvPr/>
        </p:nvGrpSpPr>
        <p:grpSpPr>
          <a:xfrm rot="180000">
            <a:off x="6208469" y="441030"/>
            <a:ext cx="5253181" cy="6275796"/>
            <a:chOff x="407950" y="467048"/>
            <a:chExt cx="4998221" cy="5537478"/>
          </a:xfrm>
        </p:grpSpPr>
        <p:sp>
          <p:nvSpPr>
            <p:cNvPr descr="Marco de foto" id="52" name="Google Shape;52;p10"/>
            <p:cNvSpPr/>
            <p:nvPr/>
          </p:nvSpPr>
          <p:spPr>
            <a:xfrm>
              <a:off x="751407" y="467048"/>
              <a:ext cx="4320000" cy="5220000"/>
            </a:xfrm>
            <a:prstGeom prst="roundRect">
              <a:avLst>
                <a:gd fmla="val 454" name="adj"/>
              </a:avLst>
            </a:prstGeom>
            <a:gradFill>
              <a:gsLst>
                <a:gs pos="0">
                  <a:srgbClr val="D8D8D8"/>
                </a:gs>
                <a:gs pos="100000">
                  <a:srgbClr val="F2F2F2"/>
                </a:gs>
              </a:gsLst>
              <a:lin ang="0" scaled="0"/>
            </a:gra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descr="Sombra de papel doblado" id="53" name="Google Shape;53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07950" y="5253076"/>
              <a:ext cx="4998221" cy="751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Google Shape;54;p10"/>
          <p:cNvSpPr/>
          <p:nvPr>
            <p:ph idx="2" type="pic"/>
          </p:nvPr>
        </p:nvSpPr>
        <p:spPr>
          <a:xfrm rot="180000">
            <a:off x="6817496" y="748784"/>
            <a:ext cx="4035128" cy="5297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828000" lIns="900000" spcFirstLastPara="1" rIns="90000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descr="Marco de foto" id="55" name="Google Shape;55;p10"/>
          <p:cNvSpPr/>
          <p:nvPr/>
        </p:nvSpPr>
        <p:spPr>
          <a:xfrm rot="-227876">
            <a:off x="1218744" y="-194855"/>
            <a:ext cx="5660307" cy="6930092"/>
          </a:xfrm>
          <a:custGeom>
            <a:rect b="b" l="l" r="r" t="t"/>
            <a:pathLst>
              <a:path extrusionOk="0" h="6930092" w="5660307">
                <a:moveTo>
                  <a:pt x="3301" y="0"/>
                </a:moveTo>
                <a:lnTo>
                  <a:pt x="5660307" y="375533"/>
                </a:lnTo>
                <a:lnTo>
                  <a:pt x="5660307" y="6904394"/>
                </a:lnTo>
                <a:cubicBezTo>
                  <a:pt x="5660307" y="6918587"/>
                  <a:pt x="5648802" y="6930092"/>
                  <a:pt x="5634609" y="6930092"/>
                </a:cubicBezTo>
                <a:lnTo>
                  <a:pt x="982808" y="6930092"/>
                </a:lnTo>
                <a:lnTo>
                  <a:pt x="0" y="6864849"/>
                </a:lnTo>
                <a:lnTo>
                  <a:pt x="0" y="7969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descr="Sombra de papel doblado" id="56" name="Google Shape;5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227876">
            <a:off x="993122" y="6150558"/>
            <a:ext cx="6548950" cy="100018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8" name="Google Shape;58;p10"/>
          <p:cNvSpPr/>
          <p:nvPr>
            <p:ph idx="3" type="pic"/>
          </p:nvPr>
        </p:nvSpPr>
        <p:spPr>
          <a:xfrm rot="-227876">
            <a:off x="1541400" y="180453"/>
            <a:ext cx="5030448" cy="6220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828000" lIns="900000" spcFirstLastPara="1" rIns="90000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939800" y="5041900"/>
            <a:ext cx="1775268" cy="911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imágenes con 1 imagen de lagrima">
  <p:cSld name="2 imágenes con 1 imagen de lagrima">
    <p:bg>
      <p:bgPr>
        <a:solidFill>
          <a:srgbClr val="3F3F3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1"/>
          <p:cNvGrpSpPr/>
          <p:nvPr/>
        </p:nvGrpSpPr>
        <p:grpSpPr>
          <a:xfrm rot="-480000">
            <a:off x="598140" y="2673081"/>
            <a:ext cx="4998221" cy="3434410"/>
            <a:chOff x="407950" y="2585356"/>
            <a:chExt cx="4998221" cy="3434410"/>
          </a:xfrm>
        </p:grpSpPr>
        <p:sp>
          <p:nvSpPr>
            <p:cNvPr descr="Marco de foto" id="63" name="Google Shape;63;p11"/>
            <p:cNvSpPr/>
            <p:nvPr/>
          </p:nvSpPr>
          <p:spPr>
            <a:xfrm>
              <a:off x="751407" y="2585356"/>
              <a:ext cx="4320000" cy="3101691"/>
            </a:xfrm>
            <a:prstGeom prst="roundRect">
              <a:avLst>
                <a:gd fmla="val 454" name="adj"/>
              </a:avLst>
            </a:prstGeom>
            <a:gradFill>
              <a:gsLst>
                <a:gs pos="0">
                  <a:srgbClr val="D8D8D8"/>
                </a:gs>
                <a:gs pos="100000">
                  <a:srgbClr val="F2F2F2"/>
                </a:gs>
              </a:gsLst>
              <a:lin ang="0" scaled="0"/>
            </a:gra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descr="Sombra de papel doblado" id="64" name="Google Shape;64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07950" y="5268316"/>
              <a:ext cx="4998221" cy="751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11"/>
          <p:cNvSpPr/>
          <p:nvPr>
            <p:ph idx="2" type="pic"/>
          </p:nvPr>
        </p:nvSpPr>
        <p:spPr>
          <a:xfrm rot="-480000">
            <a:off x="1025606" y="2837087"/>
            <a:ext cx="3576797" cy="28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8000" lIns="900000" spcFirstLastPara="1" rIns="90000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grpSp>
        <p:nvGrpSpPr>
          <p:cNvPr id="66" name="Google Shape;66;p11"/>
          <p:cNvGrpSpPr/>
          <p:nvPr/>
        </p:nvGrpSpPr>
        <p:grpSpPr>
          <a:xfrm rot="300000">
            <a:off x="3775301" y="986584"/>
            <a:ext cx="8049685" cy="5531152"/>
            <a:chOff x="407950" y="2585356"/>
            <a:chExt cx="4998221" cy="3434410"/>
          </a:xfrm>
        </p:grpSpPr>
        <p:sp>
          <p:nvSpPr>
            <p:cNvPr descr="Marco de foto" id="67" name="Google Shape;67;p11"/>
            <p:cNvSpPr/>
            <p:nvPr/>
          </p:nvSpPr>
          <p:spPr>
            <a:xfrm>
              <a:off x="751407" y="2585356"/>
              <a:ext cx="4320000" cy="3101691"/>
            </a:xfrm>
            <a:prstGeom prst="roundRect">
              <a:avLst>
                <a:gd fmla="val 454" name="adj"/>
              </a:avLst>
            </a:prstGeom>
            <a:gradFill>
              <a:gsLst>
                <a:gs pos="0">
                  <a:srgbClr val="D8D8D8"/>
                </a:gs>
                <a:gs pos="100000">
                  <a:srgbClr val="F2F2F2"/>
                </a:gs>
              </a:gsLst>
              <a:lin ang="0" scaled="0"/>
            </a:gra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descr="Sombra de papel doblado" id="68" name="Google Shape;68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07950" y="5268316"/>
              <a:ext cx="4998221" cy="751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11"/>
          <p:cNvSpPr/>
          <p:nvPr>
            <p:ph idx="3" type="pic"/>
          </p:nvPr>
        </p:nvSpPr>
        <p:spPr>
          <a:xfrm rot="300000">
            <a:off x="4528423" y="1181327"/>
            <a:ext cx="6601496" cy="4580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8000" lIns="900000" spcFirstLastPara="1" rIns="90000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939800" y="5041900"/>
            <a:ext cx="1775268" cy="911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/>
          <p:nvPr/>
        </p:nvSpPr>
        <p:spPr>
          <a:xfrm rot="-4020000">
            <a:off x="10009075" y="4294765"/>
            <a:ext cx="3971855" cy="1701083"/>
          </a:xfrm>
          <a:custGeom>
            <a:rect b="b" l="l" r="r" t="t"/>
            <a:pathLst>
              <a:path extrusionOk="0" h="1701083" w="3971855">
                <a:moveTo>
                  <a:pt x="3971855" y="221577"/>
                </a:moveTo>
                <a:lnTo>
                  <a:pt x="486358" y="1701083"/>
                </a:lnTo>
                <a:lnTo>
                  <a:pt x="0" y="555296"/>
                </a:lnTo>
                <a:lnTo>
                  <a:pt x="14557" y="502257"/>
                </a:lnTo>
                <a:cubicBezTo>
                  <a:pt x="30005" y="446259"/>
                  <a:pt x="33866" y="438535"/>
                  <a:pt x="80209" y="365159"/>
                </a:cubicBezTo>
                <a:cubicBezTo>
                  <a:pt x="84071" y="301439"/>
                  <a:pt x="174826" y="247373"/>
                  <a:pt x="184480" y="241579"/>
                </a:cubicBezTo>
                <a:cubicBezTo>
                  <a:pt x="236616" y="202960"/>
                  <a:pt x="236616" y="133446"/>
                  <a:pt x="300336" y="173997"/>
                </a:cubicBezTo>
                <a:cubicBezTo>
                  <a:pt x="315783" y="185583"/>
                  <a:pt x="365988" y="195237"/>
                  <a:pt x="452881" y="141171"/>
                </a:cubicBezTo>
                <a:cubicBezTo>
                  <a:pt x="455777" y="120895"/>
                  <a:pt x="589012" y="110397"/>
                  <a:pt x="620420" y="120262"/>
                </a:cubicBezTo>
                <a:lnTo>
                  <a:pt x="625391" y="125667"/>
                </a:lnTo>
                <a:lnTo>
                  <a:pt x="609286" y="137308"/>
                </a:lnTo>
                <a:cubicBezTo>
                  <a:pt x="619665" y="133205"/>
                  <a:pt x="625066" y="129766"/>
                  <a:pt x="626563" y="126941"/>
                </a:cubicBezTo>
                <a:lnTo>
                  <a:pt x="625391" y="125667"/>
                </a:lnTo>
                <a:lnTo>
                  <a:pt x="635972" y="118018"/>
                </a:lnTo>
                <a:cubicBezTo>
                  <a:pt x="687399" y="89217"/>
                  <a:pt x="671560" y="164826"/>
                  <a:pt x="769555" y="154688"/>
                </a:cubicBezTo>
                <a:cubicBezTo>
                  <a:pt x="777279" y="204892"/>
                  <a:pt x="812036" y="191375"/>
                  <a:pt x="918236" y="139241"/>
                </a:cubicBezTo>
                <a:cubicBezTo>
                  <a:pt x="952993" y="158550"/>
                  <a:pt x="972303" y="145032"/>
                  <a:pt x="1010921" y="133447"/>
                </a:cubicBezTo>
                <a:cubicBezTo>
                  <a:pt x="1049540" y="121861"/>
                  <a:pt x="1109400" y="112207"/>
                  <a:pt x="1227186" y="141171"/>
                </a:cubicBezTo>
                <a:cubicBezTo>
                  <a:pt x="1370076" y="183651"/>
                  <a:pt x="1443451" y="181721"/>
                  <a:pt x="1536136" y="145032"/>
                </a:cubicBezTo>
                <a:cubicBezTo>
                  <a:pt x="1603720" y="110275"/>
                  <a:pt x="1665510" y="127654"/>
                  <a:pt x="1845086" y="152756"/>
                </a:cubicBezTo>
                <a:cubicBezTo>
                  <a:pt x="2001493" y="148894"/>
                  <a:pt x="2018871" y="133447"/>
                  <a:pt x="2047836" y="164341"/>
                </a:cubicBezTo>
                <a:cubicBezTo>
                  <a:pt x="2059422" y="170136"/>
                  <a:pt x="2179140" y="191375"/>
                  <a:pt x="2246721" y="141170"/>
                </a:cubicBezTo>
                <a:cubicBezTo>
                  <a:pt x="2312373" y="116069"/>
                  <a:pt x="2434023" y="33038"/>
                  <a:pt x="2476504" y="38832"/>
                </a:cubicBezTo>
                <a:cubicBezTo>
                  <a:pt x="2534432" y="7936"/>
                  <a:pt x="2578843" y="17590"/>
                  <a:pt x="2729456" y="2143"/>
                </a:cubicBezTo>
                <a:cubicBezTo>
                  <a:pt x="2856898" y="-13305"/>
                  <a:pt x="2986272" y="60071"/>
                  <a:pt x="3090542" y="52347"/>
                </a:cubicBezTo>
                <a:cubicBezTo>
                  <a:pt x="3210260" y="123793"/>
                  <a:pt x="3370527" y="63932"/>
                  <a:pt x="3449697" y="117999"/>
                </a:cubicBezTo>
                <a:cubicBezTo>
                  <a:pt x="3521140" y="119931"/>
                  <a:pt x="3710372" y="145032"/>
                  <a:pt x="3806920" y="193307"/>
                </a:cubicBezTo>
                <a:cubicBezTo>
                  <a:pt x="3841194" y="203444"/>
                  <a:pt x="3872209" y="209237"/>
                  <a:pt x="3901536" y="2133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72" name="Google Shape;72;p11"/>
          <p:cNvSpPr/>
          <p:nvPr>
            <p:ph idx="4" type="pic"/>
          </p:nvPr>
        </p:nvSpPr>
        <p:spPr>
          <a:xfrm>
            <a:off x="10758732" y="3234733"/>
            <a:ext cx="1433270" cy="3623267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ágenes con 1 corazón con lagrima">
  <p:cSld name="3 imágenes con 1 corazón con lagrima">
    <p:bg>
      <p:bgPr>
        <a:solidFill>
          <a:schemeClr val="accent4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2"/>
          <p:cNvGrpSpPr/>
          <p:nvPr/>
        </p:nvGrpSpPr>
        <p:grpSpPr>
          <a:xfrm rot="-660000">
            <a:off x="1566903" y="1526501"/>
            <a:ext cx="3696714" cy="4416337"/>
            <a:chOff x="1852184" y="1402431"/>
            <a:chExt cx="3696714" cy="4416337"/>
          </a:xfrm>
        </p:grpSpPr>
        <p:sp>
          <p:nvSpPr>
            <p:cNvPr descr="Marco de foto" id="76" name="Google Shape;76;p12"/>
            <p:cNvSpPr/>
            <p:nvPr/>
          </p:nvSpPr>
          <p:spPr>
            <a:xfrm>
              <a:off x="2106207" y="1402431"/>
              <a:ext cx="3195098" cy="4163137"/>
            </a:xfrm>
            <a:prstGeom prst="roundRect">
              <a:avLst>
                <a:gd fmla="val 454" name="adj"/>
              </a:avLst>
            </a:prstGeom>
            <a:gradFill>
              <a:gsLst>
                <a:gs pos="0">
                  <a:srgbClr val="D8D8D8"/>
                </a:gs>
                <a:gs pos="100000">
                  <a:srgbClr val="F2F2F2"/>
                </a:gs>
              </a:gsLst>
              <a:lin ang="0" scaled="0"/>
            </a:gra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descr="Sombra de papel doblado" id="77" name="Google Shape;77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52184" y="5219460"/>
              <a:ext cx="3696714" cy="5993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12"/>
          <p:cNvSpPr/>
          <p:nvPr>
            <p:ph idx="2" type="pic"/>
          </p:nvPr>
        </p:nvSpPr>
        <p:spPr>
          <a:xfrm rot="-660000">
            <a:off x="1969669" y="1706800"/>
            <a:ext cx="2839556" cy="3802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939800" y="5041900"/>
            <a:ext cx="1775268" cy="911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81" name="Google Shape;81;p12"/>
          <p:cNvGrpSpPr/>
          <p:nvPr/>
        </p:nvGrpSpPr>
        <p:grpSpPr>
          <a:xfrm rot="420000">
            <a:off x="8079606" y="3095922"/>
            <a:ext cx="2524905" cy="3016416"/>
            <a:chOff x="8780832" y="2102391"/>
            <a:chExt cx="2524905" cy="3016416"/>
          </a:xfrm>
        </p:grpSpPr>
        <p:sp>
          <p:nvSpPr>
            <p:cNvPr descr="Marco de foto" id="82" name="Google Shape;82;p12"/>
            <p:cNvSpPr/>
            <p:nvPr/>
          </p:nvSpPr>
          <p:spPr>
            <a:xfrm>
              <a:off x="8954333" y="2102391"/>
              <a:ext cx="2182294" cy="2843478"/>
            </a:xfrm>
            <a:prstGeom prst="roundRect">
              <a:avLst>
                <a:gd fmla="val 454" name="adj"/>
              </a:avLst>
            </a:prstGeom>
            <a:gradFill>
              <a:gsLst>
                <a:gs pos="0">
                  <a:srgbClr val="D8D8D8"/>
                </a:gs>
                <a:gs pos="100000">
                  <a:srgbClr val="F2F2F2"/>
                </a:gs>
              </a:gsLst>
              <a:lin ang="0" scaled="0"/>
            </a:gra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descr="Sombra de papel doblado" id="83" name="Google Shape;83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780832" y="4709471"/>
              <a:ext cx="2524905" cy="4093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" name="Google Shape;84;p12"/>
          <p:cNvSpPr/>
          <p:nvPr>
            <p:ph idx="3" type="pic"/>
          </p:nvPr>
        </p:nvSpPr>
        <p:spPr>
          <a:xfrm rot="420000">
            <a:off x="8398642" y="3244656"/>
            <a:ext cx="1920252" cy="2546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id="85" name="Google Shape;85;p12"/>
          <p:cNvSpPr/>
          <p:nvPr/>
        </p:nvSpPr>
        <p:spPr>
          <a:xfrm rot="-389274">
            <a:off x="3916252" y="602220"/>
            <a:ext cx="5658898" cy="5935504"/>
          </a:xfrm>
          <a:custGeom>
            <a:rect b="b" l="l" r="r" t="t"/>
            <a:pathLst>
              <a:path extrusionOk="0" h="4905375" w="4676775">
                <a:moveTo>
                  <a:pt x="1382557" y="3826576"/>
                </a:moveTo>
                <a:cubicBezTo>
                  <a:pt x="1353029" y="3770379"/>
                  <a:pt x="1330169" y="3714181"/>
                  <a:pt x="1238729" y="3674176"/>
                </a:cubicBezTo>
                <a:cubicBezTo>
                  <a:pt x="1184437" y="3625599"/>
                  <a:pt x="1098712" y="3550351"/>
                  <a:pt x="1096807" y="3520824"/>
                </a:cubicBezTo>
                <a:cubicBezTo>
                  <a:pt x="1048229" y="3456054"/>
                  <a:pt x="1012034" y="3415096"/>
                  <a:pt x="956789" y="3364614"/>
                </a:cubicBezTo>
                <a:cubicBezTo>
                  <a:pt x="934882" y="3336991"/>
                  <a:pt x="872969" y="3217929"/>
                  <a:pt x="820582" y="3205546"/>
                </a:cubicBezTo>
                <a:cubicBezTo>
                  <a:pt x="769147" y="3177924"/>
                  <a:pt x="722474" y="3096009"/>
                  <a:pt x="689137" y="3042669"/>
                </a:cubicBezTo>
                <a:cubicBezTo>
                  <a:pt x="648179" y="2990281"/>
                  <a:pt x="609127" y="2936941"/>
                  <a:pt x="570074" y="2882649"/>
                </a:cubicBezTo>
                <a:cubicBezTo>
                  <a:pt x="454822" y="2719771"/>
                  <a:pt x="349094" y="2549274"/>
                  <a:pt x="261464" y="2370204"/>
                </a:cubicBezTo>
                <a:cubicBezTo>
                  <a:pt x="231937" y="2310196"/>
                  <a:pt x="205267" y="2250189"/>
                  <a:pt x="179549" y="2189229"/>
                </a:cubicBezTo>
                <a:cubicBezTo>
                  <a:pt x="148117" y="2133031"/>
                  <a:pt x="131924" y="2063499"/>
                  <a:pt x="110969" y="2002539"/>
                </a:cubicBezTo>
                <a:cubicBezTo>
                  <a:pt x="94777" y="1921576"/>
                  <a:pt x="93824" y="1901574"/>
                  <a:pt x="57629" y="1811086"/>
                </a:cubicBezTo>
                <a:cubicBezTo>
                  <a:pt x="68107" y="1732981"/>
                  <a:pt x="40484" y="1640589"/>
                  <a:pt x="19529" y="1602489"/>
                </a:cubicBezTo>
                <a:cubicBezTo>
                  <a:pt x="-11903" y="1536766"/>
                  <a:pt x="10004" y="1459614"/>
                  <a:pt x="3337" y="1390081"/>
                </a:cubicBezTo>
                <a:cubicBezTo>
                  <a:pt x="-4283" y="1312929"/>
                  <a:pt x="2384" y="1249111"/>
                  <a:pt x="10957" y="1178626"/>
                </a:cubicBezTo>
                <a:cubicBezTo>
                  <a:pt x="17624" y="1108141"/>
                  <a:pt x="28102" y="1038609"/>
                  <a:pt x="44294" y="970981"/>
                </a:cubicBezTo>
                <a:cubicBezTo>
                  <a:pt x="75727" y="834774"/>
                  <a:pt x="125257" y="703329"/>
                  <a:pt x="195742" y="581409"/>
                </a:cubicBezTo>
                <a:cubicBezTo>
                  <a:pt x="302422" y="398529"/>
                  <a:pt x="462442" y="244224"/>
                  <a:pt x="648179" y="144211"/>
                </a:cubicBezTo>
                <a:cubicBezTo>
                  <a:pt x="710092" y="110874"/>
                  <a:pt x="774862" y="83251"/>
                  <a:pt x="841537" y="62296"/>
                </a:cubicBezTo>
                <a:cubicBezTo>
                  <a:pt x="932024" y="14671"/>
                  <a:pt x="961552" y="53724"/>
                  <a:pt x="1045372" y="22291"/>
                </a:cubicBezTo>
                <a:cubicBezTo>
                  <a:pt x="1149194" y="4194"/>
                  <a:pt x="1122524" y="-20571"/>
                  <a:pt x="1253969" y="29911"/>
                </a:cubicBezTo>
                <a:cubicBezTo>
                  <a:pt x="1277782" y="33721"/>
                  <a:pt x="1313977" y="59439"/>
                  <a:pt x="1344457" y="48961"/>
                </a:cubicBezTo>
                <a:cubicBezTo>
                  <a:pt x="1391129" y="58486"/>
                  <a:pt x="1400654" y="74679"/>
                  <a:pt x="1432087" y="76584"/>
                </a:cubicBezTo>
                <a:cubicBezTo>
                  <a:pt x="1427324" y="97539"/>
                  <a:pt x="1527337" y="108969"/>
                  <a:pt x="1522574" y="107064"/>
                </a:cubicBezTo>
                <a:cubicBezTo>
                  <a:pt x="1556864" y="153736"/>
                  <a:pt x="1591154" y="209934"/>
                  <a:pt x="1598774" y="153736"/>
                </a:cubicBezTo>
                <a:cubicBezTo>
                  <a:pt x="1610204" y="146116"/>
                  <a:pt x="1703549" y="193741"/>
                  <a:pt x="1693072" y="202314"/>
                </a:cubicBezTo>
                <a:cubicBezTo>
                  <a:pt x="1707359" y="265179"/>
                  <a:pt x="1754032" y="242319"/>
                  <a:pt x="1754984" y="253749"/>
                </a:cubicBezTo>
                <a:cubicBezTo>
                  <a:pt x="1770224" y="263274"/>
                  <a:pt x="1794989" y="280419"/>
                  <a:pt x="1821659" y="301374"/>
                </a:cubicBezTo>
                <a:cubicBezTo>
                  <a:pt x="1848329" y="322329"/>
                  <a:pt x="1877857" y="346141"/>
                  <a:pt x="1902622" y="370906"/>
                </a:cubicBezTo>
                <a:cubicBezTo>
                  <a:pt x="1965487" y="410911"/>
                  <a:pt x="1995967" y="436629"/>
                  <a:pt x="2042639" y="498541"/>
                </a:cubicBezTo>
                <a:cubicBezTo>
                  <a:pt x="2087407" y="539499"/>
                  <a:pt x="2135032" y="602364"/>
                  <a:pt x="2176942" y="630939"/>
                </a:cubicBezTo>
                <a:cubicBezTo>
                  <a:pt x="2210279" y="688089"/>
                  <a:pt x="2271239" y="714759"/>
                  <a:pt x="2294099" y="760479"/>
                </a:cubicBezTo>
                <a:cubicBezTo>
                  <a:pt x="2330294" y="807151"/>
                  <a:pt x="2360774" y="855729"/>
                  <a:pt x="2379824" y="907164"/>
                </a:cubicBezTo>
                <a:cubicBezTo>
                  <a:pt x="2398874" y="958599"/>
                  <a:pt x="2405542" y="1012891"/>
                  <a:pt x="2395064" y="1068136"/>
                </a:cubicBezTo>
                <a:cubicBezTo>
                  <a:pt x="2397922" y="940501"/>
                  <a:pt x="2430307" y="816676"/>
                  <a:pt x="2485552" y="701424"/>
                </a:cubicBezTo>
                <a:cubicBezTo>
                  <a:pt x="2513174" y="644274"/>
                  <a:pt x="2546512" y="589029"/>
                  <a:pt x="2584612" y="537594"/>
                </a:cubicBezTo>
                <a:cubicBezTo>
                  <a:pt x="2628427" y="479491"/>
                  <a:pt x="2657002" y="449011"/>
                  <a:pt x="2712247" y="393766"/>
                </a:cubicBezTo>
                <a:cubicBezTo>
                  <a:pt x="2769397" y="359476"/>
                  <a:pt x="2811307" y="308041"/>
                  <a:pt x="2862742" y="274704"/>
                </a:cubicBezTo>
                <a:cubicBezTo>
                  <a:pt x="2910367" y="238509"/>
                  <a:pt x="2982757" y="216601"/>
                  <a:pt x="3029429" y="183264"/>
                </a:cubicBezTo>
                <a:cubicBezTo>
                  <a:pt x="3097057" y="160404"/>
                  <a:pt x="3141824" y="139449"/>
                  <a:pt x="3208499" y="117541"/>
                </a:cubicBezTo>
                <a:cubicBezTo>
                  <a:pt x="3262792" y="98491"/>
                  <a:pt x="3334229" y="95634"/>
                  <a:pt x="3395189" y="75631"/>
                </a:cubicBezTo>
                <a:cubicBezTo>
                  <a:pt x="3458054" y="65154"/>
                  <a:pt x="3521872" y="59439"/>
                  <a:pt x="3586642" y="56581"/>
                </a:cubicBezTo>
                <a:cubicBezTo>
                  <a:pt x="3650459" y="53724"/>
                  <a:pt x="3715229" y="54676"/>
                  <a:pt x="3778094" y="58486"/>
                </a:cubicBezTo>
                <a:cubicBezTo>
                  <a:pt x="3982882" y="71821"/>
                  <a:pt x="4191479" y="119446"/>
                  <a:pt x="4355309" y="242319"/>
                </a:cubicBezTo>
                <a:cubicBezTo>
                  <a:pt x="4451512" y="314709"/>
                  <a:pt x="4524854" y="408054"/>
                  <a:pt x="4578194" y="513781"/>
                </a:cubicBezTo>
                <a:cubicBezTo>
                  <a:pt x="4604864" y="567121"/>
                  <a:pt x="4625819" y="622366"/>
                  <a:pt x="4642012" y="680469"/>
                </a:cubicBezTo>
                <a:cubicBezTo>
                  <a:pt x="4657252" y="729046"/>
                  <a:pt x="4702972" y="806199"/>
                  <a:pt x="4676302" y="858586"/>
                </a:cubicBezTo>
                <a:cubicBezTo>
                  <a:pt x="4698209" y="928119"/>
                  <a:pt x="4671539" y="973839"/>
                  <a:pt x="4682017" y="1041466"/>
                </a:cubicBezTo>
                <a:cubicBezTo>
                  <a:pt x="4640107" y="1107189"/>
                  <a:pt x="4674397" y="1134811"/>
                  <a:pt x="4660109" y="1221489"/>
                </a:cubicBezTo>
                <a:cubicBezTo>
                  <a:pt x="4655347" y="1264351"/>
                  <a:pt x="4663919" y="1343409"/>
                  <a:pt x="4615342" y="1394844"/>
                </a:cubicBezTo>
                <a:cubicBezTo>
                  <a:pt x="4617247" y="1447231"/>
                  <a:pt x="4594387" y="1494856"/>
                  <a:pt x="4552477" y="1562484"/>
                </a:cubicBezTo>
                <a:cubicBezTo>
                  <a:pt x="4514377" y="1631064"/>
                  <a:pt x="4502947" y="1672021"/>
                  <a:pt x="4475324" y="1725361"/>
                </a:cubicBezTo>
                <a:cubicBezTo>
                  <a:pt x="4447702" y="1778701"/>
                  <a:pt x="4418174" y="1832041"/>
                  <a:pt x="4387694" y="1884429"/>
                </a:cubicBezTo>
                <a:cubicBezTo>
                  <a:pt x="4357214" y="1936816"/>
                  <a:pt x="4325782" y="1988251"/>
                  <a:pt x="4293397" y="2039686"/>
                </a:cubicBezTo>
                <a:cubicBezTo>
                  <a:pt x="4266727" y="2090169"/>
                  <a:pt x="4239104" y="2149224"/>
                  <a:pt x="4196242" y="2192086"/>
                </a:cubicBezTo>
                <a:cubicBezTo>
                  <a:pt x="4168619" y="2255904"/>
                  <a:pt x="4127662" y="2313054"/>
                  <a:pt x="4081942" y="2370204"/>
                </a:cubicBezTo>
                <a:cubicBezTo>
                  <a:pt x="4038127" y="2438784"/>
                  <a:pt x="4015267" y="2499744"/>
                  <a:pt x="3967642" y="2548321"/>
                </a:cubicBezTo>
                <a:cubicBezTo>
                  <a:pt x="3929542" y="2607376"/>
                  <a:pt x="3891442" y="2667384"/>
                  <a:pt x="3853342" y="2726439"/>
                </a:cubicBezTo>
                <a:cubicBezTo>
                  <a:pt x="3777142" y="2845501"/>
                  <a:pt x="3700942" y="2964564"/>
                  <a:pt x="3624742" y="3083626"/>
                </a:cubicBezTo>
                <a:cubicBezTo>
                  <a:pt x="3586642" y="3142681"/>
                  <a:pt x="3548542" y="3202689"/>
                  <a:pt x="3510442" y="3261744"/>
                </a:cubicBezTo>
                <a:cubicBezTo>
                  <a:pt x="3479009" y="3322704"/>
                  <a:pt x="3416144" y="3379854"/>
                  <a:pt x="3396142" y="3439862"/>
                </a:cubicBezTo>
                <a:cubicBezTo>
                  <a:pt x="3350422" y="3495106"/>
                  <a:pt x="3304702" y="3546541"/>
                  <a:pt x="3281842" y="3617979"/>
                </a:cubicBezTo>
                <a:cubicBezTo>
                  <a:pt x="3242789" y="3696084"/>
                  <a:pt x="3210404" y="3746566"/>
                  <a:pt x="3167542" y="3796096"/>
                </a:cubicBezTo>
                <a:cubicBezTo>
                  <a:pt x="3126584" y="3835149"/>
                  <a:pt x="3109439" y="3886584"/>
                  <a:pt x="3079912" y="3932304"/>
                </a:cubicBezTo>
                <a:cubicBezTo>
                  <a:pt x="2991329" y="4068512"/>
                  <a:pt x="2899889" y="4203766"/>
                  <a:pt x="2800829" y="4332354"/>
                </a:cubicBezTo>
                <a:cubicBezTo>
                  <a:pt x="2757014" y="4389504"/>
                  <a:pt x="2711294" y="4444749"/>
                  <a:pt x="2664622" y="4499041"/>
                </a:cubicBezTo>
                <a:cubicBezTo>
                  <a:pt x="2614139" y="4546666"/>
                  <a:pt x="2560799" y="4605722"/>
                  <a:pt x="2516984" y="4653347"/>
                </a:cubicBezTo>
                <a:cubicBezTo>
                  <a:pt x="2454119" y="4700972"/>
                  <a:pt x="2418877" y="4760979"/>
                  <a:pt x="2356012" y="4792412"/>
                </a:cubicBezTo>
                <a:cubicBezTo>
                  <a:pt x="2296004" y="4831464"/>
                  <a:pt x="2233139" y="4877184"/>
                  <a:pt x="2179799" y="4912426"/>
                </a:cubicBezTo>
                <a:cubicBezTo>
                  <a:pt x="2210279" y="4886709"/>
                  <a:pt x="2224567" y="4854324"/>
                  <a:pt x="2209327" y="4815272"/>
                </a:cubicBezTo>
                <a:cubicBezTo>
                  <a:pt x="2191229" y="4760979"/>
                  <a:pt x="2165512" y="4724784"/>
                  <a:pt x="2132174" y="4654299"/>
                </a:cubicBezTo>
                <a:cubicBezTo>
                  <a:pt x="2102647" y="4602864"/>
                  <a:pt x="2035019" y="4529522"/>
                  <a:pt x="1984537" y="4456179"/>
                </a:cubicBezTo>
                <a:cubicBezTo>
                  <a:pt x="1922624" y="4394266"/>
                  <a:pt x="1864522" y="4315209"/>
                  <a:pt x="1800704" y="4246629"/>
                </a:cubicBezTo>
                <a:cubicBezTo>
                  <a:pt x="1674022" y="4109469"/>
                  <a:pt x="1546387" y="3982787"/>
                  <a:pt x="1465424" y="3902776"/>
                </a:cubicBezTo>
                <a:cubicBezTo>
                  <a:pt x="1423514" y="3867534"/>
                  <a:pt x="1399702" y="3850389"/>
                  <a:pt x="1382557" y="38265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86" name="Google Shape;86;p12"/>
          <p:cNvSpPr/>
          <p:nvPr>
            <p:ph idx="4" type="pic"/>
          </p:nvPr>
        </p:nvSpPr>
        <p:spPr>
          <a:xfrm>
            <a:off x="3878181" y="556736"/>
            <a:ext cx="5395503" cy="5840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imágenes con 1 imagen de lagrima">
  <p:cSld name="4 imágenes con 1 imagen de lagrima">
    <p:bg>
      <p:bgPr>
        <a:solidFill>
          <a:srgbClr val="D8D8D8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 rot="10800000">
            <a:off x="0" y="0"/>
            <a:ext cx="5929873" cy="6854481"/>
          </a:xfrm>
          <a:custGeom>
            <a:rect b="b" l="l" r="r" t="t"/>
            <a:pathLst>
              <a:path extrusionOk="0" h="6854481" w="5929873">
                <a:moveTo>
                  <a:pt x="5929873" y="6854481"/>
                </a:moveTo>
                <a:lnTo>
                  <a:pt x="1248625" y="6854481"/>
                </a:lnTo>
                <a:lnTo>
                  <a:pt x="1257038" y="6820832"/>
                </a:lnTo>
                <a:lnTo>
                  <a:pt x="1265111" y="6796608"/>
                </a:lnTo>
                <a:cubicBezTo>
                  <a:pt x="1348556" y="6505902"/>
                  <a:pt x="1345863" y="6207119"/>
                  <a:pt x="1343173" y="5916413"/>
                </a:cubicBezTo>
                <a:cubicBezTo>
                  <a:pt x="1343173" y="5849121"/>
                  <a:pt x="1343173" y="5784520"/>
                  <a:pt x="1343173" y="5719919"/>
                </a:cubicBezTo>
                <a:cubicBezTo>
                  <a:pt x="1362013" y="5639167"/>
                  <a:pt x="1340480" y="5547648"/>
                  <a:pt x="1316256" y="5469587"/>
                </a:cubicBezTo>
                <a:cubicBezTo>
                  <a:pt x="1364707" y="5404985"/>
                  <a:pt x="1324329" y="5353844"/>
                  <a:pt x="1289338" y="5318850"/>
                </a:cubicBezTo>
                <a:cubicBezTo>
                  <a:pt x="1267804" y="5300009"/>
                  <a:pt x="1240887" y="5278476"/>
                  <a:pt x="1213970" y="5256942"/>
                </a:cubicBezTo>
                <a:cubicBezTo>
                  <a:pt x="1184360" y="5235408"/>
                  <a:pt x="1154752" y="5213874"/>
                  <a:pt x="1130525" y="5189647"/>
                </a:cubicBezTo>
                <a:cubicBezTo>
                  <a:pt x="1189743" y="5076595"/>
                  <a:pt x="1141292" y="4998536"/>
                  <a:pt x="1100917" y="4931242"/>
                </a:cubicBezTo>
                <a:cubicBezTo>
                  <a:pt x="1074000" y="4888174"/>
                  <a:pt x="1049773" y="4845106"/>
                  <a:pt x="1052466" y="4796655"/>
                </a:cubicBezTo>
                <a:lnTo>
                  <a:pt x="1052466" y="4788582"/>
                </a:lnTo>
                <a:lnTo>
                  <a:pt x="1044390" y="4783198"/>
                </a:lnTo>
                <a:cubicBezTo>
                  <a:pt x="974405" y="4742821"/>
                  <a:pt x="977098" y="4713213"/>
                  <a:pt x="977098" y="4680912"/>
                </a:cubicBezTo>
                <a:cubicBezTo>
                  <a:pt x="979788" y="4659379"/>
                  <a:pt x="979788" y="4632461"/>
                  <a:pt x="950181" y="4608234"/>
                </a:cubicBezTo>
                <a:lnTo>
                  <a:pt x="947488" y="4605544"/>
                </a:lnTo>
                <a:lnTo>
                  <a:pt x="944797" y="4605544"/>
                </a:lnTo>
                <a:cubicBezTo>
                  <a:pt x="874812" y="4589394"/>
                  <a:pt x="858662" y="4575934"/>
                  <a:pt x="855969" y="4570550"/>
                </a:cubicBezTo>
                <a:cubicBezTo>
                  <a:pt x="855969" y="4567860"/>
                  <a:pt x="858662" y="4562477"/>
                  <a:pt x="861353" y="4554400"/>
                </a:cubicBezTo>
                <a:cubicBezTo>
                  <a:pt x="874812" y="4524792"/>
                  <a:pt x="882886" y="4495182"/>
                  <a:pt x="815595" y="4454808"/>
                </a:cubicBezTo>
                <a:cubicBezTo>
                  <a:pt x="732149" y="4341755"/>
                  <a:pt x="753683" y="4209859"/>
                  <a:pt x="775217" y="4069889"/>
                </a:cubicBezTo>
                <a:cubicBezTo>
                  <a:pt x="791368" y="3962220"/>
                  <a:pt x="807518" y="3849168"/>
                  <a:pt x="777910" y="3738808"/>
                </a:cubicBezTo>
                <a:cubicBezTo>
                  <a:pt x="853279" y="3690357"/>
                  <a:pt x="888270" y="3652673"/>
                  <a:pt x="890963" y="3612296"/>
                </a:cubicBezTo>
                <a:cubicBezTo>
                  <a:pt x="893653" y="3582688"/>
                  <a:pt x="877503" y="3553078"/>
                  <a:pt x="837128" y="3515394"/>
                </a:cubicBezTo>
                <a:cubicBezTo>
                  <a:pt x="826361" y="3504627"/>
                  <a:pt x="815595" y="3496553"/>
                  <a:pt x="804828" y="3485786"/>
                </a:cubicBezTo>
                <a:cubicBezTo>
                  <a:pt x="756377" y="3445409"/>
                  <a:pt x="707925" y="3405034"/>
                  <a:pt x="707925" y="3367350"/>
                </a:cubicBezTo>
                <a:cubicBezTo>
                  <a:pt x="705232" y="3353890"/>
                  <a:pt x="713309" y="3340433"/>
                  <a:pt x="726766" y="3326973"/>
                </a:cubicBezTo>
                <a:lnTo>
                  <a:pt x="734843" y="3318899"/>
                </a:lnTo>
                <a:lnTo>
                  <a:pt x="729459" y="3310823"/>
                </a:lnTo>
                <a:cubicBezTo>
                  <a:pt x="699849" y="3256988"/>
                  <a:pt x="686392" y="3213920"/>
                  <a:pt x="686392" y="3165469"/>
                </a:cubicBezTo>
                <a:cubicBezTo>
                  <a:pt x="689082" y="3111635"/>
                  <a:pt x="691775" y="3055110"/>
                  <a:pt x="697159" y="2995892"/>
                </a:cubicBezTo>
                <a:cubicBezTo>
                  <a:pt x="710616" y="2834389"/>
                  <a:pt x="724075" y="2667502"/>
                  <a:pt x="664858" y="2527532"/>
                </a:cubicBezTo>
                <a:cubicBezTo>
                  <a:pt x="664858" y="2471004"/>
                  <a:pt x="691775" y="2401019"/>
                  <a:pt x="737533" y="2379486"/>
                </a:cubicBezTo>
                <a:lnTo>
                  <a:pt x="753683" y="2371412"/>
                </a:lnTo>
                <a:lnTo>
                  <a:pt x="742917" y="2357952"/>
                </a:lnTo>
                <a:cubicBezTo>
                  <a:pt x="608330" y="2196448"/>
                  <a:pt x="524888" y="1999954"/>
                  <a:pt x="446827" y="1795383"/>
                </a:cubicBezTo>
                <a:cubicBezTo>
                  <a:pt x="438753" y="1781923"/>
                  <a:pt x="430676" y="1765772"/>
                  <a:pt x="422603" y="1752315"/>
                </a:cubicBezTo>
                <a:cubicBezTo>
                  <a:pt x="398376" y="1711938"/>
                  <a:pt x="376842" y="1674254"/>
                  <a:pt x="371458" y="1623112"/>
                </a:cubicBezTo>
                <a:lnTo>
                  <a:pt x="371458" y="1617729"/>
                </a:lnTo>
                <a:cubicBezTo>
                  <a:pt x="395685" y="1044390"/>
                  <a:pt x="419909" y="452210"/>
                  <a:pt x="0" y="0"/>
                </a:cubicBezTo>
                <a:lnTo>
                  <a:pt x="59298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90" name="Google Shape;90;p13"/>
          <p:cNvSpPr/>
          <p:nvPr>
            <p:ph idx="2" type="pic"/>
          </p:nvPr>
        </p:nvSpPr>
        <p:spPr>
          <a:xfrm>
            <a:off x="1" y="0"/>
            <a:ext cx="5963841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grpSp>
        <p:nvGrpSpPr>
          <p:cNvPr id="91" name="Google Shape;91;p13"/>
          <p:cNvGrpSpPr/>
          <p:nvPr/>
        </p:nvGrpSpPr>
        <p:grpSpPr>
          <a:xfrm rot="-240000">
            <a:off x="9047371" y="2814757"/>
            <a:ext cx="3055136" cy="3577948"/>
            <a:chOff x="8780832" y="2102391"/>
            <a:chExt cx="2524905" cy="3016416"/>
          </a:xfrm>
        </p:grpSpPr>
        <p:sp>
          <p:nvSpPr>
            <p:cNvPr descr="Marco de foto" id="92" name="Google Shape;92;p13"/>
            <p:cNvSpPr/>
            <p:nvPr/>
          </p:nvSpPr>
          <p:spPr>
            <a:xfrm>
              <a:off x="8954333" y="2102391"/>
              <a:ext cx="2182294" cy="2843478"/>
            </a:xfrm>
            <a:prstGeom prst="roundRect">
              <a:avLst>
                <a:gd fmla="val 454" name="adj"/>
              </a:avLst>
            </a:prstGeom>
            <a:gradFill>
              <a:gsLst>
                <a:gs pos="0">
                  <a:srgbClr val="D8D8D8"/>
                </a:gs>
                <a:gs pos="100000">
                  <a:srgbClr val="F2F2F2"/>
                </a:gs>
              </a:gsLst>
              <a:lin ang="0" scaled="0"/>
            </a:gra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descr="Sombra de papel doblado" id="93" name="Google Shape;93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780832" y="4709471"/>
              <a:ext cx="2524905" cy="4093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13"/>
          <p:cNvSpPr/>
          <p:nvPr>
            <p:ph idx="3" type="pic"/>
          </p:nvPr>
        </p:nvSpPr>
        <p:spPr>
          <a:xfrm rot="-240000">
            <a:off x="9401569" y="2963149"/>
            <a:ext cx="2346740" cy="3050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939800" y="5041900"/>
            <a:ext cx="1775268" cy="911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97" name="Google Shape;97;p13"/>
          <p:cNvGrpSpPr/>
          <p:nvPr/>
        </p:nvGrpSpPr>
        <p:grpSpPr>
          <a:xfrm rot="780000">
            <a:off x="5201193" y="410340"/>
            <a:ext cx="4998221" cy="3551694"/>
            <a:chOff x="2757637" y="479748"/>
            <a:chExt cx="4998221" cy="3551694"/>
          </a:xfrm>
        </p:grpSpPr>
        <p:sp>
          <p:nvSpPr>
            <p:cNvPr descr="Marco de foto" id="98" name="Google Shape;98;p13"/>
            <p:cNvSpPr/>
            <p:nvPr/>
          </p:nvSpPr>
          <p:spPr>
            <a:xfrm>
              <a:off x="3054178" y="479748"/>
              <a:ext cx="4320000" cy="3240000"/>
            </a:xfrm>
            <a:prstGeom prst="roundRect">
              <a:avLst>
                <a:gd fmla="val 454" name="adj"/>
              </a:avLst>
            </a:prstGeom>
            <a:gradFill>
              <a:gsLst>
                <a:gs pos="0">
                  <a:srgbClr val="D8D8D8"/>
                </a:gs>
                <a:gs pos="100000">
                  <a:srgbClr val="F2F2F2"/>
                </a:gs>
              </a:gsLst>
              <a:lin ang="0" scaled="0"/>
            </a:gra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descr="Sombra de papel doblado" id="99" name="Google Shape;99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757637" y="3279992"/>
              <a:ext cx="4998221" cy="751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13"/>
          <p:cNvSpPr/>
          <p:nvPr>
            <p:ph idx="4" type="pic"/>
          </p:nvPr>
        </p:nvSpPr>
        <p:spPr>
          <a:xfrm rot="780000">
            <a:off x="5679807" y="520165"/>
            <a:ext cx="40680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8000" lIns="900000" spcFirstLastPara="1" rIns="90000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grpSp>
        <p:nvGrpSpPr>
          <p:cNvPr id="101" name="Google Shape;101;p13"/>
          <p:cNvGrpSpPr/>
          <p:nvPr/>
        </p:nvGrpSpPr>
        <p:grpSpPr>
          <a:xfrm>
            <a:off x="-458053" y="806739"/>
            <a:ext cx="2766005" cy="3468055"/>
            <a:chOff x="-458053" y="806739"/>
            <a:chExt cx="2766005" cy="3468055"/>
          </a:xfrm>
        </p:grpSpPr>
        <p:sp>
          <p:nvSpPr>
            <p:cNvPr descr="Marco de foto" id="102" name="Google Shape;102;p13"/>
            <p:cNvSpPr/>
            <p:nvPr/>
          </p:nvSpPr>
          <p:spPr>
            <a:xfrm rot="780000">
              <a:off x="-166197" y="1015755"/>
              <a:ext cx="2182294" cy="2843478"/>
            </a:xfrm>
            <a:custGeom>
              <a:rect b="b" l="l" r="r" t="t"/>
              <a:pathLst>
                <a:path extrusionOk="0" h="2843478" w="2182294">
                  <a:moveTo>
                    <a:pt x="9908" y="0"/>
                  </a:moveTo>
                  <a:lnTo>
                    <a:pt x="2172386" y="0"/>
                  </a:lnTo>
                  <a:cubicBezTo>
                    <a:pt x="2177858" y="0"/>
                    <a:pt x="2182294" y="4436"/>
                    <a:pt x="2182294" y="9908"/>
                  </a:cubicBezTo>
                  <a:lnTo>
                    <a:pt x="2182294" y="2833570"/>
                  </a:lnTo>
                  <a:cubicBezTo>
                    <a:pt x="2182294" y="2839042"/>
                    <a:pt x="2177858" y="2843478"/>
                    <a:pt x="2172386" y="2843478"/>
                  </a:cubicBezTo>
                  <a:lnTo>
                    <a:pt x="470101" y="2843478"/>
                  </a:lnTo>
                  <a:lnTo>
                    <a:pt x="0" y="807246"/>
                  </a:lnTo>
                  <a:lnTo>
                    <a:pt x="0" y="9908"/>
                  </a:lnTo>
                  <a:cubicBezTo>
                    <a:pt x="0" y="4436"/>
                    <a:pt x="4436" y="0"/>
                    <a:pt x="9908" y="0"/>
                  </a:cubicBez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100000">
                  <a:srgbClr val="F2F2F2"/>
                </a:gs>
              </a:gsLst>
              <a:lin ang="0" scaled="0"/>
            </a:gra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descr="Sombra de papel doblado" id="103" name="Google Shape;103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780000">
              <a:off x="-184198" y="3640051"/>
              <a:ext cx="2050700" cy="4093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p13"/>
          <p:cNvGrpSpPr/>
          <p:nvPr/>
        </p:nvGrpSpPr>
        <p:grpSpPr>
          <a:xfrm rot="-540000">
            <a:off x="3830203" y="3111385"/>
            <a:ext cx="4998221" cy="3561102"/>
            <a:chOff x="2756147" y="479748"/>
            <a:chExt cx="4998221" cy="3561102"/>
          </a:xfrm>
        </p:grpSpPr>
        <p:sp>
          <p:nvSpPr>
            <p:cNvPr descr="Marco de foto" id="105" name="Google Shape;105;p13"/>
            <p:cNvSpPr/>
            <p:nvPr/>
          </p:nvSpPr>
          <p:spPr>
            <a:xfrm>
              <a:off x="3054178" y="479748"/>
              <a:ext cx="4320000" cy="3240000"/>
            </a:xfrm>
            <a:prstGeom prst="roundRect">
              <a:avLst>
                <a:gd fmla="val 454" name="adj"/>
              </a:avLst>
            </a:prstGeom>
            <a:gradFill>
              <a:gsLst>
                <a:gs pos="0">
                  <a:srgbClr val="D8D8D8"/>
                </a:gs>
                <a:gs pos="100000">
                  <a:srgbClr val="F2F2F2"/>
                </a:gs>
              </a:gsLst>
              <a:lin ang="0" scaled="0"/>
            </a:gra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descr="Sombra de papel doblado" id="106" name="Google Shape;106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756147" y="3289400"/>
              <a:ext cx="4998221" cy="751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13"/>
          <p:cNvSpPr/>
          <p:nvPr>
            <p:ph idx="5" type="pic"/>
          </p:nvPr>
        </p:nvSpPr>
        <p:spPr>
          <a:xfrm rot="-540000">
            <a:off x="4222469" y="3235548"/>
            <a:ext cx="40680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8000" lIns="900000" spcFirstLastPara="1" rIns="90000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id="108" name="Google Shape;108;p13"/>
          <p:cNvSpPr/>
          <p:nvPr>
            <p:ph idx="6" type="pic"/>
          </p:nvPr>
        </p:nvSpPr>
        <p:spPr>
          <a:xfrm rot="780000">
            <a:off x="-27739" y="1161779"/>
            <a:ext cx="1920252" cy="2546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id="109" name="Google Shape;109;p13"/>
          <p:cNvSpPr txBox="1"/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3" name="Google Shape;113;p14"/>
          <p:cNvSpPr txBox="1"/>
          <p:nvPr>
            <p:ph idx="12" type="sldNum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6" Type="http://schemas.openxmlformats.org/officeDocument/2006/relationships/image" Target="../media/image5.jpg"/><Relationship Id="rId7" Type="http://schemas.openxmlformats.org/officeDocument/2006/relationships/image" Target="../media/image9.jp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a carretera con una montaña en segundo plano" id="154" name="Google Shape;154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grpSp>
        <p:nvGrpSpPr>
          <p:cNvPr descr="Cinta" id="155" name="Google Shape;155;p1"/>
          <p:cNvGrpSpPr/>
          <p:nvPr/>
        </p:nvGrpSpPr>
        <p:grpSpPr>
          <a:xfrm>
            <a:off x="2392218" y="2546299"/>
            <a:ext cx="7147048" cy="2922497"/>
            <a:chOff x="3072385" y="2772970"/>
            <a:chExt cx="6051381" cy="2202640"/>
          </a:xfrm>
        </p:grpSpPr>
        <p:sp>
          <p:nvSpPr>
            <p:cNvPr id="156" name="Google Shape;156;p1"/>
            <p:cNvSpPr/>
            <p:nvPr/>
          </p:nvSpPr>
          <p:spPr>
            <a:xfrm>
              <a:off x="3072385" y="2772970"/>
              <a:ext cx="6051381" cy="2202640"/>
            </a:xfrm>
            <a:custGeom>
              <a:rect b="b" l="l" r="r" t="t"/>
              <a:pathLst>
                <a:path extrusionOk="0" h="1654876" w="4546492">
                  <a:moveTo>
                    <a:pt x="730978" y="1374018"/>
                  </a:moveTo>
                  <a:cubicBezTo>
                    <a:pt x="730978" y="1374018"/>
                    <a:pt x="730026" y="1374970"/>
                    <a:pt x="730026" y="1374970"/>
                  </a:cubicBezTo>
                  <a:cubicBezTo>
                    <a:pt x="730978" y="1375923"/>
                    <a:pt x="730978" y="1375923"/>
                    <a:pt x="730978" y="1376875"/>
                  </a:cubicBezTo>
                  <a:cubicBezTo>
                    <a:pt x="730978" y="1375923"/>
                    <a:pt x="730978" y="1374970"/>
                    <a:pt x="730978" y="1374018"/>
                  </a:cubicBezTo>
                  <a:close/>
                  <a:moveTo>
                    <a:pt x="422294" y="743508"/>
                  </a:moveTo>
                  <a:cubicBezTo>
                    <a:pt x="432429" y="746321"/>
                    <a:pt x="437608" y="763466"/>
                    <a:pt x="426178" y="772038"/>
                  </a:cubicBezTo>
                  <a:cubicBezTo>
                    <a:pt x="350931" y="829188"/>
                    <a:pt x="281398" y="893005"/>
                    <a:pt x="219486" y="965395"/>
                  </a:cubicBezTo>
                  <a:cubicBezTo>
                    <a:pt x="186148" y="1004448"/>
                    <a:pt x="158526" y="1046358"/>
                    <a:pt x="128046" y="1087315"/>
                  </a:cubicBezTo>
                  <a:cubicBezTo>
                    <a:pt x="113758" y="1106365"/>
                    <a:pt x="94708" y="1121605"/>
                    <a:pt x="77563" y="1137798"/>
                  </a:cubicBezTo>
                  <a:cubicBezTo>
                    <a:pt x="183291" y="1146370"/>
                    <a:pt x="284256" y="1183518"/>
                    <a:pt x="373791" y="1241620"/>
                  </a:cubicBezTo>
                  <a:cubicBezTo>
                    <a:pt x="376648" y="1243525"/>
                    <a:pt x="378553" y="1246383"/>
                    <a:pt x="380458" y="1248288"/>
                  </a:cubicBezTo>
                  <a:cubicBezTo>
                    <a:pt x="389983" y="1247335"/>
                    <a:pt x="399508" y="1254955"/>
                    <a:pt x="397603" y="1268291"/>
                  </a:cubicBezTo>
                  <a:cubicBezTo>
                    <a:pt x="363313" y="1389258"/>
                    <a:pt x="383316" y="1516893"/>
                    <a:pt x="346168" y="1636908"/>
                  </a:cubicBezTo>
                  <a:cubicBezTo>
                    <a:pt x="337596" y="1663578"/>
                    <a:pt x="295686" y="1652148"/>
                    <a:pt x="304258" y="1625478"/>
                  </a:cubicBezTo>
                  <a:cubicBezTo>
                    <a:pt x="340453" y="1517845"/>
                    <a:pt x="330928" y="1402593"/>
                    <a:pt x="358551" y="1293055"/>
                  </a:cubicBezTo>
                  <a:cubicBezTo>
                    <a:pt x="355693" y="1293055"/>
                    <a:pt x="351883" y="1292103"/>
                    <a:pt x="348073" y="1289245"/>
                  </a:cubicBezTo>
                  <a:cubicBezTo>
                    <a:pt x="250918" y="1225428"/>
                    <a:pt x="142333" y="1192090"/>
                    <a:pt x="26128" y="1187328"/>
                  </a:cubicBezTo>
                  <a:cubicBezTo>
                    <a:pt x="8983" y="1186375"/>
                    <a:pt x="-8162" y="1165420"/>
                    <a:pt x="4221" y="1149228"/>
                  </a:cubicBezTo>
                  <a:cubicBezTo>
                    <a:pt x="31843" y="1112080"/>
                    <a:pt x="72801" y="1092078"/>
                    <a:pt x="102328" y="1057788"/>
                  </a:cubicBezTo>
                  <a:cubicBezTo>
                    <a:pt x="134713" y="1020640"/>
                    <a:pt x="163288" y="979683"/>
                    <a:pt x="195673" y="942535"/>
                  </a:cubicBezTo>
                  <a:cubicBezTo>
                    <a:pt x="259491" y="868240"/>
                    <a:pt x="331881" y="803470"/>
                    <a:pt x="410938" y="746320"/>
                  </a:cubicBezTo>
                  <a:cubicBezTo>
                    <a:pt x="414987" y="743225"/>
                    <a:pt x="418916" y="742570"/>
                    <a:pt x="422294" y="743508"/>
                  </a:cubicBezTo>
                  <a:close/>
                  <a:moveTo>
                    <a:pt x="4017103" y="719650"/>
                  </a:moveTo>
                  <a:cubicBezTo>
                    <a:pt x="4005673" y="809185"/>
                    <a:pt x="3989481" y="898720"/>
                    <a:pt x="3964716" y="985398"/>
                  </a:cubicBezTo>
                  <a:cubicBezTo>
                    <a:pt x="3946618" y="1049215"/>
                    <a:pt x="3922806" y="1110175"/>
                    <a:pt x="3895183" y="1170183"/>
                  </a:cubicBezTo>
                  <a:cubicBezTo>
                    <a:pt x="3867561" y="1230190"/>
                    <a:pt x="3837081" y="1297818"/>
                    <a:pt x="3797076" y="1350205"/>
                  </a:cubicBezTo>
                  <a:cubicBezTo>
                    <a:pt x="3781836" y="1371160"/>
                    <a:pt x="3754213" y="1366398"/>
                    <a:pt x="3741831" y="1351158"/>
                  </a:cubicBezTo>
                  <a:cubicBezTo>
                    <a:pt x="3735163" y="1354968"/>
                    <a:pt x="3725638" y="1354968"/>
                    <a:pt x="3716113" y="1351158"/>
                  </a:cubicBezTo>
                  <a:cubicBezTo>
                    <a:pt x="3709446" y="1348300"/>
                    <a:pt x="3702778" y="1345443"/>
                    <a:pt x="3696111" y="1342585"/>
                  </a:cubicBezTo>
                  <a:cubicBezTo>
                    <a:pt x="3685633" y="1395925"/>
                    <a:pt x="3769453" y="1421643"/>
                    <a:pt x="3805648" y="1437835"/>
                  </a:cubicBezTo>
                  <a:cubicBezTo>
                    <a:pt x="3842796" y="1454028"/>
                    <a:pt x="3878991" y="1471173"/>
                    <a:pt x="3916138" y="1487365"/>
                  </a:cubicBezTo>
                  <a:cubicBezTo>
                    <a:pt x="3998053" y="1523560"/>
                    <a:pt x="4079968" y="1554040"/>
                    <a:pt x="4165693" y="1577853"/>
                  </a:cubicBezTo>
                  <a:cubicBezTo>
                    <a:pt x="4150453" y="1502605"/>
                    <a:pt x="4139023" y="1425453"/>
                    <a:pt x="4126641" y="1350205"/>
                  </a:cubicBezTo>
                  <a:cubicBezTo>
                    <a:pt x="4114258" y="1271148"/>
                    <a:pt x="4102828" y="1190185"/>
                    <a:pt x="4111401" y="1110175"/>
                  </a:cubicBezTo>
                  <a:cubicBezTo>
                    <a:pt x="4111401" y="1109223"/>
                    <a:pt x="4111401" y="1109223"/>
                    <a:pt x="4111401" y="1108270"/>
                  </a:cubicBezTo>
                  <a:cubicBezTo>
                    <a:pt x="4102828" y="1099698"/>
                    <a:pt x="4103781" y="1084458"/>
                    <a:pt x="4118068" y="1080648"/>
                  </a:cubicBezTo>
                  <a:cubicBezTo>
                    <a:pt x="4234273" y="1050168"/>
                    <a:pt x="4353336" y="1026355"/>
                    <a:pt x="4472398" y="1011115"/>
                  </a:cubicBezTo>
                  <a:cubicBezTo>
                    <a:pt x="4468588" y="1005400"/>
                    <a:pt x="4467636" y="997780"/>
                    <a:pt x="4468588" y="991113"/>
                  </a:cubicBezTo>
                  <a:cubicBezTo>
                    <a:pt x="4401913" y="936820"/>
                    <a:pt x="4305711" y="911103"/>
                    <a:pt x="4231416" y="870145"/>
                  </a:cubicBezTo>
                  <a:cubicBezTo>
                    <a:pt x="4159978" y="831093"/>
                    <a:pt x="4071396" y="783468"/>
                    <a:pt x="4017103" y="719650"/>
                  </a:cubicBezTo>
                  <a:close/>
                  <a:moveTo>
                    <a:pt x="2359309" y="52733"/>
                  </a:moveTo>
                  <a:cubicBezTo>
                    <a:pt x="2174939" y="49016"/>
                    <a:pt x="1990183" y="60401"/>
                    <a:pt x="1807303" y="87190"/>
                  </a:cubicBezTo>
                  <a:cubicBezTo>
                    <a:pt x="1332006" y="155770"/>
                    <a:pt x="874806" y="327220"/>
                    <a:pt x="465231" y="577728"/>
                  </a:cubicBezTo>
                  <a:cubicBezTo>
                    <a:pt x="477613" y="609160"/>
                    <a:pt x="477613" y="642498"/>
                    <a:pt x="484281" y="675835"/>
                  </a:cubicBezTo>
                  <a:cubicBezTo>
                    <a:pt x="490948" y="708220"/>
                    <a:pt x="499521" y="741558"/>
                    <a:pt x="509046" y="773943"/>
                  </a:cubicBezTo>
                  <a:cubicBezTo>
                    <a:pt x="530001" y="842523"/>
                    <a:pt x="563338" y="906340"/>
                    <a:pt x="592866" y="972063"/>
                  </a:cubicBezTo>
                  <a:cubicBezTo>
                    <a:pt x="646206" y="1092078"/>
                    <a:pt x="688116" y="1219713"/>
                    <a:pt x="722406" y="1347348"/>
                  </a:cubicBezTo>
                  <a:cubicBezTo>
                    <a:pt x="897666" y="1243525"/>
                    <a:pt x="1078641" y="1148275"/>
                    <a:pt x="1280571" y="1109223"/>
                  </a:cubicBezTo>
                  <a:cubicBezTo>
                    <a:pt x="1482501" y="1070170"/>
                    <a:pt x="1693003" y="1055883"/>
                    <a:pt x="1897791" y="1038738"/>
                  </a:cubicBezTo>
                  <a:cubicBezTo>
                    <a:pt x="2111151" y="1020640"/>
                    <a:pt x="2325463" y="1012068"/>
                    <a:pt x="2539776" y="1025403"/>
                  </a:cubicBezTo>
                  <a:cubicBezTo>
                    <a:pt x="2952208" y="1051120"/>
                    <a:pt x="3354163" y="1147323"/>
                    <a:pt x="3738973" y="1298770"/>
                  </a:cubicBezTo>
                  <a:cubicBezTo>
                    <a:pt x="3742783" y="1300675"/>
                    <a:pt x="3746593" y="1302580"/>
                    <a:pt x="3749451" y="1305438"/>
                  </a:cubicBezTo>
                  <a:cubicBezTo>
                    <a:pt x="3781836" y="1254003"/>
                    <a:pt x="3817078" y="1205425"/>
                    <a:pt x="3843748" y="1150180"/>
                  </a:cubicBezTo>
                  <a:cubicBezTo>
                    <a:pt x="3873276" y="1090173"/>
                    <a:pt x="3896136" y="1027308"/>
                    <a:pt x="3916138" y="963490"/>
                  </a:cubicBezTo>
                  <a:cubicBezTo>
                    <a:pt x="3955191" y="835855"/>
                    <a:pt x="3975193" y="704410"/>
                    <a:pt x="3999006" y="573918"/>
                  </a:cubicBezTo>
                  <a:cubicBezTo>
                    <a:pt x="3994243" y="571060"/>
                    <a:pt x="3990433" y="566298"/>
                    <a:pt x="3987576" y="559630"/>
                  </a:cubicBezTo>
                  <a:cubicBezTo>
                    <a:pt x="3964716" y="495813"/>
                    <a:pt x="3903756" y="459618"/>
                    <a:pt x="3846606" y="430090"/>
                  </a:cubicBezTo>
                  <a:cubicBezTo>
                    <a:pt x="3786598" y="397705"/>
                    <a:pt x="3724686" y="369130"/>
                    <a:pt x="3662773" y="341508"/>
                  </a:cubicBezTo>
                  <a:cubicBezTo>
                    <a:pt x="3534186" y="284358"/>
                    <a:pt x="3401788" y="235780"/>
                    <a:pt x="3267486" y="195775"/>
                  </a:cubicBezTo>
                  <a:cubicBezTo>
                    <a:pt x="2972806" y="107074"/>
                    <a:pt x="2666592" y="58928"/>
                    <a:pt x="2359309" y="52733"/>
                  </a:cubicBezTo>
                  <a:close/>
                  <a:moveTo>
                    <a:pt x="2327130" y="96"/>
                  </a:moveTo>
                  <a:cubicBezTo>
                    <a:pt x="2453813" y="1048"/>
                    <a:pt x="2580495" y="9085"/>
                    <a:pt x="2706463" y="24325"/>
                  </a:cubicBezTo>
                  <a:cubicBezTo>
                    <a:pt x="2960781" y="54805"/>
                    <a:pt x="3211288" y="113860"/>
                    <a:pt x="3453223" y="199585"/>
                  </a:cubicBezTo>
                  <a:cubicBezTo>
                    <a:pt x="3573238" y="242448"/>
                    <a:pt x="3691348" y="291978"/>
                    <a:pt x="3806601" y="348175"/>
                  </a:cubicBezTo>
                  <a:cubicBezTo>
                    <a:pt x="3898993" y="392943"/>
                    <a:pt x="4002816" y="439615"/>
                    <a:pt x="4039963" y="543438"/>
                  </a:cubicBezTo>
                  <a:cubicBezTo>
                    <a:pt x="4043773" y="554868"/>
                    <a:pt x="4040916" y="563440"/>
                    <a:pt x="4034248" y="569155"/>
                  </a:cubicBezTo>
                  <a:cubicBezTo>
                    <a:pt x="4034248" y="569155"/>
                    <a:pt x="4034248" y="570108"/>
                    <a:pt x="4034248" y="570108"/>
                  </a:cubicBezTo>
                  <a:cubicBezTo>
                    <a:pt x="4030438" y="606303"/>
                    <a:pt x="4026628" y="642498"/>
                    <a:pt x="4022818" y="678693"/>
                  </a:cubicBezTo>
                  <a:cubicBezTo>
                    <a:pt x="4024723" y="678693"/>
                    <a:pt x="4026628" y="678693"/>
                    <a:pt x="4028533" y="679645"/>
                  </a:cubicBezTo>
                  <a:cubicBezTo>
                    <a:pt x="4075206" y="700600"/>
                    <a:pt x="4117116" y="736795"/>
                    <a:pt x="4159978" y="764418"/>
                  </a:cubicBezTo>
                  <a:cubicBezTo>
                    <a:pt x="4200936" y="791088"/>
                    <a:pt x="4243798" y="816805"/>
                    <a:pt x="4287613" y="839665"/>
                  </a:cubicBezTo>
                  <a:cubicBezTo>
                    <a:pt x="4367623" y="881575"/>
                    <a:pt x="4463826" y="906340"/>
                    <a:pt x="4528596" y="972063"/>
                  </a:cubicBezTo>
                  <a:cubicBezTo>
                    <a:pt x="4536216" y="980635"/>
                    <a:pt x="4539073" y="995875"/>
                    <a:pt x="4532406" y="1006353"/>
                  </a:cubicBezTo>
                  <a:cubicBezTo>
                    <a:pt x="4549551" y="1011115"/>
                    <a:pt x="4552408" y="1042548"/>
                    <a:pt x="4533358" y="1046358"/>
                  </a:cubicBezTo>
                  <a:cubicBezTo>
                    <a:pt x="4403818" y="1066360"/>
                    <a:pt x="4274278" y="1087315"/>
                    <a:pt x="4144738" y="1112080"/>
                  </a:cubicBezTo>
                  <a:cubicBezTo>
                    <a:pt x="4161883" y="1268290"/>
                    <a:pt x="4200936" y="1420690"/>
                    <a:pt x="4221891" y="1575948"/>
                  </a:cubicBezTo>
                  <a:cubicBezTo>
                    <a:pt x="4224748" y="1596903"/>
                    <a:pt x="4205698" y="1611190"/>
                    <a:pt x="4189506" y="1609285"/>
                  </a:cubicBezTo>
                  <a:cubicBezTo>
                    <a:pt x="4186648" y="1623573"/>
                    <a:pt x="4174266" y="1636908"/>
                    <a:pt x="4156168" y="1632145"/>
                  </a:cubicBezTo>
                  <a:cubicBezTo>
                    <a:pt x="4037106" y="1603570"/>
                    <a:pt x="3921853" y="1553088"/>
                    <a:pt x="3812316" y="1498795"/>
                  </a:cubicBezTo>
                  <a:cubicBezTo>
                    <a:pt x="3751356" y="1467363"/>
                    <a:pt x="3625626" y="1414023"/>
                    <a:pt x="3662773" y="1328298"/>
                  </a:cubicBezTo>
                  <a:cubicBezTo>
                    <a:pt x="3468463" y="1250193"/>
                    <a:pt x="3266533" y="1191138"/>
                    <a:pt x="3062698" y="1148275"/>
                  </a:cubicBezTo>
                  <a:cubicBezTo>
                    <a:pt x="2659791" y="1063503"/>
                    <a:pt x="2252121" y="1055883"/>
                    <a:pt x="1843498" y="1087315"/>
                  </a:cubicBezTo>
                  <a:cubicBezTo>
                    <a:pt x="1637758" y="1102555"/>
                    <a:pt x="1423446" y="1111128"/>
                    <a:pt x="1222468" y="1160658"/>
                  </a:cubicBezTo>
                  <a:cubicBezTo>
                    <a:pt x="1058638" y="1200663"/>
                    <a:pt x="908143" y="1278768"/>
                    <a:pt x="760506" y="1359730"/>
                  </a:cubicBezTo>
                  <a:cubicBezTo>
                    <a:pt x="795748" y="1354968"/>
                    <a:pt x="850993" y="1340680"/>
                    <a:pt x="859566" y="1390210"/>
                  </a:cubicBezTo>
                  <a:cubicBezTo>
                    <a:pt x="868138" y="1434978"/>
                    <a:pt x="799558" y="1462600"/>
                    <a:pt x="770031" y="1480698"/>
                  </a:cubicBezTo>
                  <a:cubicBezTo>
                    <a:pt x="645253" y="1554993"/>
                    <a:pt x="507141" y="1602618"/>
                    <a:pt x="371886" y="1654053"/>
                  </a:cubicBezTo>
                  <a:cubicBezTo>
                    <a:pt x="357598" y="1659768"/>
                    <a:pt x="347121" y="1634050"/>
                    <a:pt x="361408" y="1628335"/>
                  </a:cubicBezTo>
                  <a:cubicBezTo>
                    <a:pt x="449991" y="1591188"/>
                    <a:pt x="540478" y="1554993"/>
                    <a:pt x="627156" y="1514035"/>
                  </a:cubicBezTo>
                  <a:cubicBezTo>
                    <a:pt x="669066" y="1493080"/>
                    <a:pt x="710976" y="1471173"/>
                    <a:pt x="750981" y="1446408"/>
                  </a:cubicBezTo>
                  <a:cubicBezTo>
                    <a:pt x="758601" y="1441645"/>
                    <a:pt x="807178" y="1417833"/>
                    <a:pt x="807178" y="1410213"/>
                  </a:cubicBezTo>
                  <a:cubicBezTo>
                    <a:pt x="807178" y="1389258"/>
                    <a:pt x="762411" y="1399735"/>
                    <a:pt x="750981" y="1399735"/>
                  </a:cubicBezTo>
                  <a:cubicBezTo>
                    <a:pt x="742408" y="1400688"/>
                    <a:pt x="736693" y="1396878"/>
                    <a:pt x="733836" y="1391163"/>
                  </a:cubicBezTo>
                  <a:cubicBezTo>
                    <a:pt x="732883" y="1424500"/>
                    <a:pt x="680496" y="1434978"/>
                    <a:pt x="669066" y="1397830"/>
                  </a:cubicBezTo>
                  <a:cubicBezTo>
                    <a:pt x="624298" y="1250193"/>
                    <a:pt x="588103" y="1102555"/>
                    <a:pt x="523333" y="961585"/>
                  </a:cubicBezTo>
                  <a:cubicBezTo>
                    <a:pt x="495711" y="899673"/>
                    <a:pt x="467136" y="836808"/>
                    <a:pt x="449038" y="771085"/>
                  </a:cubicBezTo>
                  <a:cubicBezTo>
                    <a:pt x="433798" y="714888"/>
                    <a:pt x="409986" y="632020"/>
                    <a:pt x="428083" y="574870"/>
                  </a:cubicBezTo>
                  <a:cubicBezTo>
                    <a:pt x="429988" y="569155"/>
                    <a:pt x="434751" y="564393"/>
                    <a:pt x="440466" y="562488"/>
                  </a:cubicBezTo>
                  <a:cubicBezTo>
                    <a:pt x="441418" y="557725"/>
                    <a:pt x="443323" y="552963"/>
                    <a:pt x="448086" y="550105"/>
                  </a:cubicBezTo>
                  <a:cubicBezTo>
                    <a:pt x="684306" y="392943"/>
                    <a:pt x="937671" y="270070"/>
                    <a:pt x="1206276" y="179583"/>
                  </a:cubicBezTo>
                  <a:cubicBezTo>
                    <a:pt x="1567035" y="58139"/>
                    <a:pt x="1947083" y="-2761"/>
                    <a:pt x="2327130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759122" y="2871431"/>
              <a:ext cx="4571226" cy="1619928"/>
            </a:xfrm>
            <a:custGeom>
              <a:rect b="b" l="l" r="r" t="t"/>
              <a:pathLst>
                <a:path extrusionOk="0" h="1123950" w="3400425">
                  <a:moveTo>
                    <a:pt x="271750" y="1121093"/>
                  </a:moveTo>
                  <a:cubicBezTo>
                    <a:pt x="246985" y="1134428"/>
                    <a:pt x="216505" y="1122045"/>
                    <a:pt x="207933" y="1095375"/>
                  </a:cubicBezTo>
                  <a:cubicBezTo>
                    <a:pt x="178405" y="997268"/>
                    <a:pt x="146020" y="909638"/>
                    <a:pt x="109825" y="827723"/>
                  </a:cubicBezTo>
                  <a:cubicBezTo>
                    <a:pt x="102205" y="811530"/>
                    <a:pt x="105063" y="795338"/>
                    <a:pt x="97443" y="778193"/>
                  </a:cubicBezTo>
                  <a:cubicBezTo>
                    <a:pt x="74583" y="728663"/>
                    <a:pt x="44103" y="681990"/>
                    <a:pt x="28863" y="632460"/>
                  </a:cubicBezTo>
                  <a:cubicBezTo>
                    <a:pt x="19338" y="602933"/>
                    <a:pt x="11718" y="570548"/>
                    <a:pt x="5050" y="538163"/>
                  </a:cubicBezTo>
                  <a:cubicBezTo>
                    <a:pt x="3145" y="528638"/>
                    <a:pt x="2193" y="518160"/>
                    <a:pt x="288" y="506730"/>
                  </a:cubicBezTo>
                  <a:cubicBezTo>
                    <a:pt x="288" y="505778"/>
                    <a:pt x="288" y="504825"/>
                    <a:pt x="288" y="503873"/>
                  </a:cubicBezTo>
                  <a:cubicBezTo>
                    <a:pt x="-1617" y="486728"/>
                    <a:pt x="6003" y="469583"/>
                    <a:pt x="21243" y="460058"/>
                  </a:cubicBezTo>
                  <a:cubicBezTo>
                    <a:pt x="415578" y="225743"/>
                    <a:pt x="850870" y="88582"/>
                    <a:pt x="1284258" y="24765"/>
                  </a:cubicBezTo>
                  <a:cubicBezTo>
                    <a:pt x="1439515" y="1905"/>
                    <a:pt x="1597630" y="0"/>
                    <a:pt x="1755745" y="0"/>
                  </a:cubicBezTo>
                  <a:cubicBezTo>
                    <a:pt x="2082453" y="0"/>
                    <a:pt x="2407255" y="29528"/>
                    <a:pt x="2720628" y="124778"/>
                  </a:cubicBezTo>
                  <a:cubicBezTo>
                    <a:pt x="2854930" y="165735"/>
                    <a:pt x="2985423" y="204788"/>
                    <a:pt x="3109248" y="260985"/>
                  </a:cubicBezTo>
                  <a:cubicBezTo>
                    <a:pt x="3175923" y="291465"/>
                    <a:pt x="3234978" y="320040"/>
                    <a:pt x="3290223" y="348615"/>
                  </a:cubicBezTo>
                  <a:cubicBezTo>
                    <a:pt x="3341658" y="376238"/>
                    <a:pt x="3389283" y="404813"/>
                    <a:pt x="3405475" y="449580"/>
                  </a:cubicBezTo>
                  <a:cubicBezTo>
                    <a:pt x="3405475" y="449580"/>
                    <a:pt x="3405475" y="449580"/>
                    <a:pt x="3405475" y="449580"/>
                  </a:cubicBezTo>
                  <a:cubicBezTo>
                    <a:pt x="3408333" y="457200"/>
                    <a:pt x="3409285" y="465773"/>
                    <a:pt x="3407380" y="473393"/>
                  </a:cubicBezTo>
                  <a:cubicBezTo>
                    <a:pt x="3405475" y="485775"/>
                    <a:pt x="3403570" y="497205"/>
                    <a:pt x="3400713" y="509588"/>
                  </a:cubicBezTo>
                  <a:cubicBezTo>
                    <a:pt x="3382615" y="614363"/>
                    <a:pt x="3354040" y="722948"/>
                    <a:pt x="3322608" y="824865"/>
                  </a:cubicBezTo>
                  <a:cubicBezTo>
                    <a:pt x="3302605" y="891540"/>
                    <a:pt x="3289270" y="951548"/>
                    <a:pt x="3262600" y="1005840"/>
                  </a:cubicBezTo>
                  <a:cubicBezTo>
                    <a:pt x="3249265" y="1034415"/>
                    <a:pt x="3233073" y="1061085"/>
                    <a:pt x="3215928" y="1087755"/>
                  </a:cubicBezTo>
                  <a:cubicBezTo>
                    <a:pt x="3195925" y="1094423"/>
                    <a:pt x="3182590" y="1098233"/>
                    <a:pt x="3163540" y="1104900"/>
                  </a:cubicBezTo>
                  <a:cubicBezTo>
                    <a:pt x="2779683" y="959168"/>
                    <a:pt x="2392968" y="873443"/>
                    <a:pt x="2011015" y="848678"/>
                  </a:cubicBezTo>
                  <a:cubicBezTo>
                    <a:pt x="1939578" y="843915"/>
                    <a:pt x="1865283" y="832485"/>
                    <a:pt x="1789083" y="832485"/>
                  </a:cubicBezTo>
                  <a:cubicBezTo>
                    <a:pt x="1658590" y="832485"/>
                    <a:pt x="1518573" y="848678"/>
                    <a:pt x="1361410" y="862013"/>
                  </a:cubicBezTo>
                  <a:cubicBezTo>
                    <a:pt x="1333788" y="863918"/>
                    <a:pt x="1307118" y="866775"/>
                    <a:pt x="1279495" y="868680"/>
                  </a:cubicBezTo>
                  <a:cubicBezTo>
                    <a:pt x="1101378" y="883920"/>
                    <a:pt x="916593" y="899160"/>
                    <a:pt x="738475" y="933450"/>
                  </a:cubicBezTo>
                  <a:cubicBezTo>
                    <a:pt x="566073" y="970598"/>
                    <a:pt x="409863" y="1043940"/>
                    <a:pt x="271750" y="11210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1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Mi mapa de aprendizajes a lo largo de la vida</a:t>
              </a:r>
              <a:endParaRPr b="0" i="0" sz="3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58" name="Google Shape;158;p1"/>
          <p:cNvSpPr/>
          <p:nvPr/>
        </p:nvSpPr>
        <p:spPr>
          <a:xfrm>
            <a:off x="3606369" y="3551493"/>
            <a:ext cx="5007050" cy="30494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Courgette"/>
              </a:rPr>
              <a:t>Mi mapa de experiencias</a:t>
            </a:r>
          </a:p>
        </p:txBody>
      </p:sp>
      <p:grpSp>
        <p:nvGrpSpPr>
          <p:cNvPr id="159" name="Google Shape;159;p1"/>
          <p:cNvGrpSpPr/>
          <p:nvPr/>
        </p:nvGrpSpPr>
        <p:grpSpPr>
          <a:xfrm>
            <a:off x="8169049" y="1809042"/>
            <a:ext cx="1525293" cy="2112868"/>
            <a:chOff x="8169049" y="1809042"/>
            <a:chExt cx="1525293" cy="2112868"/>
          </a:xfrm>
        </p:grpSpPr>
        <p:grpSp>
          <p:nvGrpSpPr>
            <p:cNvPr id="160" name="Google Shape;160;p1"/>
            <p:cNvGrpSpPr/>
            <p:nvPr/>
          </p:nvGrpSpPr>
          <p:grpSpPr>
            <a:xfrm>
              <a:off x="8169049" y="2326480"/>
              <a:ext cx="1525293" cy="1595430"/>
              <a:chOff x="8169049" y="1939299"/>
              <a:chExt cx="1525293" cy="1595430"/>
            </a:xfrm>
          </p:grpSpPr>
          <p:sp>
            <p:nvSpPr>
              <p:cNvPr id="161" name="Google Shape;161;p1"/>
              <p:cNvSpPr/>
              <p:nvPr/>
            </p:nvSpPr>
            <p:spPr>
              <a:xfrm>
                <a:off x="8274372" y="2972375"/>
                <a:ext cx="85725" cy="76200"/>
              </a:xfrm>
              <a:custGeom>
                <a:rect b="b" l="l" r="r" t="t"/>
                <a:pathLst>
                  <a:path extrusionOk="0" h="76200" w="85725">
                    <a:moveTo>
                      <a:pt x="46226" y="1582"/>
                    </a:moveTo>
                    <a:cubicBezTo>
                      <a:pt x="39559" y="3487"/>
                      <a:pt x="33844" y="6345"/>
                      <a:pt x="27176" y="8250"/>
                    </a:cubicBezTo>
                    <a:cubicBezTo>
                      <a:pt x="17651" y="12060"/>
                      <a:pt x="10031" y="16822"/>
                      <a:pt x="5269" y="25395"/>
                    </a:cubicBezTo>
                    <a:cubicBezTo>
                      <a:pt x="-1399" y="34920"/>
                      <a:pt x="-1399" y="48255"/>
                      <a:pt x="3364" y="58732"/>
                    </a:cubicBezTo>
                    <a:cubicBezTo>
                      <a:pt x="11936" y="78735"/>
                      <a:pt x="36701" y="88260"/>
                      <a:pt x="56704" y="76830"/>
                    </a:cubicBezTo>
                    <a:cubicBezTo>
                      <a:pt x="62419" y="73020"/>
                      <a:pt x="68134" y="69210"/>
                      <a:pt x="73849" y="65400"/>
                    </a:cubicBezTo>
                    <a:cubicBezTo>
                      <a:pt x="81469" y="59685"/>
                      <a:pt x="88136" y="53970"/>
                      <a:pt x="90041" y="44445"/>
                    </a:cubicBezTo>
                    <a:cubicBezTo>
                      <a:pt x="91946" y="36825"/>
                      <a:pt x="90994" y="29205"/>
                      <a:pt x="88136" y="21585"/>
                    </a:cubicBezTo>
                    <a:cubicBezTo>
                      <a:pt x="80516" y="6345"/>
                      <a:pt x="62419" y="-4133"/>
                      <a:pt x="46226" y="15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ourgette"/>
                  <a:ea typeface="Courgette"/>
                  <a:cs typeface="Courgette"/>
                  <a:sym typeface="Courgette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8883508" y="2707258"/>
                <a:ext cx="57150" cy="57150"/>
              </a:xfrm>
              <a:custGeom>
                <a:rect b="b" l="l" r="r" t="t"/>
                <a:pathLst>
                  <a:path extrusionOk="0" h="57150" w="57150">
                    <a:moveTo>
                      <a:pt x="30498" y="0"/>
                    </a:moveTo>
                    <a:cubicBezTo>
                      <a:pt x="27641" y="0"/>
                      <a:pt x="23831" y="0"/>
                      <a:pt x="20021" y="952"/>
                    </a:cubicBezTo>
                    <a:cubicBezTo>
                      <a:pt x="4781" y="5715"/>
                      <a:pt x="-2839" y="20955"/>
                      <a:pt x="971" y="36195"/>
                    </a:cubicBezTo>
                    <a:cubicBezTo>
                      <a:pt x="4781" y="52388"/>
                      <a:pt x="22878" y="60960"/>
                      <a:pt x="38118" y="57150"/>
                    </a:cubicBezTo>
                    <a:cubicBezTo>
                      <a:pt x="60026" y="52388"/>
                      <a:pt x="65741" y="23813"/>
                      <a:pt x="51453" y="8572"/>
                    </a:cubicBezTo>
                    <a:cubicBezTo>
                      <a:pt x="45738" y="2857"/>
                      <a:pt x="38118" y="0"/>
                      <a:pt x="30498" y="0"/>
                    </a:cubicBezTo>
                    <a:close/>
                    <a:moveTo>
                      <a:pt x="51453" y="20002"/>
                    </a:moveTo>
                    <a:cubicBezTo>
                      <a:pt x="51453" y="19050"/>
                      <a:pt x="51453" y="19050"/>
                      <a:pt x="51453" y="20002"/>
                    </a:cubicBezTo>
                    <a:cubicBezTo>
                      <a:pt x="51453" y="19050"/>
                      <a:pt x="51453" y="19050"/>
                      <a:pt x="51453" y="20002"/>
                    </a:cubicBezTo>
                    <a:cubicBezTo>
                      <a:pt x="51453" y="19050"/>
                      <a:pt x="51453" y="20002"/>
                      <a:pt x="51453" y="200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ourgette"/>
                  <a:ea typeface="Courgette"/>
                  <a:cs typeface="Courgette"/>
                  <a:sym typeface="Courgette"/>
                </a:endParaRPr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>
                <a:off x="8742045" y="3151062"/>
                <a:ext cx="57150" cy="57150"/>
              </a:xfrm>
              <a:custGeom>
                <a:rect b="b" l="l" r="r" t="t"/>
                <a:pathLst>
                  <a:path extrusionOk="0" h="57150" w="57150">
                    <a:moveTo>
                      <a:pt x="59566" y="21968"/>
                    </a:moveTo>
                    <a:cubicBezTo>
                      <a:pt x="55756" y="9585"/>
                      <a:pt x="44326" y="-892"/>
                      <a:pt x="30991" y="60"/>
                    </a:cubicBezTo>
                    <a:cubicBezTo>
                      <a:pt x="17656" y="1013"/>
                      <a:pt x="6226" y="8633"/>
                      <a:pt x="2416" y="21968"/>
                    </a:cubicBezTo>
                    <a:cubicBezTo>
                      <a:pt x="2416" y="22920"/>
                      <a:pt x="1464" y="24825"/>
                      <a:pt x="1464" y="25778"/>
                    </a:cubicBezTo>
                    <a:cubicBezTo>
                      <a:pt x="-5204" y="45780"/>
                      <a:pt x="11941" y="65783"/>
                      <a:pt x="31944" y="65783"/>
                    </a:cubicBezTo>
                    <a:cubicBezTo>
                      <a:pt x="51946" y="65783"/>
                      <a:pt x="68139" y="45780"/>
                      <a:pt x="62424" y="25778"/>
                    </a:cubicBezTo>
                    <a:cubicBezTo>
                      <a:pt x="60519" y="24825"/>
                      <a:pt x="60519" y="22920"/>
                      <a:pt x="59566" y="219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ourgette"/>
                  <a:ea typeface="Courgette"/>
                  <a:cs typeface="Courgette"/>
                  <a:sym typeface="Courgette"/>
                </a:endParaRPr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>
                <a:off x="9103289" y="2271251"/>
                <a:ext cx="47625" cy="47625"/>
              </a:xfrm>
              <a:custGeom>
                <a:rect b="b" l="l" r="r" t="t"/>
                <a:pathLst>
                  <a:path extrusionOk="0" h="47625" w="47625">
                    <a:moveTo>
                      <a:pt x="24077" y="55959"/>
                    </a:moveTo>
                    <a:cubicBezTo>
                      <a:pt x="35507" y="57864"/>
                      <a:pt x="46937" y="52149"/>
                      <a:pt x="52652" y="41672"/>
                    </a:cubicBezTo>
                    <a:cubicBezTo>
                      <a:pt x="56462" y="35004"/>
                      <a:pt x="57414" y="28337"/>
                      <a:pt x="55509" y="20717"/>
                    </a:cubicBezTo>
                    <a:cubicBezTo>
                      <a:pt x="53604" y="13097"/>
                      <a:pt x="48842" y="8334"/>
                      <a:pt x="43127" y="4524"/>
                    </a:cubicBezTo>
                    <a:cubicBezTo>
                      <a:pt x="40269" y="2619"/>
                      <a:pt x="36459" y="1667"/>
                      <a:pt x="33602" y="714"/>
                    </a:cubicBezTo>
                    <a:cubicBezTo>
                      <a:pt x="28839" y="-238"/>
                      <a:pt x="25029" y="-238"/>
                      <a:pt x="20267" y="714"/>
                    </a:cubicBezTo>
                    <a:cubicBezTo>
                      <a:pt x="6932" y="4524"/>
                      <a:pt x="-1641" y="16907"/>
                      <a:pt x="264" y="31194"/>
                    </a:cubicBezTo>
                    <a:cubicBezTo>
                      <a:pt x="1217" y="44529"/>
                      <a:pt x="11694" y="55007"/>
                      <a:pt x="24077" y="559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ourgette"/>
                  <a:ea typeface="Courgette"/>
                  <a:cs typeface="Courgette"/>
                  <a:sym typeface="Courgette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8169049" y="2491236"/>
                <a:ext cx="57150" cy="66675"/>
              </a:xfrm>
              <a:custGeom>
                <a:rect b="b" l="l" r="r" t="t"/>
                <a:pathLst>
                  <a:path extrusionOk="0" h="66675" w="57150">
                    <a:moveTo>
                      <a:pt x="46774" y="8377"/>
                    </a:moveTo>
                    <a:cubicBezTo>
                      <a:pt x="46774" y="8377"/>
                      <a:pt x="45822" y="7424"/>
                      <a:pt x="45822" y="7424"/>
                    </a:cubicBezTo>
                    <a:cubicBezTo>
                      <a:pt x="35344" y="-1148"/>
                      <a:pt x="25819" y="-1148"/>
                      <a:pt x="18199" y="1709"/>
                    </a:cubicBezTo>
                    <a:cubicBezTo>
                      <a:pt x="4864" y="4566"/>
                      <a:pt x="-851" y="19807"/>
                      <a:pt x="102" y="35046"/>
                    </a:cubicBezTo>
                    <a:cubicBezTo>
                      <a:pt x="-851" y="50287"/>
                      <a:pt x="4864" y="64574"/>
                      <a:pt x="18199" y="68384"/>
                    </a:cubicBezTo>
                    <a:cubicBezTo>
                      <a:pt x="25819" y="72194"/>
                      <a:pt x="35344" y="71241"/>
                      <a:pt x="45822" y="62669"/>
                    </a:cubicBezTo>
                    <a:cubicBezTo>
                      <a:pt x="45822" y="62669"/>
                      <a:pt x="46774" y="61716"/>
                      <a:pt x="46774" y="61716"/>
                    </a:cubicBezTo>
                    <a:cubicBezTo>
                      <a:pt x="67729" y="50287"/>
                      <a:pt x="67729" y="21712"/>
                      <a:pt x="46774" y="83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ourgette"/>
                  <a:ea typeface="Courgette"/>
                  <a:cs typeface="Courgette"/>
                  <a:sym typeface="Courgette"/>
                </a:endParaRPr>
              </a:p>
            </p:txBody>
          </p:sp>
          <p:sp>
            <p:nvSpPr>
              <p:cNvPr id="166" name="Google Shape;166;p1"/>
              <p:cNvSpPr/>
              <p:nvPr/>
            </p:nvSpPr>
            <p:spPr>
              <a:xfrm>
                <a:off x="8360097" y="2122472"/>
                <a:ext cx="76200" cy="76200"/>
              </a:xfrm>
              <a:custGeom>
                <a:rect b="b" l="l" r="r" t="t"/>
                <a:pathLst>
                  <a:path extrusionOk="0" h="76200" w="76200">
                    <a:moveTo>
                      <a:pt x="80010" y="30341"/>
                    </a:moveTo>
                    <a:cubicBezTo>
                      <a:pt x="77153" y="20816"/>
                      <a:pt x="70485" y="10338"/>
                      <a:pt x="60960" y="5576"/>
                    </a:cubicBezTo>
                    <a:cubicBezTo>
                      <a:pt x="51435" y="813"/>
                      <a:pt x="40005" y="-2044"/>
                      <a:pt x="29528" y="1766"/>
                    </a:cubicBezTo>
                    <a:cubicBezTo>
                      <a:pt x="26670" y="2718"/>
                      <a:pt x="22860" y="4623"/>
                      <a:pt x="20003" y="5576"/>
                    </a:cubicBezTo>
                    <a:cubicBezTo>
                      <a:pt x="14288" y="9386"/>
                      <a:pt x="8573" y="14148"/>
                      <a:pt x="5715" y="19863"/>
                    </a:cubicBezTo>
                    <a:cubicBezTo>
                      <a:pt x="5715" y="19863"/>
                      <a:pt x="5715" y="19863"/>
                      <a:pt x="5715" y="20816"/>
                    </a:cubicBezTo>
                    <a:cubicBezTo>
                      <a:pt x="-1905" y="31293"/>
                      <a:pt x="-1905" y="51296"/>
                      <a:pt x="5715" y="61773"/>
                    </a:cubicBezTo>
                    <a:cubicBezTo>
                      <a:pt x="5715" y="61773"/>
                      <a:pt x="5715" y="61773"/>
                      <a:pt x="5715" y="61773"/>
                    </a:cubicBezTo>
                    <a:cubicBezTo>
                      <a:pt x="11430" y="69393"/>
                      <a:pt x="16193" y="75108"/>
                      <a:pt x="24765" y="77966"/>
                    </a:cubicBezTo>
                    <a:cubicBezTo>
                      <a:pt x="32385" y="80823"/>
                      <a:pt x="42863" y="82728"/>
                      <a:pt x="51435" y="79871"/>
                    </a:cubicBezTo>
                    <a:cubicBezTo>
                      <a:pt x="59055" y="77013"/>
                      <a:pt x="60007" y="76061"/>
                      <a:pt x="65723" y="72251"/>
                    </a:cubicBezTo>
                    <a:cubicBezTo>
                      <a:pt x="70485" y="68441"/>
                      <a:pt x="73343" y="64631"/>
                      <a:pt x="76200" y="59868"/>
                    </a:cubicBezTo>
                    <a:cubicBezTo>
                      <a:pt x="80963" y="52248"/>
                      <a:pt x="82868" y="39866"/>
                      <a:pt x="80010" y="303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ourgette"/>
                  <a:ea typeface="Courgette"/>
                  <a:cs typeface="Courgette"/>
                  <a:sym typeface="Courgette"/>
                </a:endParaRPr>
              </a:p>
            </p:txBody>
          </p:sp>
          <p:sp>
            <p:nvSpPr>
              <p:cNvPr id="167" name="Google Shape;167;p1"/>
              <p:cNvSpPr/>
              <p:nvPr/>
            </p:nvSpPr>
            <p:spPr>
              <a:xfrm>
                <a:off x="9451144" y="2338327"/>
                <a:ext cx="47625" cy="47625"/>
              </a:xfrm>
              <a:custGeom>
                <a:rect b="b" l="l" r="r" t="t"/>
                <a:pathLst>
                  <a:path extrusionOk="0" h="47625" w="47625">
                    <a:moveTo>
                      <a:pt x="20075" y="313"/>
                    </a:moveTo>
                    <a:cubicBezTo>
                      <a:pt x="19123" y="313"/>
                      <a:pt x="18170" y="313"/>
                      <a:pt x="17217" y="1265"/>
                    </a:cubicBezTo>
                    <a:cubicBezTo>
                      <a:pt x="7692" y="3170"/>
                      <a:pt x="-880" y="14600"/>
                      <a:pt x="73" y="24125"/>
                    </a:cubicBezTo>
                    <a:cubicBezTo>
                      <a:pt x="73" y="33650"/>
                      <a:pt x="6740" y="45080"/>
                      <a:pt x="17217" y="46985"/>
                    </a:cubicBezTo>
                    <a:cubicBezTo>
                      <a:pt x="18170" y="46985"/>
                      <a:pt x="19123" y="46985"/>
                      <a:pt x="20075" y="47938"/>
                    </a:cubicBezTo>
                    <a:cubicBezTo>
                      <a:pt x="28648" y="49843"/>
                      <a:pt x="37220" y="48890"/>
                      <a:pt x="43887" y="41270"/>
                    </a:cubicBezTo>
                    <a:cubicBezTo>
                      <a:pt x="48650" y="36508"/>
                      <a:pt x="50555" y="30793"/>
                      <a:pt x="50555" y="24125"/>
                    </a:cubicBezTo>
                    <a:cubicBezTo>
                      <a:pt x="50555" y="17458"/>
                      <a:pt x="47698" y="11743"/>
                      <a:pt x="43887" y="6980"/>
                    </a:cubicBezTo>
                    <a:cubicBezTo>
                      <a:pt x="37220" y="313"/>
                      <a:pt x="28648" y="-640"/>
                      <a:pt x="20075" y="3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ourgette"/>
                  <a:ea typeface="Courgette"/>
                  <a:cs typeface="Courgette"/>
                  <a:sym typeface="Courgette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8979132" y="3449004"/>
                <a:ext cx="85725" cy="85725"/>
              </a:xfrm>
              <a:custGeom>
                <a:rect b="b" l="l" r="r" t="t"/>
                <a:pathLst>
                  <a:path extrusionOk="0" h="85725" w="85725">
                    <a:moveTo>
                      <a:pt x="22504" y="5966"/>
                    </a:moveTo>
                    <a:cubicBezTo>
                      <a:pt x="15837" y="10728"/>
                      <a:pt x="10122" y="15491"/>
                      <a:pt x="6312" y="22158"/>
                    </a:cubicBezTo>
                    <a:cubicBezTo>
                      <a:pt x="1549" y="29778"/>
                      <a:pt x="-1308" y="41208"/>
                      <a:pt x="597" y="51686"/>
                    </a:cubicBezTo>
                    <a:cubicBezTo>
                      <a:pt x="597" y="52638"/>
                      <a:pt x="597" y="53591"/>
                      <a:pt x="597" y="53591"/>
                    </a:cubicBezTo>
                    <a:cubicBezTo>
                      <a:pt x="597" y="53591"/>
                      <a:pt x="597" y="53591"/>
                      <a:pt x="597" y="54543"/>
                    </a:cubicBezTo>
                    <a:cubicBezTo>
                      <a:pt x="597" y="56448"/>
                      <a:pt x="1549" y="57401"/>
                      <a:pt x="1549" y="59306"/>
                    </a:cubicBezTo>
                    <a:cubicBezTo>
                      <a:pt x="3454" y="66926"/>
                      <a:pt x="7264" y="73593"/>
                      <a:pt x="12979" y="79308"/>
                    </a:cubicBezTo>
                    <a:cubicBezTo>
                      <a:pt x="21552" y="87881"/>
                      <a:pt x="33934" y="93596"/>
                      <a:pt x="46317" y="92643"/>
                    </a:cubicBezTo>
                    <a:cubicBezTo>
                      <a:pt x="65367" y="91691"/>
                      <a:pt x="81559" y="81213"/>
                      <a:pt x="88227" y="64068"/>
                    </a:cubicBezTo>
                    <a:cubicBezTo>
                      <a:pt x="95847" y="46923"/>
                      <a:pt x="91084" y="27873"/>
                      <a:pt x="78702" y="13586"/>
                    </a:cubicBezTo>
                    <a:cubicBezTo>
                      <a:pt x="65367" y="-702"/>
                      <a:pt x="38697" y="-4512"/>
                      <a:pt x="22504" y="5966"/>
                    </a:cubicBezTo>
                    <a:close/>
                    <a:moveTo>
                      <a:pt x="11074" y="18348"/>
                    </a:moveTo>
                    <a:cubicBezTo>
                      <a:pt x="11074" y="18348"/>
                      <a:pt x="12027" y="17396"/>
                      <a:pt x="12027" y="17396"/>
                    </a:cubicBezTo>
                    <a:cubicBezTo>
                      <a:pt x="12027" y="17396"/>
                      <a:pt x="12979" y="17396"/>
                      <a:pt x="12979" y="16443"/>
                    </a:cubicBezTo>
                    <a:cubicBezTo>
                      <a:pt x="12979" y="16443"/>
                      <a:pt x="12027" y="17396"/>
                      <a:pt x="11074" y="183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ourgette"/>
                  <a:ea typeface="Courgette"/>
                  <a:cs typeface="Courgette"/>
                  <a:sym typeface="Courgette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9152051" y="1939299"/>
                <a:ext cx="66675" cy="66675"/>
              </a:xfrm>
              <a:custGeom>
                <a:rect b="b" l="l" r="r" t="t"/>
                <a:pathLst>
                  <a:path extrusionOk="0" h="66675" w="66675">
                    <a:moveTo>
                      <a:pt x="65803" y="9769"/>
                    </a:moveTo>
                    <a:cubicBezTo>
                      <a:pt x="55325" y="244"/>
                      <a:pt x="38180" y="-3566"/>
                      <a:pt x="24845" y="4054"/>
                    </a:cubicBezTo>
                    <a:cubicBezTo>
                      <a:pt x="21988" y="5959"/>
                      <a:pt x="20083" y="6911"/>
                      <a:pt x="17225" y="8816"/>
                    </a:cubicBezTo>
                    <a:cubicBezTo>
                      <a:pt x="6748" y="15484"/>
                      <a:pt x="-872" y="26914"/>
                      <a:pt x="80" y="39296"/>
                    </a:cubicBezTo>
                    <a:cubicBezTo>
                      <a:pt x="80" y="48821"/>
                      <a:pt x="3890" y="57394"/>
                      <a:pt x="10558" y="64061"/>
                    </a:cubicBezTo>
                    <a:cubicBezTo>
                      <a:pt x="17225" y="70729"/>
                      <a:pt x="26750" y="74539"/>
                      <a:pt x="35323" y="74539"/>
                    </a:cubicBezTo>
                    <a:cubicBezTo>
                      <a:pt x="48658" y="74539"/>
                      <a:pt x="58183" y="67871"/>
                      <a:pt x="65803" y="57394"/>
                    </a:cubicBezTo>
                    <a:cubicBezTo>
                      <a:pt x="67708" y="54536"/>
                      <a:pt x="69613" y="52631"/>
                      <a:pt x="70565" y="49774"/>
                    </a:cubicBezTo>
                    <a:cubicBezTo>
                      <a:pt x="74375" y="44059"/>
                      <a:pt x="75328" y="35486"/>
                      <a:pt x="74375" y="27866"/>
                    </a:cubicBezTo>
                    <a:cubicBezTo>
                      <a:pt x="73423" y="22151"/>
                      <a:pt x="70565" y="14531"/>
                      <a:pt x="65803" y="97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ourgette"/>
                  <a:ea typeface="Courgette"/>
                  <a:cs typeface="Courgette"/>
                  <a:sym typeface="Courgette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9425456" y="2117660"/>
                <a:ext cx="57150" cy="57150"/>
              </a:xfrm>
              <a:custGeom>
                <a:rect b="b" l="l" r="r" t="t"/>
                <a:pathLst>
                  <a:path extrusionOk="0" h="57150" w="57150">
                    <a:moveTo>
                      <a:pt x="29570" y="59055"/>
                    </a:moveTo>
                    <a:cubicBezTo>
                      <a:pt x="44810" y="59055"/>
                      <a:pt x="60050" y="45720"/>
                      <a:pt x="59098" y="29528"/>
                    </a:cubicBezTo>
                    <a:cubicBezTo>
                      <a:pt x="58145" y="13335"/>
                      <a:pt x="45762" y="0"/>
                      <a:pt x="29570" y="0"/>
                    </a:cubicBezTo>
                    <a:cubicBezTo>
                      <a:pt x="14330" y="0"/>
                      <a:pt x="-910" y="13335"/>
                      <a:pt x="42" y="29528"/>
                    </a:cubicBezTo>
                    <a:cubicBezTo>
                      <a:pt x="42" y="45720"/>
                      <a:pt x="12425" y="59055"/>
                      <a:pt x="29570" y="590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ourgette"/>
                  <a:ea typeface="Courgette"/>
                  <a:cs typeface="Courgette"/>
                  <a:sym typeface="Courgette"/>
                </a:endParaRPr>
              </a:p>
            </p:txBody>
          </p:sp>
          <p:sp>
            <p:nvSpPr>
              <p:cNvPr id="171" name="Google Shape;171;p1"/>
              <p:cNvSpPr/>
              <p:nvPr/>
            </p:nvSpPr>
            <p:spPr>
              <a:xfrm>
                <a:off x="9574480" y="2105270"/>
                <a:ext cx="57150" cy="57150"/>
              </a:xfrm>
              <a:custGeom>
                <a:rect b="b" l="l" r="r" t="t"/>
                <a:pathLst>
                  <a:path extrusionOk="0" h="57150" w="57150">
                    <a:moveTo>
                      <a:pt x="35804" y="59062"/>
                    </a:moveTo>
                    <a:cubicBezTo>
                      <a:pt x="38661" y="58110"/>
                      <a:pt x="41519" y="58110"/>
                      <a:pt x="43424" y="57157"/>
                    </a:cubicBezTo>
                    <a:cubicBezTo>
                      <a:pt x="61521" y="52395"/>
                      <a:pt x="70094" y="30487"/>
                      <a:pt x="60569" y="14295"/>
                    </a:cubicBezTo>
                    <a:cubicBezTo>
                      <a:pt x="56759" y="7627"/>
                      <a:pt x="50091" y="2865"/>
                      <a:pt x="43424" y="960"/>
                    </a:cubicBezTo>
                    <a:cubicBezTo>
                      <a:pt x="32946" y="-1898"/>
                      <a:pt x="23421" y="1912"/>
                      <a:pt x="14849" y="8580"/>
                    </a:cubicBezTo>
                    <a:cubicBezTo>
                      <a:pt x="12944" y="10485"/>
                      <a:pt x="11039" y="12390"/>
                      <a:pt x="8181" y="13342"/>
                    </a:cubicBezTo>
                    <a:cubicBezTo>
                      <a:pt x="1514" y="19057"/>
                      <a:pt x="-2296" y="31440"/>
                      <a:pt x="1514" y="40012"/>
                    </a:cubicBezTo>
                    <a:cubicBezTo>
                      <a:pt x="2466" y="41917"/>
                      <a:pt x="3419" y="44775"/>
                      <a:pt x="4371" y="46680"/>
                    </a:cubicBezTo>
                    <a:cubicBezTo>
                      <a:pt x="10086" y="57157"/>
                      <a:pt x="24374" y="61920"/>
                      <a:pt x="35804" y="590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ourgette"/>
                  <a:ea typeface="Courgette"/>
                  <a:cs typeface="Courgette"/>
                  <a:sym typeface="Courgette"/>
                </a:endParaRPr>
              </a:p>
            </p:txBody>
          </p:sp>
          <p:sp>
            <p:nvSpPr>
              <p:cNvPr id="172" name="Google Shape;172;p1"/>
              <p:cNvSpPr/>
              <p:nvPr/>
            </p:nvSpPr>
            <p:spPr>
              <a:xfrm>
                <a:off x="9646717" y="2175018"/>
                <a:ext cx="47625" cy="47625"/>
              </a:xfrm>
              <a:custGeom>
                <a:rect b="b" l="l" r="r" t="t"/>
                <a:pathLst>
                  <a:path extrusionOk="0" h="47625" w="47625">
                    <a:moveTo>
                      <a:pt x="40719" y="3602"/>
                    </a:moveTo>
                    <a:cubicBezTo>
                      <a:pt x="31194" y="-2113"/>
                      <a:pt x="15954" y="-1160"/>
                      <a:pt x="8334" y="7412"/>
                    </a:cubicBezTo>
                    <a:cubicBezTo>
                      <a:pt x="7382" y="8365"/>
                      <a:pt x="7382" y="9317"/>
                      <a:pt x="6429" y="10270"/>
                    </a:cubicBezTo>
                    <a:cubicBezTo>
                      <a:pt x="-2143" y="20747"/>
                      <a:pt x="-2143" y="33130"/>
                      <a:pt x="6429" y="42655"/>
                    </a:cubicBezTo>
                    <a:cubicBezTo>
                      <a:pt x="7382" y="43607"/>
                      <a:pt x="7382" y="44560"/>
                      <a:pt x="8334" y="45512"/>
                    </a:cubicBezTo>
                    <a:cubicBezTo>
                      <a:pt x="15002" y="54085"/>
                      <a:pt x="28337" y="55037"/>
                      <a:pt x="37862" y="51227"/>
                    </a:cubicBezTo>
                    <a:cubicBezTo>
                      <a:pt x="47387" y="47417"/>
                      <a:pt x="55007" y="36940"/>
                      <a:pt x="54054" y="26462"/>
                    </a:cubicBezTo>
                    <a:cubicBezTo>
                      <a:pt x="54054" y="17890"/>
                      <a:pt x="49292" y="8365"/>
                      <a:pt x="40719" y="36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ourgette"/>
                  <a:ea typeface="Courgette"/>
                  <a:cs typeface="Courgette"/>
                  <a:sym typeface="Courgette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9598139" y="2286740"/>
                <a:ext cx="47625" cy="47625"/>
              </a:xfrm>
              <a:custGeom>
                <a:rect b="b" l="l" r="r" t="t"/>
                <a:pathLst>
                  <a:path extrusionOk="0" h="47625" w="47625">
                    <a:moveTo>
                      <a:pt x="38814" y="3323"/>
                    </a:moveTo>
                    <a:cubicBezTo>
                      <a:pt x="29289" y="-2392"/>
                      <a:pt x="15954" y="-487"/>
                      <a:pt x="8334" y="7133"/>
                    </a:cubicBezTo>
                    <a:cubicBezTo>
                      <a:pt x="7382" y="8085"/>
                      <a:pt x="6429" y="9038"/>
                      <a:pt x="6429" y="9038"/>
                    </a:cubicBezTo>
                    <a:cubicBezTo>
                      <a:pt x="-2143" y="17610"/>
                      <a:pt x="-2143" y="31898"/>
                      <a:pt x="6429" y="40470"/>
                    </a:cubicBezTo>
                    <a:cubicBezTo>
                      <a:pt x="7382" y="41423"/>
                      <a:pt x="8334" y="42375"/>
                      <a:pt x="8334" y="42375"/>
                    </a:cubicBezTo>
                    <a:cubicBezTo>
                      <a:pt x="15954" y="49043"/>
                      <a:pt x="26432" y="51900"/>
                      <a:pt x="35957" y="47138"/>
                    </a:cubicBezTo>
                    <a:cubicBezTo>
                      <a:pt x="44529" y="43328"/>
                      <a:pt x="52149" y="33803"/>
                      <a:pt x="51197" y="24278"/>
                    </a:cubicBezTo>
                    <a:cubicBezTo>
                      <a:pt x="50244" y="16658"/>
                      <a:pt x="46434" y="8085"/>
                      <a:pt x="38814" y="33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ourgette"/>
                  <a:ea typeface="Courgette"/>
                  <a:cs typeface="Courgette"/>
                  <a:sym typeface="Courgette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9148559" y="2447088"/>
                <a:ext cx="57150" cy="57150"/>
              </a:xfrm>
              <a:custGeom>
                <a:rect b="b" l="l" r="r" t="t"/>
                <a:pathLst>
                  <a:path extrusionOk="0" h="57150" w="57150">
                    <a:moveTo>
                      <a:pt x="6429" y="45857"/>
                    </a:moveTo>
                    <a:cubicBezTo>
                      <a:pt x="8334" y="47762"/>
                      <a:pt x="9287" y="48715"/>
                      <a:pt x="11192" y="50620"/>
                    </a:cubicBezTo>
                    <a:cubicBezTo>
                      <a:pt x="19764" y="59192"/>
                      <a:pt x="33099" y="61097"/>
                      <a:pt x="43577" y="56335"/>
                    </a:cubicBezTo>
                    <a:cubicBezTo>
                      <a:pt x="54054" y="51572"/>
                      <a:pt x="62627" y="41095"/>
                      <a:pt x="61674" y="29665"/>
                    </a:cubicBezTo>
                    <a:cubicBezTo>
                      <a:pt x="61674" y="19187"/>
                      <a:pt x="55959" y="9662"/>
                      <a:pt x="47387" y="3947"/>
                    </a:cubicBezTo>
                    <a:cubicBezTo>
                      <a:pt x="35957" y="-2720"/>
                      <a:pt x="20717" y="-815"/>
                      <a:pt x="11192" y="8710"/>
                    </a:cubicBezTo>
                    <a:cubicBezTo>
                      <a:pt x="9287" y="10615"/>
                      <a:pt x="8334" y="11567"/>
                      <a:pt x="6429" y="13472"/>
                    </a:cubicBezTo>
                    <a:cubicBezTo>
                      <a:pt x="-2143" y="22045"/>
                      <a:pt x="-2143" y="36332"/>
                      <a:pt x="6429" y="458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ourgette"/>
                  <a:ea typeface="Courgette"/>
                  <a:cs typeface="Courgette"/>
                  <a:sym typeface="Courgette"/>
                </a:endParaRPr>
              </a:p>
            </p:txBody>
          </p:sp>
        </p:grpSp>
        <p:sp>
          <p:nvSpPr>
            <p:cNvPr id="175" name="Google Shape;175;p1"/>
            <p:cNvSpPr/>
            <p:nvPr/>
          </p:nvSpPr>
          <p:spPr>
            <a:xfrm rot="928557">
              <a:off x="8322120" y="1873993"/>
              <a:ext cx="572963" cy="633908"/>
            </a:xfrm>
            <a:custGeom>
              <a:rect b="b" l="l" r="r" t="t"/>
              <a:pathLst>
                <a:path extrusionOk="0" h="633908" w="572963">
                  <a:moveTo>
                    <a:pt x="419544" y="342794"/>
                  </a:moveTo>
                  <a:cubicBezTo>
                    <a:pt x="433236" y="339222"/>
                    <a:pt x="449667" y="344699"/>
                    <a:pt x="455858" y="362320"/>
                  </a:cubicBezTo>
                  <a:cubicBezTo>
                    <a:pt x="485385" y="442330"/>
                    <a:pt x="510150" y="524245"/>
                    <a:pt x="541583" y="604255"/>
                  </a:cubicBezTo>
                  <a:cubicBezTo>
                    <a:pt x="547298" y="620448"/>
                    <a:pt x="529200" y="638545"/>
                    <a:pt x="513008" y="632830"/>
                  </a:cubicBezTo>
                  <a:cubicBezTo>
                    <a:pt x="442523" y="606160"/>
                    <a:pt x="392040" y="555678"/>
                    <a:pt x="332985" y="509958"/>
                  </a:cubicBezTo>
                  <a:cubicBezTo>
                    <a:pt x="322508" y="501385"/>
                    <a:pt x="312030" y="493765"/>
                    <a:pt x="301553" y="487098"/>
                  </a:cubicBezTo>
                  <a:cubicBezTo>
                    <a:pt x="284408" y="477573"/>
                    <a:pt x="272025" y="481383"/>
                    <a:pt x="263453" y="495670"/>
                  </a:cubicBezTo>
                  <a:cubicBezTo>
                    <a:pt x="248213" y="507100"/>
                    <a:pt x="236783" y="528055"/>
                    <a:pt x="222495" y="541390"/>
                  </a:cubicBezTo>
                  <a:cubicBezTo>
                    <a:pt x="197730" y="565203"/>
                    <a:pt x="175823" y="579490"/>
                    <a:pt x="141533" y="581395"/>
                  </a:cubicBezTo>
                  <a:cubicBezTo>
                    <a:pt x="126293" y="582348"/>
                    <a:pt x="113910" y="562345"/>
                    <a:pt x="123435" y="549963"/>
                  </a:cubicBezTo>
                  <a:cubicBezTo>
                    <a:pt x="162488" y="498528"/>
                    <a:pt x="198683" y="445188"/>
                    <a:pt x="203445" y="378513"/>
                  </a:cubicBezTo>
                  <a:cubicBezTo>
                    <a:pt x="205350" y="359463"/>
                    <a:pt x="234878" y="358510"/>
                    <a:pt x="233925" y="378513"/>
                  </a:cubicBezTo>
                  <a:cubicBezTo>
                    <a:pt x="232020" y="426138"/>
                    <a:pt x="215828" y="468048"/>
                    <a:pt x="194873" y="509005"/>
                  </a:cubicBezTo>
                  <a:cubicBezTo>
                    <a:pt x="232020" y="470905"/>
                    <a:pt x="258690" y="414708"/>
                    <a:pt x="317745" y="444235"/>
                  </a:cubicBezTo>
                  <a:cubicBezTo>
                    <a:pt x="373943" y="472810"/>
                    <a:pt x="414900" y="523293"/>
                    <a:pt x="466335" y="558535"/>
                  </a:cubicBezTo>
                  <a:cubicBezTo>
                    <a:pt x="439665" y="499480"/>
                    <a:pt x="414900" y="438520"/>
                    <a:pt x="399660" y="377560"/>
                  </a:cubicBezTo>
                  <a:cubicBezTo>
                    <a:pt x="394898" y="358987"/>
                    <a:pt x="405851" y="346366"/>
                    <a:pt x="419544" y="342794"/>
                  </a:cubicBezTo>
                  <a:close/>
                  <a:moveTo>
                    <a:pt x="204532" y="197999"/>
                  </a:moveTo>
                  <a:cubicBezTo>
                    <a:pt x="215649" y="200991"/>
                    <a:pt x="223686" y="217779"/>
                    <a:pt x="212970" y="227065"/>
                  </a:cubicBezTo>
                  <a:cubicBezTo>
                    <a:pt x="162488" y="270880"/>
                    <a:pt x="113910" y="316600"/>
                    <a:pt x="67238" y="364225"/>
                  </a:cubicBezTo>
                  <a:cubicBezTo>
                    <a:pt x="93908" y="365178"/>
                    <a:pt x="120578" y="361368"/>
                    <a:pt x="147248" y="351843"/>
                  </a:cubicBezTo>
                  <a:cubicBezTo>
                    <a:pt x="174870" y="342318"/>
                    <a:pt x="186300" y="386133"/>
                    <a:pt x="158678" y="395658"/>
                  </a:cubicBezTo>
                  <a:cubicBezTo>
                    <a:pt x="112005" y="410898"/>
                    <a:pt x="64380" y="411850"/>
                    <a:pt x="15803" y="400420"/>
                  </a:cubicBezTo>
                  <a:cubicBezTo>
                    <a:pt x="-390" y="396610"/>
                    <a:pt x="-5152" y="375655"/>
                    <a:pt x="6278" y="364225"/>
                  </a:cubicBezTo>
                  <a:cubicBezTo>
                    <a:pt x="64380" y="304218"/>
                    <a:pt x="126293" y="250878"/>
                    <a:pt x="192968" y="200395"/>
                  </a:cubicBezTo>
                  <a:cubicBezTo>
                    <a:pt x="196778" y="197538"/>
                    <a:pt x="200826" y="197002"/>
                    <a:pt x="204532" y="197999"/>
                  </a:cubicBezTo>
                  <a:close/>
                  <a:moveTo>
                    <a:pt x="445738" y="150389"/>
                  </a:moveTo>
                  <a:cubicBezTo>
                    <a:pt x="460145" y="150389"/>
                    <a:pt x="475385" y="153723"/>
                    <a:pt x="487291" y="156580"/>
                  </a:cubicBezTo>
                  <a:cubicBezTo>
                    <a:pt x="516818" y="164200"/>
                    <a:pt x="542536" y="179440"/>
                    <a:pt x="566348" y="198490"/>
                  </a:cubicBezTo>
                  <a:cubicBezTo>
                    <a:pt x="577778" y="207063"/>
                    <a:pt x="573016" y="225160"/>
                    <a:pt x="562538" y="231828"/>
                  </a:cubicBezTo>
                  <a:cubicBezTo>
                    <a:pt x="523486" y="254688"/>
                    <a:pt x="483481" y="277548"/>
                    <a:pt x="443476" y="300408"/>
                  </a:cubicBezTo>
                  <a:cubicBezTo>
                    <a:pt x="420616" y="313743"/>
                    <a:pt x="399661" y="278500"/>
                    <a:pt x="422521" y="265165"/>
                  </a:cubicBezTo>
                  <a:cubicBezTo>
                    <a:pt x="452048" y="247068"/>
                    <a:pt x="482528" y="229923"/>
                    <a:pt x="512056" y="211825"/>
                  </a:cubicBezTo>
                  <a:cubicBezTo>
                    <a:pt x="499673" y="205158"/>
                    <a:pt x="486338" y="199443"/>
                    <a:pt x="472051" y="196585"/>
                  </a:cubicBezTo>
                  <a:cubicBezTo>
                    <a:pt x="452048" y="192775"/>
                    <a:pt x="428236" y="198490"/>
                    <a:pt x="412043" y="186108"/>
                  </a:cubicBezTo>
                  <a:cubicBezTo>
                    <a:pt x="404423" y="180393"/>
                    <a:pt x="403471" y="171820"/>
                    <a:pt x="409186" y="164200"/>
                  </a:cubicBezTo>
                  <a:cubicBezTo>
                    <a:pt x="417759" y="153723"/>
                    <a:pt x="431332" y="150389"/>
                    <a:pt x="445738" y="150389"/>
                  </a:cubicBezTo>
                  <a:close/>
                  <a:moveTo>
                    <a:pt x="350928" y="625"/>
                  </a:moveTo>
                  <a:cubicBezTo>
                    <a:pt x="399125" y="9806"/>
                    <a:pt x="400375" y="117528"/>
                    <a:pt x="398708" y="150865"/>
                  </a:cubicBezTo>
                  <a:cubicBezTo>
                    <a:pt x="396803" y="176583"/>
                    <a:pt x="357750" y="176583"/>
                    <a:pt x="358703" y="150865"/>
                  </a:cubicBezTo>
                  <a:cubicBezTo>
                    <a:pt x="359655" y="123243"/>
                    <a:pt x="358703" y="95620"/>
                    <a:pt x="352035" y="68950"/>
                  </a:cubicBezTo>
                  <a:cubicBezTo>
                    <a:pt x="349178" y="56568"/>
                    <a:pt x="351083" y="44185"/>
                    <a:pt x="336795" y="47995"/>
                  </a:cubicBezTo>
                  <a:cubicBezTo>
                    <a:pt x="326318" y="50853"/>
                    <a:pt x="321555" y="64188"/>
                    <a:pt x="316793" y="72760"/>
                  </a:cubicBezTo>
                  <a:cubicBezTo>
                    <a:pt x="292028" y="114670"/>
                    <a:pt x="273930" y="158485"/>
                    <a:pt x="258690" y="204205"/>
                  </a:cubicBezTo>
                  <a:cubicBezTo>
                    <a:pt x="251070" y="226113"/>
                    <a:pt x="217733" y="216588"/>
                    <a:pt x="226305" y="194680"/>
                  </a:cubicBezTo>
                  <a:cubicBezTo>
                    <a:pt x="238688" y="153723"/>
                    <a:pt x="253928" y="113718"/>
                    <a:pt x="272978" y="75618"/>
                  </a:cubicBezTo>
                  <a:cubicBezTo>
                    <a:pt x="284408" y="51805"/>
                    <a:pt x="299648" y="13705"/>
                    <a:pt x="327270" y="3228"/>
                  </a:cubicBezTo>
                  <a:cubicBezTo>
                    <a:pt x="336200" y="13"/>
                    <a:pt x="344043" y="-686"/>
                    <a:pt x="350928" y="6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9106510" y="3129761"/>
              <a:ext cx="327151" cy="321958"/>
            </a:xfrm>
            <a:custGeom>
              <a:rect b="b" l="l" r="r" t="t"/>
              <a:pathLst>
                <a:path extrusionOk="0" h="590550" w="600075">
                  <a:moveTo>
                    <a:pt x="558325" y="304238"/>
                  </a:moveTo>
                  <a:cubicBezTo>
                    <a:pt x="518320" y="334718"/>
                    <a:pt x="477363" y="308048"/>
                    <a:pt x="436405" y="295665"/>
                  </a:cubicBezTo>
                  <a:cubicBezTo>
                    <a:pt x="397353" y="283283"/>
                    <a:pt x="356395" y="279473"/>
                    <a:pt x="315438" y="277568"/>
                  </a:cubicBezTo>
                  <a:cubicBezTo>
                    <a:pt x="308770" y="277568"/>
                    <a:pt x="302103" y="276615"/>
                    <a:pt x="294483" y="276615"/>
                  </a:cubicBezTo>
                  <a:cubicBezTo>
                    <a:pt x="292578" y="272805"/>
                    <a:pt x="289720" y="268995"/>
                    <a:pt x="287815" y="266138"/>
                  </a:cubicBezTo>
                  <a:cubicBezTo>
                    <a:pt x="333535" y="194700"/>
                    <a:pt x="380208" y="123263"/>
                    <a:pt x="428785" y="52778"/>
                  </a:cubicBezTo>
                  <a:cubicBezTo>
                    <a:pt x="450693" y="20393"/>
                    <a:pt x="398305" y="-10087"/>
                    <a:pt x="376398" y="22298"/>
                  </a:cubicBezTo>
                  <a:cubicBezTo>
                    <a:pt x="343060" y="73733"/>
                    <a:pt x="309723" y="125168"/>
                    <a:pt x="276385" y="176603"/>
                  </a:cubicBezTo>
                  <a:cubicBezTo>
                    <a:pt x="275433" y="166125"/>
                    <a:pt x="274480" y="155648"/>
                    <a:pt x="273528" y="145170"/>
                  </a:cubicBezTo>
                  <a:cubicBezTo>
                    <a:pt x="271623" y="123263"/>
                    <a:pt x="268765" y="101355"/>
                    <a:pt x="266860" y="79448"/>
                  </a:cubicBezTo>
                  <a:cubicBezTo>
                    <a:pt x="265908" y="71828"/>
                    <a:pt x="258288" y="43253"/>
                    <a:pt x="257335" y="28965"/>
                  </a:cubicBezTo>
                  <a:cubicBezTo>
                    <a:pt x="258288" y="28013"/>
                    <a:pt x="258288" y="27060"/>
                    <a:pt x="259240" y="26108"/>
                  </a:cubicBezTo>
                  <a:cubicBezTo>
                    <a:pt x="259240" y="25155"/>
                    <a:pt x="260193" y="24203"/>
                    <a:pt x="260193" y="23250"/>
                  </a:cubicBezTo>
                  <a:cubicBezTo>
                    <a:pt x="264003" y="15630"/>
                    <a:pt x="262098" y="8010"/>
                    <a:pt x="255430" y="3248"/>
                  </a:cubicBezTo>
                  <a:cubicBezTo>
                    <a:pt x="254478" y="2295"/>
                    <a:pt x="253525" y="2295"/>
                    <a:pt x="252573" y="1343"/>
                  </a:cubicBezTo>
                  <a:cubicBezTo>
                    <a:pt x="247810" y="-1515"/>
                    <a:pt x="239238" y="390"/>
                    <a:pt x="234475" y="5153"/>
                  </a:cubicBezTo>
                  <a:cubicBezTo>
                    <a:pt x="218283" y="23250"/>
                    <a:pt x="225903" y="58493"/>
                    <a:pt x="226855" y="80400"/>
                  </a:cubicBezTo>
                  <a:cubicBezTo>
                    <a:pt x="227808" y="109928"/>
                    <a:pt x="228760" y="139455"/>
                    <a:pt x="229713" y="168983"/>
                  </a:cubicBezTo>
                  <a:cubicBezTo>
                    <a:pt x="203043" y="125168"/>
                    <a:pt x="174468" y="82305"/>
                    <a:pt x="139225" y="47063"/>
                  </a:cubicBezTo>
                  <a:cubicBezTo>
                    <a:pt x="120175" y="28013"/>
                    <a:pt x="91600" y="56588"/>
                    <a:pt x="109698" y="76590"/>
                  </a:cubicBezTo>
                  <a:cubicBezTo>
                    <a:pt x="158275" y="128978"/>
                    <a:pt x="190660" y="197558"/>
                    <a:pt x="224950" y="260423"/>
                  </a:cubicBezTo>
                  <a:cubicBezTo>
                    <a:pt x="222093" y="265185"/>
                    <a:pt x="219235" y="268995"/>
                    <a:pt x="216378" y="273758"/>
                  </a:cubicBezTo>
                  <a:cubicBezTo>
                    <a:pt x="150655" y="270900"/>
                    <a:pt x="85885" y="266138"/>
                    <a:pt x="20163" y="255660"/>
                  </a:cubicBezTo>
                  <a:cubicBezTo>
                    <a:pt x="160" y="252803"/>
                    <a:pt x="-9365" y="283283"/>
                    <a:pt x="12543" y="288045"/>
                  </a:cubicBezTo>
                  <a:cubicBezTo>
                    <a:pt x="72550" y="302333"/>
                    <a:pt x="132558" y="309953"/>
                    <a:pt x="192565" y="315668"/>
                  </a:cubicBezTo>
                  <a:cubicBezTo>
                    <a:pt x="146845" y="393773"/>
                    <a:pt x="103030" y="472830"/>
                    <a:pt x="61120" y="552840"/>
                  </a:cubicBezTo>
                  <a:cubicBezTo>
                    <a:pt x="47785" y="578558"/>
                    <a:pt x="84933" y="600465"/>
                    <a:pt x="100173" y="575700"/>
                  </a:cubicBezTo>
                  <a:cubicBezTo>
                    <a:pt x="143035" y="502358"/>
                    <a:pt x="186850" y="429015"/>
                    <a:pt x="230665" y="357578"/>
                  </a:cubicBezTo>
                  <a:cubicBezTo>
                    <a:pt x="228760" y="422348"/>
                    <a:pt x="225903" y="487118"/>
                    <a:pt x="230665" y="549983"/>
                  </a:cubicBezTo>
                  <a:cubicBezTo>
                    <a:pt x="233523" y="586178"/>
                    <a:pt x="282100" y="585225"/>
                    <a:pt x="285910" y="549983"/>
                  </a:cubicBezTo>
                  <a:cubicBezTo>
                    <a:pt x="293530" y="489023"/>
                    <a:pt x="291625" y="425205"/>
                    <a:pt x="287815" y="362340"/>
                  </a:cubicBezTo>
                  <a:cubicBezTo>
                    <a:pt x="299245" y="380438"/>
                    <a:pt x="310675" y="399488"/>
                    <a:pt x="322105" y="418538"/>
                  </a:cubicBezTo>
                  <a:cubicBezTo>
                    <a:pt x="335440" y="440445"/>
                    <a:pt x="347823" y="462353"/>
                    <a:pt x="359253" y="485213"/>
                  </a:cubicBezTo>
                  <a:cubicBezTo>
                    <a:pt x="364015" y="494738"/>
                    <a:pt x="368778" y="505215"/>
                    <a:pt x="373540" y="514740"/>
                  </a:cubicBezTo>
                  <a:cubicBezTo>
                    <a:pt x="374493" y="516645"/>
                    <a:pt x="383065" y="548078"/>
                    <a:pt x="390685" y="550935"/>
                  </a:cubicBezTo>
                  <a:cubicBezTo>
                    <a:pt x="389733" y="554745"/>
                    <a:pt x="389733" y="558555"/>
                    <a:pt x="390685" y="563318"/>
                  </a:cubicBezTo>
                  <a:cubicBezTo>
                    <a:pt x="391638" y="566175"/>
                    <a:pt x="391638" y="568080"/>
                    <a:pt x="392590" y="570938"/>
                  </a:cubicBezTo>
                  <a:cubicBezTo>
                    <a:pt x="399258" y="596655"/>
                    <a:pt x="430690" y="596655"/>
                    <a:pt x="444978" y="577605"/>
                  </a:cubicBezTo>
                  <a:cubicBezTo>
                    <a:pt x="464980" y="549030"/>
                    <a:pt x="421165" y="483308"/>
                    <a:pt x="406878" y="457590"/>
                  </a:cubicBezTo>
                  <a:cubicBezTo>
                    <a:pt x="383065" y="413775"/>
                    <a:pt x="356395" y="372818"/>
                    <a:pt x="329725" y="330908"/>
                  </a:cubicBezTo>
                  <a:cubicBezTo>
                    <a:pt x="334488" y="331860"/>
                    <a:pt x="340203" y="331860"/>
                    <a:pt x="344965" y="332813"/>
                  </a:cubicBezTo>
                  <a:cubicBezTo>
                    <a:pt x="428785" y="343290"/>
                    <a:pt x="518320" y="414728"/>
                    <a:pt x="596425" y="353768"/>
                  </a:cubicBezTo>
                  <a:cubicBezTo>
                    <a:pt x="623095" y="331860"/>
                    <a:pt x="585948" y="283283"/>
                    <a:pt x="558325" y="3042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</p:grpSp>
      <p:grpSp>
        <p:nvGrpSpPr>
          <p:cNvPr id="177" name="Google Shape;177;p1"/>
          <p:cNvGrpSpPr/>
          <p:nvPr/>
        </p:nvGrpSpPr>
        <p:grpSpPr>
          <a:xfrm>
            <a:off x="2744798" y="1714548"/>
            <a:ext cx="1366223" cy="1815306"/>
            <a:chOff x="2744798" y="1327367"/>
            <a:chExt cx="1366223" cy="1815306"/>
          </a:xfrm>
        </p:grpSpPr>
        <p:sp>
          <p:nvSpPr>
            <p:cNvPr id="178" name="Google Shape;178;p1"/>
            <p:cNvSpPr/>
            <p:nvPr/>
          </p:nvSpPr>
          <p:spPr>
            <a:xfrm>
              <a:off x="3622482" y="2261725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13457" y="9647"/>
                  </a:moveTo>
                  <a:cubicBezTo>
                    <a:pt x="12505" y="10600"/>
                    <a:pt x="11552" y="11552"/>
                    <a:pt x="9647" y="13457"/>
                  </a:cubicBezTo>
                  <a:cubicBezTo>
                    <a:pt x="-2735" y="25840"/>
                    <a:pt x="-3688" y="47747"/>
                    <a:pt x="9647" y="60130"/>
                  </a:cubicBezTo>
                  <a:cubicBezTo>
                    <a:pt x="22982" y="72512"/>
                    <a:pt x="42985" y="73465"/>
                    <a:pt x="56320" y="60130"/>
                  </a:cubicBezTo>
                  <a:cubicBezTo>
                    <a:pt x="57272" y="59177"/>
                    <a:pt x="58225" y="58225"/>
                    <a:pt x="60130" y="56320"/>
                  </a:cubicBezTo>
                  <a:cubicBezTo>
                    <a:pt x="72512" y="43937"/>
                    <a:pt x="73465" y="22030"/>
                    <a:pt x="60130" y="9647"/>
                  </a:cubicBezTo>
                  <a:cubicBezTo>
                    <a:pt x="46795" y="-2735"/>
                    <a:pt x="26792" y="-3688"/>
                    <a:pt x="13457" y="96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4025296" y="2559870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6782" y="32489"/>
                  </a:moveTo>
                  <a:cubicBezTo>
                    <a:pt x="83924" y="22964"/>
                    <a:pt x="78209" y="15344"/>
                    <a:pt x="70589" y="9629"/>
                  </a:cubicBezTo>
                  <a:cubicBezTo>
                    <a:pt x="62017" y="2962"/>
                    <a:pt x="54397" y="1057"/>
                    <a:pt x="43919" y="104"/>
                  </a:cubicBezTo>
                  <a:cubicBezTo>
                    <a:pt x="42014" y="104"/>
                    <a:pt x="41062" y="104"/>
                    <a:pt x="39157" y="104"/>
                  </a:cubicBezTo>
                  <a:cubicBezTo>
                    <a:pt x="29632" y="-848"/>
                    <a:pt x="17249" y="4867"/>
                    <a:pt x="11534" y="11534"/>
                  </a:cubicBezTo>
                  <a:cubicBezTo>
                    <a:pt x="4867" y="19154"/>
                    <a:pt x="-848" y="29632"/>
                    <a:pt x="104" y="39157"/>
                  </a:cubicBezTo>
                  <a:cubicBezTo>
                    <a:pt x="104" y="41062"/>
                    <a:pt x="104" y="42014"/>
                    <a:pt x="104" y="43919"/>
                  </a:cubicBezTo>
                  <a:cubicBezTo>
                    <a:pt x="1057" y="51539"/>
                    <a:pt x="2009" y="59159"/>
                    <a:pt x="5819" y="65827"/>
                  </a:cubicBezTo>
                  <a:cubicBezTo>
                    <a:pt x="10582" y="74399"/>
                    <a:pt x="18202" y="80114"/>
                    <a:pt x="26774" y="83924"/>
                  </a:cubicBezTo>
                  <a:cubicBezTo>
                    <a:pt x="42014" y="90592"/>
                    <a:pt x="62969" y="87734"/>
                    <a:pt x="74399" y="74399"/>
                  </a:cubicBezTo>
                  <a:cubicBezTo>
                    <a:pt x="85829" y="63922"/>
                    <a:pt x="90592" y="47729"/>
                    <a:pt x="86782" y="324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3072385" y="308552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18441" y="4060"/>
                  </a:moveTo>
                  <a:cubicBezTo>
                    <a:pt x="15584" y="5965"/>
                    <a:pt x="11773" y="8822"/>
                    <a:pt x="8916" y="10727"/>
                  </a:cubicBezTo>
                  <a:cubicBezTo>
                    <a:pt x="4154" y="15490"/>
                    <a:pt x="1296" y="22157"/>
                    <a:pt x="344" y="28825"/>
                  </a:cubicBezTo>
                  <a:cubicBezTo>
                    <a:pt x="-609" y="35492"/>
                    <a:pt x="344" y="43112"/>
                    <a:pt x="4154" y="48827"/>
                  </a:cubicBezTo>
                  <a:cubicBezTo>
                    <a:pt x="11773" y="60257"/>
                    <a:pt x="25109" y="66925"/>
                    <a:pt x="39396" y="63115"/>
                  </a:cubicBezTo>
                  <a:cubicBezTo>
                    <a:pt x="43206" y="62162"/>
                    <a:pt x="47016" y="60257"/>
                    <a:pt x="49873" y="58352"/>
                  </a:cubicBezTo>
                  <a:cubicBezTo>
                    <a:pt x="56541" y="55495"/>
                    <a:pt x="62256" y="45970"/>
                    <a:pt x="64161" y="39302"/>
                  </a:cubicBezTo>
                  <a:cubicBezTo>
                    <a:pt x="66066" y="31682"/>
                    <a:pt x="65114" y="21205"/>
                    <a:pt x="61304" y="14537"/>
                  </a:cubicBezTo>
                  <a:cubicBezTo>
                    <a:pt x="52731" y="1202"/>
                    <a:pt x="33681" y="-4513"/>
                    <a:pt x="18441" y="40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3689157" y="2851172"/>
              <a:ext cx="104775" cy="104775"/>
            </a:xfrm>
            <a:custGeom>
              <a:rect b="b" l="l" r="r" t="t"/>
              <a:pathLst>
                <a:path extrusionOk="0" h="104775" w="104775">
                  <a:moveTo>
                    <a:pt x="81617" y="7505"/>
                  </a:moveTo>
                  <a:cubicBezTo>
                    <a:pt x="80665" y="7505"/>
                    <a:pt x="80665" y="7505"/>
                    <a:pt x="81617" y="7505"/>
                  </a:cubicBezTo>
                  <a:cubicBezTo>
                    <a:pt x="61615" y="-3925"/>
                    <a:pt x="37802" y="-2020"/>
                    <a:pt x="20657" y="11315"/>
                  </a:cubicBezTo>
                  <a:cubicBezTo>
                    <a:pt x="11132" y="17983"/>
                    <a:pt x="4465" y="27508"/>
                    <a:pt x="1607" y="38938"/>
                  </a:cubicBezTo>
                  <a:cubicBezTo>
                    <a:pt x="-1250" y="50368"/>
                    <a:pt x="-298" y="62750"/>
                    <a:pt x="4465" y="74180"/>
                  </a:cubicBezTo>
                  <a:cubicBezTo>
                    <a:pt x="8275" y="82753"/>
                    <a:pt x="13037" y="89420"/>
                    <a:pt x="20657" y="96088"/>
                  </a:cubicBezTo>
                  <a:cubicBezTo>
                    <a:pt x="30182" y="103708"/>
                    <a:pt x="41612" y="107518"/>
                    <a:pt x="53042" y="107518"/>
                  </a:cubicBezTo>
                  <a:cubicBezTo>
                    <a:pt x="62567" y="107518"/>
                    <a:pt x="72092" y="104660"/>
                    <a:pt x="80665" y="99898"/>
                  </a:cubicBezTo>
                  <a:cubicBezTo>
                    <a:pt x="91142" y="94183"/>
                    <a:pt x="102572" y="79895"/>
                    <a:pt x="105430" y="67513"/>
                  </a:cubicBezTo>
                  <a:cubicBezTo>
                    <a:pt x="105430" y="67513"/>
                    <a:pt x="105430" y="66560"/>
                    <a:pt x="105430" y="66560"/>
                  </a:cubicBezTo>
                  <a:cubicBezTo>
                    <a:pt x="107335" y="55130"/>
                    <a:pt x="107335" y="43700"/>
                    <a:pt x="102572" y="32270"/>
                  </a:cubicBezTo>
                  <a:cubicBezTo>
                    <a:pt x="97810" y="22745"/>
                    <a:pt x="91142" y="13220"/>
                    <a:pt x="81617" y="75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2804840" y="2131410"/>
              <a:ext cx="114300" cy="123825"/>
            </a:xfrm>
            <a:custGeom>
              <a:rect b="b" l="l" r="r" t="t"/>
              <a:pathLst>
                <a:path extrusionOk="0" h="123825" w="114300">
                  <a:moveTo>
                    <a:pt x="4465" y="92064"/>
                  </a:moveTo>
                  <a:cubicBezTo>
                    <a:pt x="11132" y="108256"/>
                    <a:pt x="23515" y="119686"/>
                    <a:pt x="40660" y="124449"/>
                  </a:cubicBezTo>
                  <a:cubicBezTo>
                    <a:pt x="58757" y="129211"/>
                    <a:pt x="81617" y="124449"/>
                    <a:pt x="94952" y="110161"/>
                  </a:cubicBezTo>
                  <a:cubicBezTo>
                    <a:pt x="105430" y="97779"/>
                    <a:pt x="114955" y="82539"/>
                    <a:pt x="116860" y="66346"/>
                  </a:cubicBezTo>
                  <a:cubicBezTo>
                    <a:pt x="118765" y="54916"/>
                    <a:pt x="115907" y="43486"/>
                    <a:pt x="114002" y="33009"/>
                  </a:cubicBezTo>
                  <a:cubicBezTo>
                    <a:pt x="109240" y="10149"/>
                    <a:pt x="80665" y="-5091"/>
                    <a:pt x="58757" y="1576"/>
                  </a:cubicBezTo>
                  <a:cubicBezTo>
                    <a:pt x="48280" y="5386"/>
                    <a:pt x="37802" y="8244"/>
                    <a:pt x="28277" y="15864"/>
                  </a:cubicBezTo>
                  <a:cubicBezTo>
                    <a:pt x="18752" y="23484"/>
                    <a:pt x="10180" y="34914"/>
                    <a:pt x="5417" y="46344"/>
                  </a:cubicBezTo>
                  <a:cubicBezTo>
                    <a:pt x="3512" y="49201"/>
                    <a:pt x="2560" y="53011"/>
                    <a:pt x="1607" y="55869"/>
                  </a:cubicBezTo>
                  <a:cubicBezTo>
                    <a:pt x="1607" y="55869"/>
                    <a:pt x="1607" y="55869"/>
                    <a:pt x="1607" y="56821"/>
                  </a:cubicBezTo>
                  <a:cubicBezTo>
                    <a:pt x="1607" y="56821"/>
                    <a:pt x="1607" y="56821"/>
                    <a:pt x="1607" y="56821"/>
                  </a:cubicBezTo>
                  <a:cubicBezTo>
                    <a:pt x="-1250" y="67299"/>
                    <a:pt x="-298" y="79681"/>
                    <a:pt x="4465" y="920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2744798" y="1327367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45006" y="3937"/>
                  </a:moveTo>
                  <a:cubicBezTo>
                    <a:pt x="35481" y="-1778"/>
                    <a:pt x="25003" y="-825"/>
                    <a:pt x="15478" y="3937"/>
                  </a:cubicBezTo>
                  <a:cubicBezTo>
                    <a:pt x="14526" y="3937"/>
                    <a:pt x="13573" y="4890"/>
                    <a:pt x="13573" y="4890"/>
                  </a:cubicBezTo>
                  <a:cubicBezTo>
                    <a:pt x="-4524" y="14415"/>
                    <a:pt x="-4524" y="42990"/>
                    <a:pt x="13573" y="52515"/>
                  </a:cubicBezTo>
                  <a:cubicBezTo>
                    <a:pt x="14526" y="52515"/>
                    <a:pt x="15478" y="53467"/>
                    <a:pt x="15478" y="53467"/>
                  </a:cubicBezTo>
                  <a:cubicBezTo>
                    <a:pt x="25003" y="58230"/>
                    <a:pt x="35481" y="59182"/>
                    <a:pt x="45006" y="53467"/>
                  </a:cubicBezTo>
                  <a:cubicBezTo>
                    <a:pt x="53578" y="48705"/>
                    <a:pt x="59293" y="39180"/>
                    <a:pt x="59293" y="28702"/>
                  </a:cubicBezTo>
                  <a:cubicBezTo>
                    <a:pt x="59293" y="18225"/>
                    <a:pt x="54531" y="8700"/>
                    <a:pt x="45006" y="39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</p:grpSp>
      <p:pic>
        <p:nvPicPr>
          <p:cNvPr id="184" name="Google Shape;18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-26623"/>
            <a:ext cx="1380860" cy="94102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"/>
          <p:cNvSpPr/>
          <p:nvPr/>
        </p:nvSpPr>
        <p:spPr>
          <a:xfrm>
            <a:off x="11090205" y="6177320"/>
            <a:ext cx="929075" cy="53988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gett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pic>
      <p:pic>
        <p:nvPicPr>
          <p:cNvPr descr="Un primer plano de una señal" id="192" name="Google Shape;192;p2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21" l="0" r="0" t="121"/>
          <a:stretch/>
        </p:blipFill>
        <p:spPr>
          <a:xfrm>
            <a:off x="10758732" y="3234733"/>
            <a:ext cx="1433270" cy="3623267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pic>
      <p:sp>
        <p:nvSpPr>
          <p:cNvPr id="193" name="Google Shape;193;p2"/>
          <p:cNvSpPr/>
          <p:nvPr/>
        </p:nvSpPr>
        <p:spPr>
          <a:xfrm rot="-4020000">
            <a:off x="10009075" y="4294765"/>
            <a:ext cx="3971855" cy="1701083"/>
          </a:xfrm>
          <a:custGeom>
            <a:rect b="b" l="l" r="r" t="t"/>
            <a:pathLst>
              <a:path extrusionOk="0" h="1701083" w="3971855">
                <a:moveTo>
                  <a:pt x="3971855" y="221577"/>
                </a:moveTo>
                <a:lnTo>
                  <a:pt x="486358" y="1701083"/>
                </a:lnTo>
                <a:lnTo>
                  <a:pt x="0" y="555296"/>
                </a:lnTo>
                <a:lnTo>
                  <a:pt x="14557" y="502257"/>
                </a:lnTo>
                <a:cubicBezTo>
                  <a:pt x="30005" y="446259"/>
                  <a:pt x="33866" y="438535"/>
                  <a:pt x="80209" y="365159"/>
                </a:cubicBezTo>
                <a:cubicBezTo>
                  <a:pt x="84071" y="301439"/>
                  <a:pt x="174826" y="247373"/>
                  <a:pt x="184480" y="241579"/>
                </a:cubicBezTo>
                <a:cubicBezTo>
                  <a:pt x="236616" y="202960"/>
                  <a:pt x="236616" y="133446"/>
                  <a:pt x="300336" y="173997"/>
                </a:cubicBezTo>
                <a:cubicBezTo>
                  <a:pt x="315783" y="185583"/>
                  <a:pt x="365988" y="195237"/>
                  <a:pt x="452881" y="141171"/>
                </a:cubicBezTo>
                <a:cubicBezTo>
                  <a:pt x="455777" y="120895"/>
                  <a:pt x="589012" y="110397"/>
                  <a:pt x="620420" y="120262"/>
                </a:cubicBezTo>
                <a:lnTo>
                  <a:pt x="625391" y="125667"/>
                </a:lnTo>
                <a:lnTo>
                  <a:pt x="609286" y="137308"/>
                </a:lnTo>
                <a:cubicBezTo>
                  <a:pt x="619665" y="133205"/>
                  <a:pt x="625066" y="129766"/>
                  <a:pt x="626563" y="126941"/>
                </a:cubicBezTo>
                <a:lnTo>
                  <a:pt x="625391" y="125667"/>
                </a:lnTo>
                <a:lnTo>
                  <a:pt x="635972" y="118018"/>
                </a:lnTo>
                <a:cubicBezTo>
                  <a:pt x="687399" y="89217"/>
                  <a:pt x="671560" y="164826"/>
                  <a:pt x="769555" y="154688"/>
                </a:cubicBezTo>
                <a:cubicBezTo>
                  <a:pt x="777279" y="204892"/>
                  <a:pt x="812036" y="191375"/>
                  <a:pt x="918236" y="139241"/>
                </a:cubicBezTo>
                <a:cubicBezTo>
                  <a:pt x="952993" y="158550"/>
                  <a:pt x="972303" y="145032"/>
                  <a:pt x="1010921" y="133447"/>
                </a:cubicBezTo>
                <a:cubicBezTo>
                  <a:pt x="1049540" y="121861"/>
                  <a:pt x="1109400" y="112207"/>
                  <a:pt x="1227186" y="141171"/>
                </a:cubicBezTo>
                <a:cubicBezTo>
                  <a:pt x="1370076" y="183651"/>
                  <a:pt x="1443451" y="181721"/>
                  <a:pt x="1536136" y="145032"/>
                </a:cubicBezTo>
                <a:cubicBezTo>
                  <a:pt x="1603720" y="110275"/>
                  <a:pt x="1665510" y="127654"/>
                  <a:pt x="1845086" y="152756"/>
                </a:cubicBezTo>
                <a:cubicBezTo>
                  <a:pt x="2001493" y="148894"/>
                  <a:pt x="2018871" y="133447"/>
                  <a:pt x="2047836" y="164341"/>
                </a:cubicBezTo>
                <a:cubicBezTo>
                  <a:pt x="2059422" y="170136"/>
                  <a:pt x="2179140" y="191375"/>
                  <a:pt x="2246721" y="141170"/>
                </a:cubicBezTo>
                <a:cubicBezTo>
                  <a:pt x="2312373" y="116069"/>
                  <a:pt x="2434023" y="33038"/>
                  <a:pt x="2476504" y="38832"/>
                </a:cubicBezTo>
                <a:cubicBezTo>
                  <a:pt x="2534432" y="7936"/>
                  <a:pt x="2578843" y="17590"/>
                  <a:pt x="2729456" y="2143"/>
                </a:cubicBezTo>
                <a:cubicBezTo>
                  <a:pt x="2856898" y="-13305"/>
                  <a:pt x="2986272" y="60071"/>
                  <a:pt x="3090542" y="52347"/>
                </a:cubicBezTo>
                <a:cubicBezTo>
                  <a:pt x="3210260" y="123793"/>
                  <a:pt x="3370527" y="63932"/>
                  <a:pt x="3449697" y="117999"/>
                </a:cubicBezTo>
                <a:cubicBezTo>
                  <a:pt x="3521140" y="119931"/>
                  <a:pt x="3710372" y="145032"/>
                  <a:pt x="3806920" y="193307"/>
                </a:cubicBezTo>
                <a:cubicBezTo>
                  <a:pt x="3841194" y="203444"/>
                  <a:pt x="3872209" y="209237"/>
                  <a:pt x="3901536" y="2133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grpSp>
        <p:nvGrpSpPr>
          <p:cNvPr descr="Asignar PIN&#10;" id="194" name="Google Shape;194;p2"/>
          <p:cNvGrpSpPr/>
          <p:nvPr/>
        </p:nvGrpSpPr>
        <p:grpSpPr>
          <a:xfrm>
            <a:off x="5707246" y="2535706"/>
            <a:ext cx="248754" cy="340309"/>
            <a:chOff x="6992937" y="1294765"/>
            <a:chExt cx="731520" cy="1000760"/>
          </a:xfrm>
        </p:grpSpPr>
        <p:sp>
          <p:nvSpPr>
            <p:cNvPr id="195" name="Google Shape;195;p2"/>
            <p:cNvSpPr/>
            <p:nvPr/>
          </p:nvSpPr>
          <p:spPr>
            <a:xfrm>
              <a:off x="7334827" y="1905000"/>
              <a:ext cx="47740" cy="390525"/>
            </a:xfrm>
            <a:prstGeom prst="rect">
              <a:avLst/>
            </a:prstGeom>
            <a:gradFill>
              <a:gsLst>
                <a:gs pos="0">
                  <a:srgbClr val="F1FAFE"/>
                </a:gs>
                <a:gs pos="74000">
                  <a:srgbClr val="85DEFF"/>
                </a:gs>
                <a:gs pos="83000">
                  <a:srgbClr val="85DEFF"/>
                </a:gs>
                <a:gs pos="100000">
                  <a:srgbClr val="ADE8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992937" y="1294765"/>
              <a:ext cx="731520" cy="7315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</p:grpSp>
      <p:grpSp>
        <p:nvGrpSpPr>
          <p:cNvPr descr="Asignar PIN&#10;" id="197" name="Google Shape;197;p2"/>
          <p:cNvGrpSpPr/>
          <p:nvPr/>
        </p:nvGrpSpPr>
        <p:grpSpPr>
          <a:xfrm>
            <a:off x="866775" y="1796466"/>
            <a:ext cx="248754" cy="340309"/>
            <a:chOff x="6992937" y="1294765"/>
            <a:chExt cx="731520" cy="1000760"/>
          </a:xfrm>
        </p:grpSpPr>
        <p:sp>
          <p:nvSpPr>
            <p:cNvPr id="198" name="Google Shape;198;p2"/>
            <p:cNvSpPr/>
            <p:nvPr/>
          </p:nvSpPr>
          <p:spPr>
            <a:xfrm>
              <a:off x="7334827" y="1905000"/>
              <a:ext cx="47740" cy="390525"/>
            </a:xfrm>
            <a:prstGeom prst="rect">
              <a:avLst/>
            </a:prstGeom>
            <a:gradFill>
              <a:gsLst>
                <a:gs pos="0">
                  <a:srgbClr val="F1FAFE"/>
                </a:gs>
                <a:gs pos="74000">
                  <a:srgbClr val="85DEFF"/>
                </a:gs>
                <a:gs pos="83000">
                  <a:srgbClr val="85DEFF"/>
                </a:gs>
                <a:gs pos="100000">
                  <a:srgbClr val="ADE8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92937" y="1294765"/>
              <a:ext cx="731520" cy="7315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</p:grpSp>
      <p:grpSp>
        <p:nvGrpSpPr>
          <p:cNvPr descr="Asignar PIN" id="200" name="Google Shape;200;p2"/>
          <p:cNvGrpSpPr/>
          <p:nvPr/>
        </p:nvGrpSpPr>
        <p:grpSpPr>
          <a:xfrm>
            <a:off x="8116796" y="1289941"/>
            <a:ext cx="248754" cy="340309"/>
            <a:chOff x="6992937" y="1294765"/>
            <a:chExt cx="731520" cy="1000760"/>
          </a:xfrm>
        </p:grpSpPr>
        <p:sp>
          <p:nvSpPr>
            <p:cNvPr id="201" name="Google Shape;201;p2"/>
            <p:cNvSpPr/>
            <p:nvPr/>
          </p:nvSpPr>
          <p:spPr>
            <a:xfrm>
              <a:off x="7334827" y="1905000"/>
              <a:ext cx="47740" cy="390525"/>
            </a:xfrm>
            <a:prstGeom prst="rect">
              <a:avLst/>
            </a:prstGeom>
            <a:gradFill>
              <a:gsLst>
                <a:gs pos="0">
                  <a:srgbClr val="F1FAFE"/>
                </a:gs>
                <a:gs pos="74000">
                  <a:srgbClr val="85DEFF"/>
                </a:gs>
                <a:gs pos="83000">
                  <a:srgbClr val="85DEFF"/>
                </a:gs>
                <a:gs pos="100000">
                  <a:srgbClr val="ADE8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992937" y="1294765"/>
              <a:ext cx="731520" cy="7315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</p:grpSp>
      <p:cxnSp>
        <p:nvCxnSpPr>
          <p:cNvPr id="203" name="Google Shape;203;p2"/>
          <p:cNvCxnSpPr>
            <a:stCxn id="204" idx="2"/>
            <a:endCxn id="205" idx="2"/>
          </p:cNvCxnSpPr>
          <p:nvPr/>
        </p:nvCxnSpPr>
        <p:spPr>
          <a:xfrm>
            <a:off x="1324527" y="1984375"/>
            <a:ext cx="1295400" cy="14193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206" name="Google Shape;206;p2"/>
          <p:cNvCxnSpPr>
            <a:stCxn id="198" idx="2"/>
            <a:endCxn id="204" idx="2"/>
          </p:cNvCxnSpPr>
          <p:nvPr/>
        </p:nvCxnSpPr>
        <p:spPr>
          <a:xfrm flipH="1" rot="10800000">
            <a:off x="991152" y="1984375"/>
            <a:ext cx="333300" cy="1524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207" name="Google Shape;207;p2"/>
          <p:cNvCxnSpPr>
            <a:stCxn id="205" idx="2"/>
            <a:endCxn id="195" idx="2"/>
          </p:cNvCxnSpPr>
          <p:nvPr/>
        </p:nvCxnSpPr>
        <p:spPr>
          <a:xfrm flipH="1" rot="10800000">
            <a:off x="2619927" y="2875900"/>
            <a:ext cx="3211800" cy="5277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208" name="Google Shape;208;p2"/>
          <p:cNvCxnSpPr>
            <a:stCxn id="195" idx="2"/>
            <a:endCxn id="209" idx="2"/>
          </p:cNvCxnSpPr>
          <p:nvPr/>
        </p:nvCxnSpPr>
        <p:spPr>
          <a:xfrm>
            <a:off x="5831623" y="2876015"/>
            <a:ext cx="3629700" cy="17835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210" name="Google Shape;210;p2"/>
          <p:cNvCxnSpPr>
            <a:stCxn id="209" idx="2"/>
            <a:endCxn id="201" idx="2"/>
          </p:cNvCxnSpPr>
          <p:nvPr/>
        </p:nvCxnSpPr>
        <p:spPr>
          <a:xfrm rot="10800000">
            <a:off x="8241112" y="1630244"/>
            <a:ext cx="1220100" cy="3029400"/>
          </a:xfrm>
          <a:prstGeom prst="straightConnector1">
            <a:avLst/>
          </a:prstGeom>
          <a:noFill/>
          <a:ln cap="flat" cmpd="sng" w="349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grpSp>
        <p:nvGrpSpPr>
          <p:cNvPr descr="Asignar PIN&#10;" id="211" name="Google Shape;211;p2"/>
          <p:cNvGrpSpPr/>
          <p:nvPr/>
        </p:nvGrpSpPr>
        <p:grpSpPr>
          <a:xfrm>
            <a:off x="9336835" y="4319335"/>
            <a:ext cx="248754" cy="340309"/>
            <a:chOff x="6992937" y="1294765"/>
            <a:chExt cx="731520" cy="1000760"/>
          </a:xfrm>
        </p:grpSpPr>
        <p:sp>
          <p:nvSpPr>
            <p:cNvPr id="209" name="Google Shape;209;p2"/>
            <p:cNvSpPr/>
            <p:nvPr/>
          </p:nvSpPr>
          <p:spPr>
            <a:xfrm>
              <a:off x="7334827" y="1905000"/>
              <a:ext cx="47740" cy="390525"/>
            </a:xfrm>
            <a:prstGeom prst="rect">
              <a:avLst/>
            </a:prstGeom>
            <a:gradFill>
              <a:gsLst>
                <a:gs pos="0">
                  <a:srgbClr val="F1FAFE"/>
                </a:gs>
                <a:gs pos="74000">
                  <a:srgbClr val="85DEFF"/>
                </a:gs>
                <a:gs pos="83000">
                  <a:srgbClr val="85DEFF"/>
                </a:gs>
                <a:gs pos="100000">
                  <a:srgbClr val="ADE8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92937" y="1294765"/>
              <a:ext cx="731520" cy="7315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</p:grpSp>
      <p:grpSp>
        <p:nvGrpSpPr>
          <p:cNvPr descr="Asignar PIN&#10;" id="213" name="Google Shape;213;p2"/>
          <p:cNvGrpSpPr/>
          <p:nvPr/>
        </p:nvGrpSpPr>
        <p:grpSpPr>
          <a:xfrm>
            <a:off x="1200150" y="1644066"/>
            <a:ext cx="248754" cy="340309"/>
            <a:chOff x="6992937" y="1294765"/>
            <a:chExt cx="731520" cy="1000760"/>
          </a:xfrm>
        </p:grpSpPr>
        <p:sp>
          <p:nvSpPr>
            <p:cNvPr id="204" name="Google Shape;204;p2"/>
            <p:cNvSpPr/>
            <p:nvPr/>
          </p:nvSpPr>
          <p:spPr>
            <a:xfrm>
              <a:off x="7334827" y="1905000"/>
              <a:ext cx="47740" cy="390525"/>
            </a:xfrm>
            <a:prstGeom prst="rect">
              <a:avLst/>
            </a:prstGeom>
            <a:gradFill>
              <a:gsLst>
                <a:gs pos="0">
                  <a:srgbClr val="F1FAFE"/>
                </a:gs>
                <a:gs pos="74000">
                  <a:srgbClr val="85DEFF"/>
                </a:gs>
                <a:gs pos="83000">
                  <a:srgbClr val="85DEFF"/>
                </a:gs>
                <a:gs pos="100000">
                  <a:srgbClr val="ADE8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92937" y="1294765"/>
              <a:ext cx="731520" cy="7315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</p:grpSp>
      <p:grpSp>
        <p:nvGrpSpPr>
          <p:cNvPr descr="Asignar PIN&#10;" id="215" name="Google Shape;215;p2"/>
          <p:cNvGrpSpPr/>
          <p:nvPr/>
        </p:nvGrpSpPr>
        <p:grpSpPr>
          <a:xfrm>
            <a:off x="2495550" y="3063291"/>
            <a:ext cx="248754" cy="340309"/>
            <a:chOff x="6992937" y="1294765"/>
            <a:chExt cx="731520" cy="1000760"/>
          </a:xfrm>
        </p:grpSpPr>
        <p:sp>
          <p:nvSpPr>
            <p:cNvPr id="205" name="Google Shape;205;p2"/>
            <p:cNvSpPr/>
            <p:nvPr/>
          </p:nvSpPr>
          <p:spPr>
            <a:xfrm>
              <a:off x="7334827" y="1905000"/>
              <a:ext cx="47740" cy="390525"/>
            </a:xfrm>
            <a:prstGeom prst="rect">
              <a:avLst/>
            </a:prstGeom>
            <a:gradFill>
              <a:gsLst>
                <a:gs pos="0">
                  <a:srgbClr val="F1FAFE"/>
                </a:gs>
                <a:gs pos="74000">
                  <a:srgbClr val="85DEFF"/>
                </a:gs>
                <a:gs pos="83000">
                  <a:srgbClr val="85DEFF"/>
                </a:gs>
                <a:gs pos="100000">
                  <a:srgbClr val="ADE8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92937" y="1294765"/>
              <a:ext cx="731520" cy="7315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</p:grpSp>
      <p:cxnSp>
        <p:nvCxnSpPr>
          <p:cNvPr id="217" name="Google Shape;217;p2"/>
          <p:cNvCxnSpPr>
            <a:stCxn id="209" idx="2"/>
            <a:endCxn id="218" idx="2"/>
          </p:cNvCxnSpPr>
          <p:nvPr/>
        </p:nvCxnSpPr>
        <p:spPr>
          <a:xfrm flipH="1">
            <a:off x="9310612" y="4659644"/>
            <a:ext cx="150600" cy="10752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cxnSp>
        <p:nvCxnSpPr>
          <p:cNvPr id="219" name="Google Shape;219;p2"/>
          <p:cNvCxnSpPr>
            <a:stCxn id="218" idx="2"/>
            <a:endCxn id="220" idx="2"/>
          </p:cNvCxnSpPr>
          <p:nvPr/>
        </p:nvCxnSpPr>
        <p:spPr>
          <a:xfrm flipH="1">
            <a:off x="8926631" y="5734921"/>
            <a:ext cx="384000" cy="3993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grpSp>
        <p:nvGrpSpPr>
          <p:cNvPr descr="Asignar PIN&#10;" id="221" name="Google Shape;221;p2"/>
          <p:cNvGrpSpPr/>
          <p:nvPr/>
        </p:nvGrpSpPr>
        <p:grpSpPr>
          <a:xfrm>
            <a:off x="8802360" y="5793970"/>
            <a:ext cx="248754" cy="340309"/>
            <a:chOff x="6992937" y="1294765"/>
            <a:chExt cx="731520" cy="1000760"/>
          </a:xfrm>
        </p:grpSpPr>
        <p:sp>
          <p:nvSpPr>
            <p:cNvPr id="220" name="Google Shape;220;p2"/>
            <p:cNvSpPr/>
            <p:nvPr/>
          </p:nvSpPr>
          <p:spPr>
            <a:xfrm>
              <a:off x="7334827" y="1905000"/>
              <a:ext cx="47740" cy="390525"/>
            </a:xfrm>
            <a:prstGeom prst="rect">
              <a:avLst/>
            </a:prstGeom>
            <a:gradFill>
              <a:gsLst>
                <a:gs pos="0">
                  <a:srgbClr val="F1FAFE"/>
                </a:gs>
                <a:gs pos="74000">
                  <a:srgbClr val="85DEFF"/>
                </a:gs>
                <a:gs pos="83000">
                  <a:srgbClr val="85DEFF"/>
                </a:gs>
                <a:gs pos="100000">
                  <a:srgbClr val="ADE8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992937" y="1294765"/>
              <a:ext cx="731520" cy="7315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</p:grpSp>
      <p:grpSp>
        <p:nvGrpSpPr>
          <p:cNvPr descr="Asignar PIN&#10;" id="223" name="Google Shape;223;p2"/>
          <p:cNvGrpSpPr/>
          <p:nvPr/>
        </p:nvGrpSpPr>
        <p:grpSpPr>
          <a:xfrm>
            <a:off x="9186254" y="5394612"/>
            <a:ext cx="248754" cy="340309"/>
            <a:chOff x="6992937" y="1294765"/>
            <a:chExt cx="731520" cy="1000760"/>
          </a:xfrm>
        </p:grpSpPr>
        <p:sp>
          <p:nvSpPr>
            <p:cNvPr id="218" name="Google Shape;218;p2"/>
            <p:cNvSpPr/>
            <p:nvPr/>
          </p:nvSpPr>
          <p:spPr>
            <a:xfrm>
              <a:off x="7334827" y="1905000"/>
              <a:ext cx="47740" cy="390525"/>
            </a:xfrm>
            <a:prstGeom prst="rect">
              <a:avLst/>
            </a:prstGeom>
            <a:gradFill>
              <a:gsLst>
                <a:gs pos="0">
                  <a:srgbClr val="F1FAFE"/>
                </a:gs>
                <a:gs pos="74000">
                  <a:srgbClr val="85DEFF"/>
                </a:gs>
                <a:gs pos="83000">
                  <a:srgbClr val="85DEFF"/>
                </a:gs>
                <a:gs pos="100000">
                  <a:srgbClr val="ADE8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92937" y="1294765"/>
              <a:ext cx="731520" cy="7315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</p:grpSp>
      <p:grpSp>
        <p:nvGrpSpPr>
          <p:cNvPr descr="Globo de pensamiento" id="225" name="Google Shape;225;p2"/>
          <p:cNvGrpSpPr/>
          <p:nvPr/>
        </p:nvGrpSpPr>
        <p:grpSpPr>
          <a:xfrm>
            <a:off x="8201257" y="160655"/>
            <a:ext cx="1965255" cy="1281280"/>
            <a:chOff x="7772177" y="-2008893"/>
            <a:chExt cx="4212699" cy="2746537"/>
          </a:xfrm>
        </p:grpSpPr>
        <p:sp>
          <p:nvSpPr>
            <p:cNvPr id="226" name="Google Shape;226;p2"/>
            <p:cNvSpPr/>
            <p:nvPr/>
          </p:nvSpPr>
          <p:spPr>
            <a:xfrm>
              <a:off x="7811242" y="-1955299"/>
              <a:ext cx="4134569" cy="2639351"/>
            </a:xfrm>
            <a:custGeom>
              <a:rect b="b" l="l" r="r" t="t"/>
              <a:pathLst>
                <a:path extrusionOk="0" h="2639351" w="4134569">
                  <a:moveTo>
                    <a:pt x="66210" y="1917356"/>
                  </a:moveTo>
                  <a:cubicBezTo>
                    <a:pt x="87165" y="1916404"/>
                    <a:pt x="105262" y="1931644"/>
                    <a:pt x="116692" y="1949741"/>
                  </a:cubicBezTo>
                  <a:cubicBezTo>
                    <a:pt x="137647" y="1981174"/>
                    <a:pt x="140505" y="2025941"/>
                    <a:pt x="117645" y="2055469"/>
                  </a:cubicBezTo>
                  <a:cubicBezTo>
                    <a:pt x="94785" y="2084996"/>
                    <a:pt x="41445" y="2088806"/>
                    <a:pt x="20490" y="2058326"/>
                  </a:cubicBezTo>
                  <a:lnTo>
                    <a:pt x="13822" y="2047849"/>
                  </a:lnTo>
                  <a:cubicBezTo>
                    <a:pt x="-11895" y="2010701"/>
                    <a:pt x="-465" y="1952599"/>
                    <a:pt x="37635" y="1927834"/>
                  </a:cubicBezTo>
                  <a:cubicBezTo>
                    <a:pt x="46207" y="1922119"/>
                    <a:pt x="55732" y="1917356"/>
                    <a:pt x="66210" y="1917356"/>
                  </a:cubicBezTo>
                  <a:close/>
                  <a:moveTo>
                    <a:pt x="409110" y="1638274"/>
                  </a:moveTo>
                  <a:cubicBezTo>
                    <a:pt x="450067" y="1642084"/>
                    <a:pt x="484357" y="1672564"/>
                    <a:pt x="508170" y="1705901"/>
                  </a:cubicBezTo>
                  <a:cubicBezTo>
                    <a:pt x="555795" y="1772576"/>
                    <a:pt x="574845" y="1861159"/>
                    <a:pt x="548175" y="1938311"/>
                  </a:cubicBezTo>
                  <a:cubicBezTo>
                    <a:pt x="537697" y="1967839"/>
                    <a:pt x="517695" y="1999271"/>
                    <a:pt x="486262" y="2003081"/>
                  </a:cubicBezTo>
                  <a:cubicBezTo>
                    <a:pt x="471975" y="2004986"/>
                    <a:pt x="456735" y="2001176"/>
                    <a:pt x="442447" y="1996414"/>
                  </a:cubicBezTo>
                  <a:cubicBezTo>
                    <a:pt x="416730" y="1988794"/>
                    <a:pt x="390060" y="1980221"/>
                    <a:pt x="368152" y="1964981"/>
                  </a:cubicBezTo>
                  <a:cubicBezTo>
                    <a:pt x="346245" y="1949741"/>
                    <a:pt x="328147" y="1924976"/>
                    <a:pt x="328147" y="1898306"/>
                  </a:cubicBezTo>
                  <a:lnTo>
                    <a:pt x="296715" y="1923071"/>
                  </a:lnTo>
                  <a:cubicBezTo>
                    <a:pt x="264330" y="1911641"/>
                    <a:pt x="245280" y="1876399"/>
                    <a:pt x="243375" y="1842109"/>
                  </a:cubicBezTo>
                  <a:cubicBezTo>
                    <a:pt x="241470" y="1807819"/>
                    <a:pt x="253852" y="1774481"/>
                    <a:pt x="270045" y="1744001"/>
                  </a:cubicBezTo>
                  <a:cubicBezTo>
                    <a:pt x="284332" y="1716379"/>
                    <a:pt x="300525" y="1689709"/>
                    <a:pt x="324337" y="1669706"/>
                  </a:cubicBezTo>
                  <a:cubicBezTo>
                    <a:pt x="348150" y="1649704"/>
                    <a:pt x="377677" y="1636369"/>
                    <a:pt x="409110" y="1638274"/>
                  </a:cubicBezTo>
                  <a:close/>
                  <a:moveTo>
                    <a:pt x="868810" y="1386099"/>
                  </a:moveTo>
                  <a:cubicBezTo>
                    <a:pt x="927745" y="1382289"/>
                    <a:pt x="989182" y="1398244"/>
                    <a:pt x="1037759" y="1432533"/>
                  </a:cubicBezTo>
                  <a:cubicBezTo>
                    <a:pt x="1133962" y="1501113"/>
                    <a:pt x="1179682" y="1625891"/>
                    <a:pt x="1173014" y="1744954"/>
                  </a:cubicBezTo>
                  <a:cubicBezTo>
                    <a:pt x="1169204" y="1814486"/>
                    <a:pt x="1142534" y="1890686"/>
                    <a:pt x="1077764" y="1917356"/>
                  </a:cubicBezTo>
                  <a:cubicBezTo>
                    <a:pt x="1025377" y="1938311"/>
                    <a:pt x="966322" y="1919261"/>
                    <a:pt x="913934" y="1898306"/>
                  </a:cubicBezTo>
                  <a:lnTo>
                    <a:pt x="853927" y="1830679"/>
                  </a:lnTo>
                  <a:cubicBezTo>
                    <a:pt x="776774" y="1812581"/>
                    <a:pt x="708194" y="1756384"/>
                    <a:pt x="679619" y="1682088"/>
                  </a:cubicBezTo>
                  <a:cubicBezTo>
                    <a:pt x="650092" y="1607793"/>
                    <a:pt x="663427" y="1518258"/>
                    <a:pt x="714862" y="1458251"/>
                  </a:cubicBezTo>
                  <a:cubicBezTo>
                    <a:pt x="753438" y="1413483"/>
                    <a:pt x="809874" y="1389909"/>
                    <a:pt x="868810" y="1386099"/>
                  </a:cubicBezTo>
                  <a:close/>
                  <a:moveTo>
                    <a:pt x="2951940" y="239"/>
                  </a:moveTo>
                  <a:cubicBezTo>
                    <a:pt x="2975085" y="1030"/>
                    <a:pt x="2997886" y="3783"/>
                    <a:pt x="3019912" y="8546"/>
                  </a:cubicBezTo>
                  <a:cubicBezTo>
                    <a:pt x="3208507" y="49503"/>
                    <a:pt x="3366622" y="210476"/>
                    <a:pt x="3442822" y="440981"/>
                  </a:cubicBezTo>
                  <a:cubicBezTo>
                    <a:pt x="3445680" y="449553"/>
                    <a:pt x="3455205" y="457173"/>
                    <a:pt x="3464730" y="454316"/>
                  </a:cubicBezTo>
                  <a:cubicBezTo>
                    <a:pt x="3674280" y="388593"/>
                    <a:pt x="3956219" y="419073"/>
                    <a:pt x="4080997" y="641006"/>
                  </a:cubicBezTo>
                  <a:cubicBezTo>
                    <a:pt x="4136242" y="739113"/>
                    <a:pt x="4149577" y="851508"/>
                    <a:pt x="4117192" y="949616"/>
                  </a:cubicBezTo>
                  <a:cubicBezTo>
                    <a:pt x="4077187" y="1069631"/>
                    <a:pt x="3966697" y="1140116"/>
                    <a:pt x="3868589" y="1202981"/>
                  </a:cubicBezTo>
                  <a:lnTo>
                    <a:pt x="3864780" y="1204886"/>
                  </a:lnTo>
                  <a:cubicBezTo>
                    <a:pt x="3858112" y="1208696"/>
                    <a:pt x="3854302" y="1215363"/>
                    <a:pt x="3856207" y="1222031"/>
                  </a:cubicBezTo>
                  <a:cubicBezTo>
                    <a:pt x="3855255" y="1228698"/>
                    <a:pt x="3857159" y="1235366"/>
                    <a:pt x="3861922" y="1240128"/>
                  </a:cubicBezTo>
                  <a:cubicBezTo>
                    <a:pt x="3996224" y="1379193"/>
                    <a:pt x="4065757" y="1523973"/>
                    <a:pt x="4067662" y="1670658"/>
                  </a:cubicBezTo>
                  <a:cubicBezTo>
                    <a:pt x="4070519" y="1842108"/>
                    <a:pt x="3980984" y="1986888"/>
                    <a:pt x="3821917" y="2066898"/>
                  </a:cubicBezTo>
                  <a:cubicBezTo>
                    <a:pt x="3791437" y="2082138"/>
                    <a:pt x="3758099" y="2095473"/>
                    <a:pt x="3719999" y="2107856"/>
                  </a:cubicBezTo>
                  <a:cubicBezTo>
                    <a:pt x="3711427" y="2110713"/>
                    <a:pt x="3701902" y="2113571"/>
                    <a:pt x="3692377" y="2115476"/>
                  </a:cubicBezTo>
                  <a:cubicBezTo>
                    <a:pt x="3670469" y="2121191"/>
                    <a:pt x="3647609" y="2126906"/>
                    <a:pt x="3632369" y="2139288"/>
                  </a:cubicBezTo>
                  <a:cubicBezTo>
                    <a:pt x="3611414" y="2157386"/>
                    <a:pt x="3612367" y="2183103"/>
                    <a:pt x="3617130" y="2202153"/>
                  </a:cubicBezTo>
                  <a:lnTo>
                    <a:pt x="3618082" y="2206916"/>
                  </a:lnTo>
                  <a:cubicBezTo>
                    <a:pt x="3627607" y="2245968"/>
                    <a:pt x="3637132" y="2280258"/>
                    <a:pt x="3625702" y="2325026"/>
                  </a:cubicBezTo>
                  <a:cubicBezTo>
                    <a:pt x="3587602" y="2478378"/>
                    <a:pt x="3405674" y="2560293"/>
                    <a:pt x="3240892" y="2572676"/>
                  </a:cubicBezTo>
                  <a:cubicBezTo>
                    <a:pt x="3066584" y="2586011"/>
                    <a:pt x="2894182" y="2528861"/>
                    <a:pt x="2768452" y="2415513"/>
                  </a:cubicBezTo>
                  <a:cubicBezTo>
                    <a:pt x="2762737" y="2409798"/>
                    <a:pt x="2755117" y="2407893"/>
                    <a:pt x="2748449" y="2409798"/>
                  </a:cubicBezTo>
                  <a:cubicBezTo>
                    <a:pt x="2741782" y="2411703"/>
                    <a:pt x="2736067" y="2416466"/>
                    <a:pt x="2734162" y="2424086"/>
                  </a:cubicBezTo>
                  <a:cubicBezTo>
                    <a:pt x="2687489" y="2568866"/>
                    <a:pt x="2529374" y="2613633"/>
                    <a:pt x="2439839" y="2626968"/>
                  </a:cubicBezTo>
                  <a:cubicBezTo>
                    <a:pt x="2384594" y="2635541"/>
                    <a:pt x="2334112" y="2639351"/>
                    <a:pt x="2286487" y="2639351"/>
                  </a:cubicBezTo>
                  <a:cubicBezTo>
                    <a:pt x="2191237" y="2639351"/>
                    <a:pt x="2109322" y="2622206"/>
                    <a:pt x="2044552" y="2588868"/>
                  </a:cubicBezTo>
                  <a:cubicBezTo>
                    <a:pt x="1860719" y="2494571"/>
                    <a:pt x="1770232" y="2244063"/>
                    <a:pt x="1854052" y="2063088"/>
                  </a:cubicBezTo>
                  <a:cubicBezTo>
                    <a:pt x="1856909" y="2054516"/>
                    <a:pt x="1855004" y="2047848"/>
                    <a:pt x="1852147" y="2044038"/>
                  </a:cubicBezTo>
                  <a:cubicBezTo>
                    <a:pt x="1849289" y="2039276"/>
                    <a:pt x="1843574" y="2037371"/>
                    <a:pt x="1836907" y="2039276"/>
                  </a:cubicBezTo>
                  <a:cubicBezTo>
                    <a:pt x="1826429" y="2041181"/>
                    <a:pt x="1815952" y="2043086"/>
                    <a:pt x="1805474" y="2045943"/>
                  </a:cubicBezTo>
                  <a:cubicBezTo>
                    <a:pt x="1693079" y="2071661"/>
                    <a:pt x="1566397" y="2100236"/>
                    <a:pt x="1452097" y="2050706"/>
                  </a:cubicBezTo>
                  <a:cubicBezTo>
                    <a:pt x="1352084" y="2007843"/>
                    <a:pt x="1282552" y="1904973"/>
                    <a:pt x="1269217" y="1782101"/>
                  </a:cubicBezTo>
                  <a:cubicBezTo>
                    <a:pt x="1259692" y="1689708"/>
                    <a:pt x="1287314" y="1599221"/>
                    <a:pt x="1353989" y="1504923"/>
                  </a:cubicBezTo>
                  <a:cubicBezTo>
                    <a:pt x="1406377" y="1431581"/>
                    <a:pt x="1492102" y="1339188"/>
                    <a:pt x="1607354" y="1313471"/>
                  </a:cubicBezTo>
                  <a:cubicBezTo>
                    <a:pt x="1614974" y="1311566"/>
                    <a:pt x="1617832" y="1306803"/>
                    <a:pt x="1615927" y="1299183"/>
                  </a:cubicBezTo>
                  <a:cubicBezTo>
                    <a:pt x="1615927" y="1299183"/>
                    <a:pt x="1612117" y="1283943"/>
                    <a:pt x="1597829" y="1286801"/>
                  </a:cubicBezTo>
                  <a:lnTo>
                    <a:pt x="1592114" y="1287753"/>
                  </a:lnTo>
                  <a:lnTo>
                    <a:pt x="1586399" y="1285848"/>
                  </a:lnTo>
                  <a:cubicBezTo>
                    <a:pt x="1390184" y="1204886"/>
                    <a:pt x="1327319" y="966761"/>
                    <a:pt x="1352084" y="779118"/>
                  </a:cubicBezTo>
                  <a:cubicBezTo>
                    <a:pt x="1369229" y="651483"/>
                    <a:pt x="1404472" y="555281"/>
                    <a:pt x="1456859" y="494321"/>
                  </a:cubicBezTo>
                  <a:cubicBezTo>
                    <a:pt x="1485434" y="460983"/>
                    <a:pt x="1519724" y="443838"/>
                    <a:pt x="1557824" y="441933"/>
                  </a:cubicBezTo>
                  <a:cubicBezTo>
                    <a:pt x="1614974" y="440028"/>
                    <a:pt x="1678792" y="473366"/>
                    <a:pt x="1748324" y="540993"/>
                  </a:cubicBezTo>
                  <a:cubicBezTo>
                    <a:pt x="1753087" y="545756"/>
                    <a:pt x="1758802" y="545756"/>
                    <a:pt x="1761659" y="544803"/>
                  </a:cubicBezTo>
                  <a:cubicBezTo>
                    <a:pt x="1767374" y="543851"/>
                    <a:pt x="1771184" y="540041"/>
                    <a:pt x="1773089" y="534326"/>
                  </a:cubicBezTo>
                  <a:cubicBezTo>
                    <a:pt x="1833097" y="347636"/>
                    <a:pt x="1936919" y="190473"/>
                    <a:pt x="2064554" y="90461"/>
                  </a:cubicBezTo>
                  <a:cubicBezTo>
                    <a:pt x="2148374" y="24738"/>
                    <a:pt x="2242672" y="13308"/>
                    <a:pt x="2331254" y="58076"/>
                  </a:cubicBezTo>
                  <a:cubicBezTo>
                    <a:pt x="2418884" y="102843"/>
                    <a:pt x="2476987" y="181901"/>
                    <a:pt x="2533184" y="258101"/>
                  </a:cubicBezTo>
                  <a:cubicBezTo>
                    <a:pt x="2537947" y="265721"/>
                    <a:pt x="2546519" y="267626"/>
                    <a:pt x="2552234" y="266673"/>
                  </a:cubicBezTo>
                  <a:cubicBezTo>
                    <a:pt x="2556997" y="265721"/>
                    <a:pt x="2560807" y="261911"/>
                    <a:pt x="2562712" y="256196"/>
                  </a:cubicBezTo>
                  <a:cubicBezTo>
                    <a:pt x="2611052" y="85341"/>
                    <a:pt x="2789928" y="-5295"/>
                    <a:pt x="2951940" y="2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772177" y="-2008893"/>
              <a:ext cx="4212699" cy="2746537"/>
            </a:xfrm>
            <a:custGeom>
              <a:rect b="b" l="l" r="r" t="t"/>
              <a:pathLst>
                <a:path extrusionOk="0" h="2746537" w="4212699">
                  <a:moveTo>
                    <a:pt x="87041" y="1990471"/>
                  </a:moveTo>
                  <a:cubicBezTo>
                    <a:pt x="74063" y="1990709"/>
                    <a:pt x="61204" y="1998806"/>
                    <a:pt x="52156" y="2014522"/>
                  </a:cubicBezTo>
                  <a:cubicBezTo>
                    <a:pt x="37868" y="2038334"/>
                    <a:pt x="40726" y="2064052"/>
                    <a:pt x="55966" y="2086912"/>
                  </a:cubicBezTo>
                  <a:cubicBezTo>
                    <a:pt x="56918" y="2086912"/>
                    <a:pt x="56918" y="2087864"/>
                    <a:pt x="56918" y="2087864"/>
                  </a:cubicBezTo>
                  <a:cubicBezTo>
                    <a:pt x="57871" y="2088817"/>
                    <a:pt x="58823" y="2089769"/>
                    <a:pt x="59776" y="2090722"/>
                  </a:cubicBezTo>
                  <a:cubicBezTo>
                    <a:pt x="74063" y="2107867"/>
                    <a:pt x="100733" y="2109772"/>
                    <a:pt x="117878" y="2094532"/>
                  </a:cubicBezTo>
                  <a:cubicBezTo>
                    <a:pt x="139786" y="2074529"/>
                    <a:pt x="136928" y="2036429"/>
                    <a:pt x="122641" y="2013569"/>
                  </a:cubicBezTo>
                  <a:cubicBezTo>
                    <a:pt x="113116" y="1997853"/>
                    <a:pt x="100019" y="1990233"/>
                    <a:pt x="87041" y="1990471"/>
                  </a:cubicBezTo>
                  <a:close/>
                  <a:moveTo>
                    <a:pt x="94542" y="1949752"/>
                  </a:moveTo>
                  <a:cubicBezTo>
                    <a:pt x="116688" y="1952133"/>
                    <a:pt x="137881" y="1964992"/>
                    <a:pt x="153121" y="1986899"/>
                  </a:cubicBezTo>
                  <a:cubicBezTo>
                    <a:pt x="182648" y="2029762"/>
                    <a:pt x="187411" y="2094532"/>
                    <a:pt x="145501" y="2132632"/>
                  </a:cubicBezTo>
                  <a:cubicBezTo>
                    <a:pt x="111211" y="2164064"/>
                    <a:pt x="53108" y="2164064"/>
                    <a:pt x="22628" y="2126917"/>
                  </a:cubicBezTo>
                  <a:cubicBezTo>
                    <a:pt x="19771" y="2123107"/>
                    <a:pt x="17866" y="2118344"/>
                    <a:pt x="16913" y="2114534"/>
                  </a:cubicBezTo>
                  <a:cubicBezTo>
                    <a:pt x="15961" y="2113582"/>
                    <a:pt x="15008" y="2112629"/>
                    <a:pt x="14056" y="2110724"/>
                  </a:cubicBezTo>
                  <a:cubicBezTo>
                    <a:pt x="-8804" y="2068814"/>
                    <a:pt x="-4042" y="2010712"/>
                    <a:pt x="30248" y="1975469"/>
                  </a:cubicBezTo>
                  <a:cubicBezTo>
                    <a:pt x="49298" y="1955467"/>
                    <a:pt x="72396" y="1947370"/>
                    <a:pt x="94542" y="1949752"/>
                  </a:cubicBezTo>
                  <a:close/>
                  <a:moveTo>
                    <a:pt x="419553" y="1715034"/>
                  </a:moveTo>
                  <a:cubicBezTo>
                    <a:pt x="385709" y="1715436"/>
                    <a:pt x="354813" y="1739011"/>
                    <a:pt x="334096" y="1766871"/>
                  </a:cubicBezTo>
                  <a:cubicBezTo>
                    <a:pt x="298853" y="1814496"/>
                    <a:pt x="256943" y="1906889"/>
                    <a:pt x="316951" y="1946894"/>
                  </a:cubicBezTo>
                  <a:cubicBezTo>
                    <a:pt x="318856" y="1914509"/>
                    <a:pt x="368386" y="1908794"/>
                    <a:pt x="376006" y="1941179"/>
                  </a:cubicBezTo>
                  <a:cubicBezTo>
                    <a:pt x="386483" y="1981184"/>
                    <a:pt x="418868" y="1999281"/>
                    <a:pt x="455063" y="2012616"/>
                  </a:cubicBezTo>
                  <a:cubicBezTo>
                    <a:pt x="497926" y="2027856"/>
                    <a:pt x="528406" y="2020236"/>
                    <a:pt x="543646" y="1974516"/>
                  </a:cubicBezTo>
                  <a:cubicBezTo>
                    <a:pt x="563648" y="1913556"/>
                    <a:pt x="549361" y="1844024"/>
                    <a:pt x="516976" y="1789731"/>
                  </a:cubicBezTo>
                  <a:cubicBezTo>
                    <a:pt x="501736" y="1764014"/>
                    <a:pt x="481733" y="1736391"/>
                    <a:pt x="454111" y="1723056"/>
                  </a:cubicBezTo>
                  <a:cubicBezTo>
                    <a:pt x="442443" y="1717341"/>
                    <a:pt x="430834" y="1714900"/>
                    <a:pt x="419553" y="1715034"/>
                  </a:cubicBezTo>
                  <a:close/>
                  <a:moveTo>
                    <a:pt x="404356" y="1667516"/>
                  </a:moveTo>
                  <a:cubicBezTo>
                    <a:pt x="462222" y="1661888"/>
                    <a:pt x="520786" y="1696863"/>
                    <a:pt x="558886" y="1756394"/>
                  </a:cubicBezTo>
                  <a:cubicBezTo>
                    <a:pt x="611273" y="1838309"/>
                    <a:pt x="639848" y="1995471"/>
                    <a:pt x="551266" y="2065004"/>
                  </a:cubicBezTo>
                  <a:cubicBezTo>
                    <a:pt x="509356" y="2098341"/>
                    <a:pt x="453158" y="2080244"/>
                    <a:pt x="408391" y="2062146"/>
                  </a:cubicBezTo>
                  <a:cubicBezTo>
                    <a:pt x="372196" y="2047859"/>
                    <a:pt x="342668" y="2025951"/>
                    <a:pt x="327428" y="1994519"/>
                  </a:cubicBezTo>
                  <a:cubicBezTo>
                    <a:pt x="320761" y="1997376"/>
                    <a:pt x="313141" y="1998329"/>
                    <a:pt x="305521" y="1994519"/>
                  </a:cubicBezTo>
                  <a:cubicBezTo>
                    <a:pt x="198841" y="1941179"/>
                    <a:pt x="247418" y="1796399"/>
                    <a:pt x="305521" y="1724961"/>
                  </a:cubicBezTo>
                  <a:cubicBezTo>
                    <a:pt x="335168" y="1688885"/>
                    <a:pt x="369636" y="1670892"/>
                    <a:pt x="404356" y="1667516"/>
                  </a:cubicBezTo>
                  <a:close/>
                  <a:moveTo>
                    <a:pt x="874164" y="1408731"/>
                  </a:moveTo>
                  <a:cubicBezTo>
                    <a:pt x="984654" y="1396349"/>
                    <a:pt x="1088476" y="1447784"/>
                    <a:pt x="1152294" y="1537319"/>
                  </a:cubicBezTo>
                  <a:cubicBezTo>
                    <a:pt x="1219922" y="1632569"/>
                    <a:pt x="1247544" y="1768776"/>
                    <a:pt x="1210397" y="1881171"/>
                  </a:cubicBezTo>
                  <a:cubicBezTo>
                    <a:pt x="1193252" y="1931654"/>
                    <a:pt x="1162772" y="1977374"/>
                    <a:pt x="1112289" y="1999281"/>
                  </a:cubicBezTo>
                  <a:cubicBezTo>
                    <a:pt x="1047519" y="2027856"/>
                    <a:pt x="978939" y="2004996"/>
                    <a:pt x="917979" y="1978326"/>
                  </a:cubicBezTo>
                  <a:cubicBezTo>
                    <a:pt x="881784" y="1963086"/>
                    <a:pt x="908454" y="1903079"/>
                    <a:pt x="944649" y="1915461"/>
                  </a:cubicBezTo>
                  <a:cubicBezTo>
                    <a:pt x="1006561" y="1937369"/>
                    <a:pt x="1083714" y="1963086"/>
                    <a:pt x="1129434" y="1899269"/>
                  </a:cubicBezTo>
                  <a:cubicBezTo>
                    <a:pt x="1160867" y="1856406"/>
                    <a:pt x="1165629" y="1798304"/>
                    <a:pt x="1162772" y="1745916"/>
                  </a:cubicBezTo>
                  <a:cubicBezTo>
                    <a:pt x="1156104" y="1635426"/>
                    <a:pt x="1098001" y="1518269"/>
                    <a:pt x="988464" y="1479216"/>
                  </a:cubicBezTo>
                  <a:cubicBezTo>
                    <a:pt x="885594" y="1442069"/>
                    <a:pt x="758911" y="1478264"/>
                    <a:pt x="722717" y="1589706"/>
                  </a:cubicBezTo>
                  <a:cubicBezTo>
                    <a:pt x="684617" y="1709721"/>
                    <a:pt x="765579" y="1828784"/>
                    <a:pt x="878926" y="1866884"/>
                  </a:cubicBezTo>
                  <a:cubicBezTo>
                    <a:pt x="897976" y="1873551"/>
                    <a:pt x="890357" y="1900221"/>
                    <a:pt x="871307" y="1895459"/>
                  </a:cubicBezTo>
                  <a:cubicBezTo>
                    <a:pt x="739861" y="1868789"/>
                    <a:pt x="641754" y="1755441"/>
                    <a:pt x="658899" y="1618281"/>
                  </a:cubicBezTo>
                  <a:cubicBezTo>
                    <a:pt x="673186" y="1503981"/>
                    <a:pt x="761769" y="1422066"/>
                    <a:pt x="874164" y="1408731"/>
                  </a:cubicBezTo>
                  <a:close/>
                  <a:moveTo>
                    <a:pt x="2971604" y="68242"/>
                  </a:moveTo>
                  <a:cubicBezTo>
                    <a:pt x="2814019" y="63489"/>
                    <a:pt x="2647957" y="153813"/>
                    <a:pt x="2602951" y="310499"/>
                  </a:cubicBezTo>
                  <a:cubicBezTo>
                    <a:pt x="2594379" y="341931"/>
                    <a:pt x="2556279" y="342884"/>
                    <a:pt x="2539134" y="319071"/>
                  </a:cubicBezTo>
                  <a:cubicBezTo>
                    <a:pt x="2484841" y="245729"/>
                    <a:pt x="2427691" y="166671"/>
                    <a:pt x="2343871" y="124761"/>
                  </a:cubicBezTo>
                  <a:cubicBezTo>
                    <a:pt x="2258146" y="81899"/>
                    <a:pt x="2172421" y="97139"/>
                    <a:pt x="2098126" y="155241"/>
                  </a:cubicBezTo>
                  <a:cubicBezTo>
                    <a:pt x="1960966" y="261921"/>
                    <a:pt x="1864764" y="425751"/>
                    <a:pt x="1812376" y="589581"/>
                  </a:cubicBezTo>
                  <a:cubicBezTo>
                    <a:pt x="1804756" y="614346"/>
                    <a:pt x="1775229" y="622919"/>
                    <a:pt x="1756179" y="604821"/>
                  </a:cubicBezTo>
                  <a:cubicBezTo>
                    <a:pt x="1683789" y="534336"/>
                    <a:pt x="1574251" y="460994"/>
                    <a:pt x="1491384" y="557196"/>
                  </a:cubicBezTo>
                  <a:cubicBezTo>
                    <a:pt x="1429471" y="629586"/>
                    <a:pt x="1403754" y="741029"/>
                    <a:pt x="1391371" y="832469"/>
                  </a:cubicBezTo>
                  <a:cubicBezTo>
                    <a:pt x="1367559" y="1016301"/>
                    <a:pt x="1429471" y="1242996"/>
                    <a:pt x="1614256" y="1319196"/>
                  </a:cubicBezTo>
                  <a:cubicBezTo>
                    <a:pt x="1656166" y="1310624"/>
                    <a:pt x="1674264" y="1374441"/>
                    <a:pt x="1632354" y="1383966"/>
                  </a:cubicBezTo>
                  <a:cubicBezTo>
                    <a:pt x="1531389" y="1405874"/>
                    <a:pt x="1448521" y="1485884"/>
                    <a:pt x="1390419" y="1567799"/>
                  </a:cubicBezTo>
                  <a:cubicBezTo>
                    <a:pt x="1335174" y="1646856"/>
                    <a:pt x="1298979" y="1734486"/>
                    <a:pt x="1309456" y="1832594"/>
                  </a:cubicBezTo>
                  <a:cubicBezTo>
                    <a:pt x="1320886" y="1938321"/>
                    <a:pt x="1380894" y="2042144"/>
                    <a:pt x="1480906" y="2085959"/>
                  </a:cubicBezTo>
                  <a:cubicBezTo>
                    <a:pt x="1599969" y="2137394"/>
                    <a:pt x="1733319" y="2099294"/>
                    <a:pt x="1853334" y="2072624"/>
                  </a:cubicBezTo>
                  <a:cubicBezTo>
                    <a:pt x="1883814" y="2065956"/>
                    <a:pt x="1903816" y="2096436"/>
                    <a:pt x="1891434" y="2123106"/>
                  </a:cubicBezTo>
                  <a:cubicBezTo>
                    <a:pt x="1808566" y="2301224"/>
                    <a:pt x="1901911" y="2536491"/>
                    <a:pt x="2073361" y="2624121"/>
                  </a:cubicBezTo>
                  <a:cubicBezTo>
                    <a:pt x="2186709" y="2682224"/>
                    <a:pt x="2334346" y="2678414"/>
                    <a:pt x="2457219" y="2660316"/>
                  </a:cubicBezTo>
                  <a:cubicBezTo>
                    <a:pt x="2572471" y="2643171"/>
                    <a:pt x="2697249" y="2590784"/>
                    <a:pt x="2736301" y="2470769"/>
                  </a:cubicBezTo>
                  <a:cubicBezTo>
                    <a:pt x="2744874" y="2442194"/>
                    <a:pt x="2779164" y="2433621"/>
                    <a:pt x="2801071" y="2453624"/>
                  </a:cubicBezTo>
                  <a:cubicBezTo>
                    <a:pt x="2924896" y="2565066"/>
                    <a:pt x="3093489" y="2618406"/>
                    <a:pt x="3259224" y="2606024"/>
                  </a:cubicBezTo>
                  <a:cubicBezTo>
                    <a:pt x="3400194" y="2595546"/>
                    <a:pt x="3588789" y="2526014"/>
                    <a:pt x="3626889" y="2372661"/>
                  </a:cubicBezTo>
                  <a:cubicBezTo>
                    <a:pt x="3637366" y="2330751"/>
                    <a:pt x="3627841" y="2298366"/>
                    <a:pt x="3617364" y="2258361"/>
                  </a:cubicBezTo>
                  <a:cubicBezTo>
                    <a:pt x="3608791" y="2227881"/>
                    <a:pt x="3613554" y="2196449"/>
                    <a:pt x="3638319" y="2175494"/>
                  </a:cubicBezTo>
                  <a:cubicBezTo>
                    <a:pt x="3663084" y="2153586"/>
                    <a:pt x="3702136" y="2149776"/>
                    <a:pt x="3732616" y="2140251"/>
                  </a:cubicBezTo>
                  <a:cubicBezTo>
                    <a:pt x="3766906" y="2128821"/>
                    <a:pt x="3799291" y="2116439"/>
                    <a:pt x="3831677" y="2100246"/>
                  </a:cubicBezTo>
                  <a:cubicBezTo>
                    <a:pt x="3980266" y="2024999"/>
                    <a:pt x="4069802" y="1889744"/>
                    <a:pt x="4066944" y="1721151"/>
                  </a:cubicBezTo>
                  <a:cubicBezTo>
                    <a:pt x="4064086" y="1559226"/>
                    <a:pt x="3976456" y="1417304"/>
                    <a:pt x="3866919" y="1303956"/>
                  </a:cubicBezTo>
                  <a:cubicBezTo>
                    <a:pt x="3848821" y="1284906"/>
                    <a:pt x="3853584" y="1254426"/>
                    <a:pt x="3875491" y="1240139"/>
                  </a:cubicBezTo>
                  <a:cubicBezTo>
                    <a:pt x="3972646" y="1178226"/>
                    <a:pt x="4081231" y="1110599"/>
                    <a:pt x="4122189" y="992489"/>
                  </a:cubicBezTo>
                  <a:cubicBezTo>
                    <a:pt x="4153621" y="895334"/>
                    <a:pt x="4136477" y="786749"/>
                    <a:pt x="4086946" y="699119"/>
                  </a:cubicBezTo>
                  <a:cubicBezTo>
                    <a:pt x="3969789" y="490521"/>
                    <a:pt x="3703089" y="455279"/>
                    <a:pt x="3492586" y="521001"/>
                  </a:cubicBezTo>
                  <a:cubicBezTo>
                    <a:pt x="3472584" y="527669"/>
                    <a:pt x="3452581" y="514334"/>
                    <a:pt x="3446866" y="495284"/>
                  </a:cubicBezTo>
                  <a:cubicBezTo>
                    <a:pt x="3384954" y="305736"/>
                    <a:pt x="3243984" y="119999"/>
                    <a:pt x="3038244" y="76184"/>
                  </a:cubicBezTo>
                  <a:cubicBezTo>
                    <a:pt x="3016456" y="71540"/>
                    <a:pt x="2994117" y="68921"/>
                    <a:pt x="2971604" y="68242"/>
                  </a:cubicBezTo>
                  <a:close/>
                  <a:moveTo>
                    <a:pt x="2960668" y="6"/>
                  </a:moveTo>
                  <a:cubicBezTo>
                    <a:pt x="2984115" y="133"/>
                    <a:pt x="3007526" y="2008"/>
                    <a:pt x="3030624" y="5699"/>
                  </a:cubicBezTo>
                  <a:cubicBezTo>
                    <a:pt x="3258271" y="41894"/>
                    <a:pt x="3423054" y="237156"/>
                    <a:pt x="3504016" y="441944"/>
                  </a:cubicBezTo>
                  <a:cubicBezTo>
                    <a:pt x="3743094" y="377174"/>
                    <a:pt x="4031702" y="443849"/>
                    <a:pt x="4155527" y="675306"/>
                  </a:cubicBezTo>
                  <a:cubicBezTo>
                    <a:pt x="4212677" y="781034"/>
                    <a:pt x="4231727" y="912479"/>
                    <a:pt x="4190769" y="1027731"/>
                  </a:cubicBezTo>
                  <a:cubicBezTo>
                    <a:pt x="4148859" y="1142031"/>
                    <a:pt x="4056466" y="1217279"/>
                    <a:pt x="3955502" y="1285859"/>
                  </a:cubicBezTo>
                  <a:cubicBezTo>
                    <a:pt x="4076469" y="1423019"/>
                    <a:pt x="4159336" y="1599231"/>
                    <a:pt x="4141239" y="1785921"/>
                  </a:cubicBezTo>
                  <a:cubicBezTo>
                    <a:pt x="4124094" y="1960229"/>
                    <a:pt x="4020271" y="2100246"/>
                    <a:pt x="3864061" y="2178351"/>
                  </a:cubicBezTo>
                  <a:cubicBezTo>
                    <a:pt x="3825961" y="2197401"/>
                    <a:pt x="3785956" y="2213594"/>
                    <a:pt x="3744999" y="2226929"/>
                  </a:cubicBezTo>
                  <a:cubicBezTo>
                    <a:pt x="3737379" y="2229786"/>
                    <a:pt x="3700231" y="2239311"/>
                    <a:pt x="3694516" y="2240264"/>
                  </a:cubicBezTo>
                  <a:cubicBezTo>
                    <a:pt x="3698327" y="2243121"/>
                    <a:pt x="3709756" y="2288841"/>
                    <a:pt x="3710709" y="2294556"/>
                  </a:cubicBezTo>
                  <a:cubicBezTo>
                    <a:pt x="3722139" y="2375519"/>
                    <a:pt x="3691659" y="2456481"/>
                    <a:pt x="3639271" y="2518394"/>
                  </a:cubicBezTo>
                  <a:cubicBezTo>
                    <a:pt x="3533544" y="2642219"/>
                    <a:pt x="3349711" y="2692701"/>
                    <a:pt x="3191596" y="2688891"/>
                  </a:cubicBezTo>
                  <a:cubicBezTo>
                    <a:pt x="3043959" y="2685081"/>
                    <a:pt x="2901084" y="2634599"/>
                    <a:pt x="2784879" y="2545064"/>
                  </a:cubicBezTo>
                  <a:cubicBezTo>
                    <a:pt x="2728681" y="2649839"/>
                    <a:pt x="2616286" y="2710799"/>
                    <a:pt x="2498176" y="2730801"/>
                  </a:cubicBezTo>
                  <a:cubicBezTo>
                    <a:pt x="2355301" y="2755566"/>
                    <a:pt x="2185756" y="2756519"/>
                    <a:pt x="2051454" y="2693654"/>
                  </a:cubicBezTo>
                  <a:cubicBezTo>
                    <a:pt x="1854286" y="2600309"/>
                    <a:pt x="1757131" y="2363136"/>
                    <a:pt x="1807614" y="2156444"/>
                  </a:cubicBezTo>
                  <a:cubicBezTo>
                    <a:pt x="1682836" y="2186924"/>
                    <a:pt x="1547581" y="2202164"/>
                    <a:pt x="1430424" y="2144061"/>
                  </a:cubicBezTo>
                  <a:cubicBezTo>
                    <a:pt x="1321839" y="2088816"/>
                    <a:pt x="1254211" y="1974516"/>
                    <a:pt x="1237066" y="1856406"/>
                  </a:cubicBezTo>
                  <a:cubicBezTo>
                    <a:pt x="1219921" y="1737344"/>
                    <a:pt x="1257069" y="1629711"/>
                    <a:pt x="1326601" y="1533509"/>
                  </a:cubicBezTo>
                  <a:cubicBezTo>
                    <a:pt x="1383751" y="1454451"/>
                    <a:pt x="1459951" y="1377299"/>
                    <a:pt x="1551391" y="1339199"/>
                  </a:cubicBezTo>
                  <a:cubicBezTo>
                    <a:pt x="1368511" y="1214421"/>
                    <a:pt x="1301836" y="989631"/>
                    <a:pt x="1340889" y="771509"/>
                  </a:cubicBezTo>
                  <a:cubicBezTo>
                    <a:pt x="1359939" y="666734"/>
                    <a:pt x="1398039" y="529574"/>
                    <a:pt x="1495194" y="469566"/>
                  </a:cubicBezTo>
                  <a:cubicBezTo>
                    <a:pt x="1587586" y="414321"/>
                    <a:pt x="1684741" y="460041"/>
                    <a:pt x="1760941" y="521954"/>
                  </a:cubicBezTo>
                  <a:cubicBezTo>
                    <a:pt x="1792374" y="436229"/>
                    <a:pt x="1834284" y="355266"/>
                    <a:pt x="1886671" y="280971"/>
                  </a:cubicBezTo>
                  <a:cubicBezTo>
                    <a:pt x="1943821" y="200961"/>
                    <a:pt x="2012401" y="119046"/>
                    <a:pt x="2099079" y="68564"/>
                  </a:cubicBezTo>
                  <a:cubicBezTo>
                    <a:pt x="2184804" y="19034"/>
                    <a:pt x="2281006" y="19034"/>
                    <a:pt x="2369589" y="61896"/>
                  </a:cubicBezTo>
                  <a:cubicBezTo>
                    <a:pt x="2447694" y="99996"/>
                    <a:pt x="2504844" y="163814"/>
                    <a:pt x="2557231" y="231441"/>
                  </a:cubicBezTo>
                  <a:cubicBezTo>
                    <a:pt x="2630574" y="83923"/>
                    <a:pt x="2796532" y="-880"/>
                    <a:pt x="2960668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</p:grpSp>
      <p:grpSp>
        <p:nvGrpSpPr>
          <p:cNvPr id="228" name="Google Shape;228;p2"/>
          <p:cNvGrpSpPr/>
          <p:nvPr/>
        </p:nvGrpSpPr>
        <p:grpSpPr>
          <a:xfrm>
            <a:off x="430247" y="2550343"/>
            <a:ext cx="10006673" cy="4437911"/>
            <a:chOff x="4148096" y="3284168"/>
            <a:chExt cx="2159693" cy="1130396"/>
          </a:xfrm>
        </p:grpSpPr>
        <p:sp>
          <p:nvSpPr>
            <p:cNvPr descr="Marco de foto" id="229" name="Google Shape;229;p2"/>
            <p:cNvSpPr/>
            <p:nvPr/>
          </p:nvSpPr>
          <p:spPr>
            <a:xfrm flipH="1" rot="-4424">
              <a:off x="4301612" y="3288817"/>
              <a:ext cx="1893733" cy="982428"/>
            </a:xfrm>
            <a:custGeom>
              <a:rect b="b" l="l" r="r" t="t"/>
              <a:pathLst>
                <a:path extrusionOk="0" h="1453292" w="1856419">
                  <a:moveTo>
                    <a:pt x="7689" y="53353"/>
                  </a:moveTo>
                  <a:lnTo>
                    <a:pt x="1579923" y="0"/>
                  </a:lnTo>
                  <a:lnTo>
                    <a:pt x="1856419" y="410573"/>
                  </a:lnTo>
                  <a:lnTo>
                    <a:pt x="1851550" y="1453292"/>
                  </a:lnTo>
                  <a:lnTo>
                    <a:pt x="0" y="1453292"/>
                  </a:lnTo>
                  <a:lnTo>
                    <a:pt x="7689" y="53353"/>
                  </a:ln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100000">
                  <a:srgbClr val="F2F2F2"/>
                </a:gs>
              </a:gsLst>
              <a:lin ang="0" scaled="0"/>
            </a:gra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descr="Sombra de papel doblado" id="230" name="Google Shape;230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-4424">
              <a:off x="4148304" y="4088542"/>
              <a:ext cx="2159277" cy="32463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1" name="Google Shape;231;p2"/>
            <p:cNvGrpSpPr/>
            <p:nvPr/>
          </p:nvGrpSpPr>
          <p:grpSpPr>
            <a:xfrm>
              <a:off x="4299127" y="3284168"/>
              <a:ext cx="596825" cy="596534"/>
              <a:chOff x="4321775" y="3299194"/>
              <a:chExt cx="1294681" cy="1294051"/>
            </a:xfrm>
          </p:grpSpPr>
          <p:sp>
            <p:nvSpPr>
              <p:cNvPr id="232" name="Google Shape;232;p2"/>
              <p:cNvSpPr/>
              <p:nvPr/>
            </p:nvSpPr>
            <p:spPr>
              <a:xfrm rot="8100000">
                <a:off x="4562360" y="3474543"/>
                <a:ext cx="835397" cy="964608"/>
              </a:xfrm>
              <a:prstGeom prst="triangle">
                <a:avLst>
                  <a:gd fmla="val 50000" name="adj"/>
                </a:avLst>
              </a:prstGeom>
              <a:gradFill>
                <a:gsLst>
                  <a:gs pos="0">
                    <a:srgbClr val="000000">
                      <a:alpha val="0"/>
                    </a:srgbClr>
                  </a:gs>
                  <a:gs pos="21000">
                    <a:srgbClr val="000000">
                      <a:alpha val="0"/>
                    </a:srgbClr>
                  </a:gs>
                  <a:gs pos="100000">
                    <a:srgbClr val="000000">
                      <a:alpha val="30980"/>
                    </a:srgbClr>
                  </a:gs>
                </a:gsLst>
                <a:lin ang="4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ourgette"/>
                  <a:ea typeface="Courgette"/>
                  <a:cs typeface="Courgette"/>
                  <a:sym typeface="Courgette"/>
                </a:endParaRPr>
              </a:p>
            </p:txBody>
          </p:sp>
          <p:sp>
            <p:nvSpPr>
              <p:cNvPr descr="Marco de foto" id="233" name="Google Shape;233;p2"/>
              <p:cNvSpPr/>
              <p:nvPr/>
            </p:nvSpPr>
            <p:spPr>
              <a:xfrm flipH="1" rot="-4424">
                <a:off x="4322168" y="3299591"/>
                <a:ext cx="618065" cy="611133"/>
              </a:xfrm>
              <a:prstGeom prst="rtTriangle">
                <a:avLst/>
              </a:prstGeom>
              <a:gradFill>
                <a:gsLst>
                  <a:gs pos="0">
                    <a:srgbClr val="D8D8D8"/>
                  </a:gs>
                  <a:gs pos="100000">
                    <a:srgbClr val="A5A5A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lt1"/>
                  </a:solidFill>
                  <a:latin typeface="Courgette"/>
                  <a:ea typeface="Courgette"/>
                  <a:cs typeface="Courgette"/>
                  <a:sym typeface="Courgette"/>
                </a:endParaRPr>
              </a:p>
            </p:txBody>
          </p:sp>
        </p:grpSp>
      </p:grpSp>
      <p:sp>
        <p:nvSpPr>
          <p:cNvPr id="234" name="Google Shape;234;p2"/>
          <p:cNvSpPr/>
          <p:nvPr/>
        </p:nvSpPr>
        <p:spPr>
          <a:xfrm>
            <a:off x="9526453" y="4792797"/>
            <a:ext cx="447195" cy="905649"/>
          </a:xfrm>
          <a:custGeom>
            <a:rect b="b" l="l" r="r" t="t"/>
            <a:pathLst>
              <a:path extrusionOk="0" h="905649" w="447195">
                <a:moveTo>
                  <a:pt x="197661" y="179055"/>
                </a:moveTo>
                <a:cubicBezTo>
                  <a:pt x="213139" y="178817"/>
                  <a:pt x="227903" y="188581"/>
                  <a:pt x="226950" y="209059"/>
                </a:cubicBezTo>
                <a:cubicBezTo>
                  <a:pt x="221235" y="321454"/>
                  <a:pt x="215520" y="433849"/>
                  <a:pt x="216473" y="547197"/>
                </a:cubicBezTo>
                <a:cubicBezTo>
                  <a:pt x="217425" y="604347"/>
                  <a:pt x="219330" y="660544"/>
                  <a:pt x="223140" y="716742"/>
                </a:cubicBezTo>
                <a:cubicBezTo>
                  <a:pt x="225998" y="771987"/>
                  <a:pt x="225045" y="830089"/>
                  <a:pt x="239333" y="883429"/>
                </a:cubicBezTo>
                <a:cubicBezTo>
                  <a:pt x="245048" y="906289"/>
                  <a:pt x="212663" y="914862"/>
                  <a:pt x="205043" y="892954"/>
                </a:cubicBezTo>
                <a:cubicBezTo>
                  <a:pt x="169800" y="791989"/>
                  <a:pt x="166943" y="672926"/>
                  <a:pt x="161228" y="566247"/>
                </a:cubicBezTo>
                <a:cubicBezTo>
                  <a:pt x="154560" y="447184"/>
                  <a:pt x="152655" y="327169"/>
                  <a:pt x="164085" y="209059"/>
                </a:cubicBezTo>
                <a:cubicBezTo>
                  <a:pt x="165990" y="189533"/>
                  <a:pt x="182183" y="179293"/>
                  <a:pt x="197661" y="179055"/>
                </a:cubicBezTo>
                <a:close/>
                <a:moveTo>
                  <a:pt x="185040" y="461"/>
                </a:moveTo>
                <a:cubicBezTo>
                  <a:pt x="242190" y="-5254"/>
                  <a:pt x="289815" y="43324"/>
                  <a:pt x="326010" y="81424"/>
                </a:cubicBezTo>
                <a:cubicBezTo>
                  <a:pt x="370778" y="128096"/>
                  <a:pt x="407925" y="180484"/>
                  <a:pt x="443168" y="234776"/>
                </a:cubicBezTo>
                <a:cubicBezTo>
                  <a:pt x="460313" y="262399"/>
                  <a:pt x="418403" y="285259"/>
                  <a:pt x="398400" y="261446"/>
                </a:cubicBezTo>
                <a:cubicBezTo>
                  <a:pt x="368873" y="221441"/>
                  <a:pt x="340298" y="180484"/>
                  <a:pt x="307913" y="143336"/>
                </a:cubicBezTo>
                <a:cubicBezTo>
                  <a:pt x="284100" y="114761"/>
                  <a:pt x="242190" y="63326"/>
                  <a:pt x="204090" y="55706"/>
                </a:cubicBezTo>
                <a:cubicBezTo>
                  <a:pt x="150750" y="45229"/>
                  <a:pt x="107888" y="123334"/>
                  <a:pt x="87885" y="160481"/>
                </a:cubicBezTo>
                <a:cubicBezTo>
                  <a:pt x="65025" y="203344"/>
                  <a:pt x="49785" y="249064"/>
                  <a:pt x="41213" y="296689"/>
                </a:cubicBezTo>
                <a:cubicBezTo>
                  <a:pt x="36450" y="324311"/>
                  <a:pt x="-3555" y="311929"/>
                  <a:pt x="255" y="285259"/>
                </a:cubicBezTo>
                <a:cubicBezTo>
                  <a:pt x="14543" y="190961"/>
                  <a:pt x="69788" y="12844"/>
                  <a:pt x="185040" y="46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35" name="Google Shape;235;p2"/>
          <p:cNvSpPr/>
          <p:nvPr/>
        </p:nvSpPr>
        <p:spPr>
          <a:xfrm>
            <a:off x="4547553" y="2632100"/>
            <a:ext cx="857469" cy="882858"/>
          </a:xfrm>
          <a:custGeom>
            <a:rect b="b" l="l" r="r" t="t"/>
            <a:pathLst>
              <a:path extrusionOk="0" h="882858" w="857469">
                <a:moveTo>
                  <a:pt x="728906" y="119324"/>
                </a:moveTo>
                <a:cubicBezTo>
                  <a:pt x="751989" y="128298"/>
                  <a:pt x="763419" y="160981"/>
                  <a:pt x="736273" y="175983"/>
                </a:cubicBezTo>
                <a:cubicBezTo>
                  <a:pt x="662931" y="215035"/>
                  <a:pt x="587683" y="247420"/>
                  <a:pt x="517198" y="290283"/>
                </a:cubicBezTo>
                <a:cubicBezTo>
                  <a:pt x="446713" y="333145"/>
                  <a:pt x="379086" y="379818"/>
                  <a:pt x="317173" y="434110"/>
                </a:cubicBezTo>
                <a:cubicBezTo>
                  <a:pt x="254308" y="489355"/>
                  <a:pt x="196206" y="550315"/>
                  <a:pt x="147628" y="617943"/>
                </a:cubicBezTo>
                <a:cubicBezTo>
                  <a:pt x="97146" y="689380"/>
                  <a:pt x="43806" y="775105"/>
                  <a:pt x="39043" y="864640"/>
                </a:cubicBezTo>
                <a:cubicBezTo>
                  <a:pt x="37138" y="889405"/>
                  <a:pt x="2848" y="888453"/>
                  <a:pt x="943" y="864640"/>
                </a:cubicBezTo>
                <a:cubicBezTo>
                  <a:pt x="-7629" y="774153"/>
                  <a:pt x="43806" y="684618"/>
                  <a:pt x="91431" y="610323"/>
                </a:cubicBezTo>
                <a:cubicBezTo>
                  <a:pt x="138103" y="537933"/>
                  <a:pt x="194301" y="473163"/>
                  <a:pt x="256213" y="415060"/>
                </a:cubicBezTo>
                <a:cubicBezTo>
                  <a:pt x="382896" y="295998"/>
                  <a:pt x="542916" y="188365"/>
                  <a:pt x="702936" y="119785"/>
                </a:cubicBezTo>
                <a:cubicBezTo>
                  <a:pt x="712223" y="115975"/>
                  <a:pt x="721212" y="116332"/>
                  <a:pt x="728906" y="119324"/>
                </a:cubicBezTo>
                <a:close/>
                <a:moveTo>
                  <a:pt x="778183" y="1675"/>
                </a:moveTo>
                <a:cubicBezTo>
                  <a:pt x="808663" y="-3087"/>
                  <a:pt x="841048" y="723"/>
                  <a:pt x="851526" y="34060"/>
                </a:cubicBezTo>
                <a:cubicBezTo>
                  <a:pt x="866766" y="81685"/>
                  <a:pt x="848668" y="154075"/>
                  <a:pt x="842001" y="202653"/>
                </a:cubicBezTo>
                <a:cubicBezTo>
                  <a:pt x="838191" y="232180"/>
                  <a:pt x="832476" y="261708"/>
                  <a:pt x="825808" y="290283"/>
                </a:cubicBezTo>
                <a:cubicBezTo>
                  <a:pt x="817235" y="326478"/>
                  <a:pt x="801996" y="362673"/>
                  <a:pt x="809616" y="400773"/>
                </a:cubicBezTo>
                <a:cubicBezTo>
                  <a:pt x="815330" y="432205"/>
                  <a:pt x="769610" y="445540"/>
                  <a:pt x="761038" y="414108"/>
                </a:cubicBezTo>
                <a:cubicBezTo>
                  <a:pt x="749608" y="373150"/>
                  <a:pt x="762943" y="335050"/>
                  <a:pt x="774373" y="295045"/>
                </a:cubicBezTo>
                <a:cubicBezTo>
                  <a:pt x="786755" y="249325"/>
                  <a:pt x="797233" y="202653"/>
                  <a:pt x="803901" y="155980"/>
                </a:cubicBezTo>
                <a:cubicBezTo>
                  <a:pt x="806758" y="134073"/>
                  <a:pt x="818188" y="87400"/>
                  <a:pt x="812473" y="64540"/>
                </a:cubicBezTo>
                <a:cubicBezTo>
                  <a:pt x="802948" y="29298"/>
                  <a:pt x="765801" y="42633"/>
                  <a:pt x="737226" y="47395"/>
                </a:cubicBezTo>
                <a:cubicBezTo>
                  <a:pt x="686743" y="55968"/>
                  <a:pt x="636260" y="64540"/>
                  <a:pt x="585778" y="73113"/>
                </a:cubicBezTo>
                <a:cubicBezTo>
                  <a:pt x="565776" y="75970"/>
                  <a:pt x="556251" y="45490"/>
                  <a:pt x="577205" y="42633"/>
                </a:cubicBezTo>
                <a:cubicBezTo>
                  <a:pt x="643880" y="28345"/>
                  <a:pt x="710555" y="11200"/>
                  <a:pt x="778183" y="1675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36" name="Google Shape;236;p2"/>
          <p:cNvSpPr/>
          <p:nvPr/>
        </p:nvSpPr>
        <p:spPr>
          <a:xfrm>
            <a:off x="1439383" y="122329"/>
            <a:ext cx="572963" cy="633908"/>
          </a:xfrm>
          <a:custGeom>
            <a:rect b="b" l="l" r="r" t="t"/>
            <a:pathLst>
              <a:path extrusionOk="0" h="633908" w="572963">
                <a:moveTo>
                  <a:pt x="419544" y="342794"/>
                </a:moveTo>
                <a:cubicBezTo>
                  <a:pt x="433236" y="339222"/>
                  <a:pt x="449667" y="344699"/>
                  <a:pt x="455858" y="362320"/>
                </a:cubicBezTo>
                <a:cubicBezTo>
                  <a:pt x="485385" y="442330"/>
                  <a:pt x="510150" y="524245"/>
                  <a:pt x="541583" y="604255"/>
                </a:cubicBezTo>
                <a:cubicBezTo>
                  <a:pt x="547298" y="620448"/>
                  <a:pt x="529200" y="638545"/>
                  <a:pt x="513008" y="632830"/>
                </a:cubicBezTo>
                <a:cubicBezTo>
                  <a:pt x="442523" y="606160"/>
                  <a:pt x="392040" y="555678"/>
                  <a:pt x="332985" y="509958"/>
                </a:cubicBezTo>
                <a:cubicBezTo>
                  <a:pt x="322508" y="501385"/>
                  <a:pt x="312030" y="493765"/>
                  <a:pt x="301553" y="487098"/>
                </a:cubicBezTo>
                <a:cubicBezTo>
                  <a:pt x="284408" y="477573"/>
                  <a:pt x="272025" y="481383"/>
                  <a:pt x="263453" y="495670"/>
                </a:cubicBezTo>
                <a:cubicBezTo>
                  <a:pt x="248213" y="507100"/>
                  <a:pt x="236783" y="528055"/>
                  <a:pt x="222495" y="541390"/>
                </a:cubicBezTo>
                <a:cubicBezTo>
                  <a:pt x="197730" y="565203"/>
                  <a:pt x="175823" y="579490"/>
                  <a:pt x="141533" y="581395"/>
                </a:cubicBezTo>
                <a:cubicBezTo>
                  <a:pt x="126293" y="582348"/>
                  <a:pt x="113910" y="562345"/>
                  <a:pt x="123435" y="549963"/>
                </a:cubicBezTo>
                <a:cubicBezTo>
                  <a:pt x="162488" y="498528"/>
                  <a:pt x="198683" y="445188"/>
                  <a:pt x="203445" y="378513"/>
                </a:cubicBezTo>
                <a:cubicBezTo>
                  <a:pt x="205350" y="359463"/>
                  <a:pt x="234878" y="358510"/>
                  <a:pt x="233925" y="378513"/>
                </a:cubicBezTo>
                <a:cubicBezTo>
                  <a:pt x="232020" y="426138"/>
                  <a:pt x="215828" y="468048"/>
                  <a:pt x="194873" y="509005"/>
                </a:cubicBezTo>
                <a:cubicBezTo>
                  <a:pt x="232020" y="470905"/>
                  <a:pt x="258690" y="414708"/>
                  <a:pt x="317745" y="444235"/>
                </a:cubicBezTo>
                <a:cubicBezTo>
                  <a:pt x="373943" y="472810"/>
                  <a:pt x="414900" y="523293"/>
                  <a:pt x="466335" y="558535"/>
                </a:cubicBezTo>
                <a:cubicBezTo>
                  <a:pt x="439665" y="499480"/>
                  <a:pt x="414900" y="438520"/>
                  <a:pt x="399660" y="377560"/>
                </a:cubicBezTo>
                <a:cubicBezTo>
                  <a:pt x="394898" y="358987"/>
                  <a:pt x="405851" y="346366"/>
                  <a:pt x="419544" y="342794"/>
                </a:cubicBezTo>
                <a:close/>
                <a:moveTo>
                  <a:pt x="204532" y="197999"/>
                </a:moveTo>
                <a:cubicBezTo>
                  <a:pt x="215649" y="200991"/>
                  <a:pt x="223686" y="217779"/>
                  <a:pt x="212970" y="227065"/>
                </a:cubicBezTo>
                <a:cubicBezTo>
                  <a:pt x="162488" y="270880"/>
                  <a:pt x="113910" y="316600"/>
                  <a:pt x="67238" y="364225"/>
                </a:cubicBezTo>
                <a:cubicBezTo>
                  <a:pt x="93908" y="365178"/>
                  <a:pt x="120578" y="361368"/>
                  <a:pt x="147248" y="351843"/>
                </a:cubicBezTo>
                <a:cubicBezTo>
                  <a:pt x="174870" y="342318"/>
                  <a:pt x="186300" y="386133"/>
                  <a:pt x="158678" y="395658"/>
                </a:cubicBezTo>
                <a:cubicBezTo>
                  <a:pt x="112005" y="410898"/>
                  <a:pt x="64380" y="411850"/>
                  <a:pt x="15803" y="400420"/>
                </a:cubicBezTo>
                <a:cubicBezTo>
                  <a:pt x="-390" y="396610"/>
                  <a:pt x="-5152" y="375655"/>
                  <a:pt x="6278" y="364225"/>
                </a:cubicBezTo>
                <a:cubicBezTo>
                  <a:pt x="64380" y="304218"/>
                  <a:pt x="126293" y="250878"/>
                  <a:pt x="192968" y="200395"/>
                </a:cubicBezTo>
                <a:cubicBezTo>
                  <a:pt x="196778" y="197538"/>
                  <a:pt x="200826" y="197002"/>
                  <a:pt x="204532" y="197999"/>
                </a:cubicBezTo>
                <a:close/>
                <a:moveTo>
                  <a:pt x="445738" y="150389"/>
                </a:moveTo>
                <a:cubicBezTo>
                  <a:pt x="460145" y="150389"/>
                  <a:pt x="475385" y="153723"/>
                  <a:pt x="487291" y="156580"/>
                </a:cubicBezTo>
                <a:cubicBezTo>
                  <a:pt x="516818" y="164200"/>
                  <a:pt x="542536" y="179440"/>
                  <a:pt x="566348" y="198490"/>
                </a:cubicBezTo>
                <a:cubicBezTo>
                  <a:pt x="577778" y="207063"/>
                  <a:pt x="573016" y="225160"/>
                  <a:pt x="562538" y="231828"/>
                </a:cubicBezTo>
                <a:cubicBezTo>
                  <a:pt x="523486" y="254688"/>
                  <a:pt x="483481" y="277548"/>
                  <a:pt x="443476" y="300408"/>
                </a:cubicBezTo>
                <a:cubicBezTo>
                  <a:pt x="420616" y="313743"/>
                  <a:pt x="399661" y="278500"/>
                  <a:pt x="422521" y="265165"/>
                </a:cubicBezTo>
                <a:cubicBezTo>
                  <a:pt x="452048" y="247068"/>
                  <a:pt x="482528" y="229923"/>
                  <a:pt x="512056" y="211825"/>
                </a:cubicBezTo>
                <a:cubicBezTo>
                  <a:pt x="499673" y="205158"/>
                  <a:pt x="486338" y="199443"/>
                  <a:pt x="472051" y="196585"/>
                </a:cubicBezTo>
                <a:cubicBezTo>
                  <a:pt x="452048" y="192775"/>
                  <a:pt x="428236" y="198490"/>
                  <a:pt x="412043" y="186108"/>
                </a:cubicBezTo>
                <a:cubicBezTo>
                  <a:pt x="404423" y="180393"/>
                  <a:pt x="403471" y="171820"/>
                  <a:pt x="409186" y="164200"/>
                </a:cubicBezTo>
                <a:cubicBezTo>
                  <a:pt x="417759" y="153723"/>
                  <a:pt x="431332" y="150389"/>
                  <a:pt x="445738" y="150389"/>
                </a:cubicBezTo>
                <a:close/>
                <a:moveTo>
                  <a:pt x="350928" y="625"/>
                </a:moveTo>
                <a:cubicBezTo>
                  <a:pt x="399125" y="9806"/>
                  <a:pt x="400375" y="117528"/>
                  <a:pt x="398708" y="150865"/>
                </a:cubicBezTo>
                <a:cubicBezTo>
                  <a:pt x="396803" y="176583"/>
                  <a:pt x="357750" y="176583"/>
                  <a:pt x="358703" y="150865"/>
                </a:cubicBezTo>
                <a:cubicBezTo>
                  <a:pt x="359655" y="123243"/>
                  <a:pt x="358703" y="95620"/>
                  <a:pt x="352035" y="68950"/>
                </a:cubicBezTo>
                <a:cubicBezTo>
                  <a:pt x="349178" y="56568"/>
                  <a:pt x="351083" y="44185"/>
                  <a:pt x="336795" y="47995"/>
                </a:cubicBezTo>
                <a:cubicBezTo>
                  <a:pt x="326318" y="50853"/>
                  <a:pt x="321555" y="64188"/>
                  <a:pt x="316793" y="72760"/>
                </a:cubicBezTo>
                <a:cubicBezTo>
                  <a:pt x="292028" y="114670"/>
                  <a:pt x="273930" y="158485"/>
                  <a:pt x="258690" y="204205"/>
                </a:cubicBezTo>
                <a:cubicBezTo>
                  <a:pt x="251070" y="226113"/>
                  <a:pt x="217733" y="216588"/>
                  <a:pt x="226305" y="194680"/>
                </a:cubicBezTo>
                <a:cubicBezTo>
                  <a:pt x="238688" y="153723"/>
                  <a:pt x="253928" y="113718"/>
                  <a:pt x="272978" y="75618"/>
                </a:cubicBezTo>
                <a:cubicBezTo>
                  <a:pt x="284408" y="51805"/>
                  <a:pt x="299648" y="13705"/>
                  <a:pt x="327270" y="3228"/>
                </a:cubicBezTo>
                <a:cubicBezTo>
                  <a:pt x="336200" y="13"/>
                  <a:pt x="344043" y="-686"/>
                  <a:pt x="350928" y="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37" name="Google Shape;237;p2"/>
          <p:cNvSpPr/>
          <p:nvPr/>
        </p:nvSpPr>
        <p:spPr>
          <a:xfrm>
            <a:off x="8959970" y="1429061"/>
            <a:ext cx="857250" cy="1162050"/>
          </a:xfrm>
          <a:custGeom>
            <a:rect b="b" l="l" r="r" t="t"/>
            <a:pathLst>
              <a:path extrusionOk="0" h="1162050" w="857250">
                <a:moveTo>
                  <a:pt x="853824" y="871514"/>
                </a:moveTo>
                <a:cubicBezTo>
                  <a:pt x="833822" y="844844"/>
                  <a:pt x="777624" y="853417"/>
                  <a:pt x="750954" y="857227"/>
                </a:cubicBezTo>
                <a:cubicBezTo>
                  <a:pt x="730952" y="860084"/>
                  <a:pt x="710949" y="862942"/>
                  <a:pt x="690947" y="865799"/>
                </a:cubicBezTo>
                <a:cubicBezTo>
                  <a:pt x="704282" y="700064"/>
                  <a:pt x="709044" y="530519"/>
                  <a:pt x="682374" y="365737"/>
                </a:cubicBezTo>
                <a:cubicBezTo>
                  <a:pt x="662372" y="241912"/>
                  <a:pt x="614747" y="86654"/>
                  <a:pt x="495684" y="22837"/>
                </a:cubicBezTo>
                <a:cubicBezTo>
                  <a:pt x="371859" y="-43838"/>
                  <a:pt x="220412" y="48554"/>
                  <a:pt x="128972" y="132374"/>
                </a:cubicBezTo>
                <a:cubicBezTo>
                  <a:pt x="21339" y="231434"/>
                  <a:pt x="9909" y="408599"/>
                  <a:pt x="2289" y="544807"/>
                </a:cubicBezTo>
                <a:cubicBezTo>
                  <a:pt x="-8188" y="732449"/>
                  <a:pt x="17529" y="920092"/>
                  <a:pt x="74679" y="1098209"/>
                </a:cubicBezTo>
                <a:cubicBezTo>
                  <a:pt x="80394" y="1116307"/>
                  <a:pt x="108969" y="1108687"/>
                  <a:pt x="104207" y="1090589"/>
                </a:cubicBezTo>
                <a:cubicBezTo>
                  <a:pt x="59439" y="915329"/>
                  <a:pt x="42294" y="734354"/>
                  <a:pt x="54677" y="554332"/>
                </a:cubicBezTo>
                <a:cubicBezTo>
                  <a:pt x="60392" y="467654"/>
                  <a:pt x="70869" y="377167"/>
                  <a:pt x="96587" y="293347"/>
                </a:cubicBezTo>
                <a:cubicBezTo>
                  <a:pt x="126114" y="198097"/>
                  <a:pt x="193742" y="147614"/>
                  <a:pt x="277562" y="99989"/>
                </a:cubicBezTo>
                <a:cubicBezTo>
                  <a:pt x="354714" y="55222"/>
                  <a:pt x="436629" y="38077"/>
                  <a:pt x="506162" y="104752"/>
                </a:cubicBezTo>
                <a:cubicBezTo>
                  <a:pt x="563312" y="159997"/>
                  <a:pt x="591887" y="240007"/>
                  <a:pt x="609984" y="316207"/>
                </a:cubicBezTo>
                <a:cubicBezTo>
                  <a:pt x="652847" y="494324"/>
                  <a:pt x="644274" y="689587"/>
                  <a:pt x="625224" y="870562"/>
                </a:cubicBezTo>
                <a:cubicBezTo>
                  <a:pt x="625224" y="873419"/>
                  <a:pt x="625224" y="875324"/>
                  <a:pt x="625224" y="877229"/>
                </a:cubicBezTo>
                <a:cubicBezTo>
                  <a:pt x="605222" y="881039"/>
                  <a:pt x="585219" y="883897"/>
                  <a:pt x="565217" y="887707"/>
                </a:cubicBezTo>
                <a:cubicBezTo>
                  <a:pt x="565217" y="887707"/>
                  <a:pt x="565217" y="887707"/>
                  <a:pt x="564264" y="887707"/>
                </a:cubicBezTo>
                <a:cubicBezTo>
                  <a:pt x="549024" y="882944"/>
                  <a:pt x="528069" y="893422"/>
                  <a:pt x="525212" y="914377"/>
                </a:cubicBezTo>
                <a:cubicBezTo>
                  <a:pt x="518544" y="962954"/>
                  <a:pt x="559502" y="998197"/>
                  <a:pt x="590934" y="1030582"/>
                </a:cubicBezTo>
                <a:cubicBezTo>
                  <a:pt x="633797" y="1074397"/>
                  <a:pt x="679517" y="1115354"/>
                  <a:pt x="725237" y="1157264"/>
                </a:cubicBezTo>
                <a:cubicBezTo>
                  <a:pt x="741429" y="1171552"/>
                  <a:pt x="763337" y="1164884"/>
                  <a:pt x="770004" y="1144882"/>
                </a:cubicBezTo>
                <a:cubicBezTo>
                  <a:pt x="790007" y="1087732"/>
                  <a:pt x="810962" y="1031534"/>
                  <a:pt x="830964" y="974384"/>
                </a:cubicBezTo>
                <a:cubicBezTo>
                  <a:pt x="842394" y="947714"/>
                  <a:pt x="873827" y="898184"/>
                  <a:pt x="853824" y="871514"/>
                </a:cubicBezTo>
                <a:close/>
                <a:moveTo>
                  <a:pt x="810962" y="901042"/>
                </a:moveTo>
                <a:cubicBezTo>
                  <a:pt x="812867" y="915329"/>
                  <a:pt x="792864" y="946762"/>
                  <a:pt x="787149" y="960097"/>
                </a:cubicBezTo>
                <a:cubicBezTo>
                  <a:pt x="780482" y="977242"/>
                  <a:pt x="773814" y="993434"/>
                  <a:pt x="767147" y="1010579"/>
                </a:cubicBezTo>
                <a:cubicBezTo>
                  <a:pt x="756669" y="1036297"/>
                  <a:pt x="747144" y="1062014"/>
                  <a:pt x="736667" y="1087732"/>
                </a:cubicBezTo>
                <a:cubicBezTo>
                  <a:pt x="713807" y="1063919"/>
                  <a:pt x="690947" y="1040107"/>
                  <a:pt x="668087" y="1016294"/>
                </a:cubicBezTo>
                <a:cubicBezTo>
                  <a:pt x="641417" y="986767"/>
                  <a:pt x="602364" y="956287"/>
                  <a:pt x="587124" y="918187"/>
                </a:cubicBezTo>
                <a:cubicBezTo>
                  <a:pt x="626177" y="913424"/>
                  <a:pt x="664277" y="908662"/>
                  <a:pt x="703329" y="903899"/>
                </a:cubicBezTo>
                <a:cubicBezTo>
                  <a:pt x="721427" y="901994"/>
                  <a:pt x="739524" y="899137"/>
                  <a:pt x="757622" y="898184"/>
                </a:cubicBezTo>
                <a:cubicBezTo>
                  <a:pt x="769052" y="897232"/>
                  <a:pt x="781434" y="897232"/>
                  <a:pt x="792864" y="897232"/>
                </a:cubicBezTo>
                <a:cubicBezTo>
                  <a:pt x="811914" y="886754"/>
                  <a:pt x="818582" y="887707"/>
                  <a:pt x="810962" y="90104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grpSp>
        <p:nvGrpSpPr>
          <p:cNvPr id="238" name="Google Shape;238;p2"/>
          <p:cNvGrpSpPr/>
          <p:nvPr/>
        </p:nvGrpSpPr>
        <p:grpSpPr>
          <a:xfrm rot="314709">
            <a:off x="5283309" y="354296"/>
            <a:ext cx="2034269" cy="2408051"/>
            <a:chOff x="1881058" y="879496"/>
            <a:chExt cx="2034269" cy="2408051"/>
          </a:xfrm>
        </p:grpSpPr>
        <p:sp>
          <p:nvSpPr>
            <p:cNvPr descr="Marco de foto" id="239" name="Google Shape;239;p2"/>
            <p:cNvSpPr/>
            <p:nvPr/>
          </p:nvSpPr>
          <p:spPr>
            <a:xfrm>
              <a:off x="2232942" y="879496"/>
              <a:ext cx="1603927" cy="2078938"/>
            </a:xfrm>
            <a:prstGeom prst="roundRect">
              <a:avLst>
                <a:gd fmla="val 454" name="adj"/>
              </a:avLst>
            </a:prstGeom>
            <a:gradFill>
              <a:gsLst>
                <a:gs pos="0">
                  <a:srgbClr val="D8D8D8"/>
                </a:gs>
                <a:gs pos="100000">
                  <a:srgbClr val="F2F2F2"/>
                </a:gs>
              </a:gsLst>
              <a:lin ang="0" scaled="0"/>
            </a:gra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pic>
          <p:nvPicPr>
            <p:cNvPr descr="Sombra de papel doblado" id="240" name="Google Shape;240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81058" y="2536097"/>
              <a:ext cx="2034269" cy="751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n primer plano de una señal&#10;" id="241" name="Google Shape;24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58730" y="3234733"/>
            <a:ext cx="1433270" cy="3623267"/>
          </a:xfrm>
          <a:custGeom>
            <a:rect b="b" l="l" r="r" t="t"/>
            <a:pathLst>
              <a:path extrusionOk="0" h="3623267" w="1433270">
                <a:moveTo>
                  <a:pt x="1433269" y="0"/>
                </a:moveTo>
                <a:lnTo>
                  <a:pt x="1433270" y="3623267"/>
                </a:lnTo>
                <a:lnTo>
                  <a:pt x="317860" y="3623267"/>
                </a:lnTo>
                <a:lnTo>
                  <a:pt x="306934" y="3608025"/>
                </a:lnTo>
                <a:cubicBezTo>
                  <a:pt x="273167" y="3580320"/>
                  <a:pt x="220891" y="3571897"/>
                  <a:pt x="213219" y="3552907"/>
                </a:cubicBezTo>
                <a:cubicBezTo>
                  <a:pt x="187749" y="3519020"/>
                  <a:pt x="102046" y="3518303"/>
                  <a:pt x="113697" y="3441437"/>
                </a:cubicBezTo>
                <a:cubicBezTo>
                  <a:pt x="76052" y="3406580"/>
                  <a:pt x="78329" y="3332030"/>
                  <a:pt x="40415" y="3292861"/>
                </a:cubicBezTo>
                <a:cubicBezTo>
                  <a:pt x="-38483" y="3206929"/>
                  <a:pt x="22283" y="3182377"/>
                  <a:pt x="23256" y="3170204"/>
                </a:cubicBezTo>
                <a:cubicBezTo>
                  <a:pt x="2529" y="3115257"/>
                  <a:pt x="33192" y="3038071"/>
                  <a:pt x="50379" y="3022293"/>
                </a:cubicBezTo>
                <a:cubicBezTo>
                  <a:pt x="8220" y="2928880"/>
                  <a:pt x="91287" y="2901210"/>
                  <a:pt x="106430" y="2880365"/>
                </a:cubicBezTo>
                <a:cubicBezTo>
                  <a:pt x="100253" y="2781250"/>
                  <a:pt x="153743" y="2778783"/>
                  <a:pt x="208053" y="2720026"/>
                </a:cubicBezTo>
                <a:cubicBezTo>
                  <a:pt x="219688" y="2712380"/>
                  <a:pt x="263985" y="2617907"/>
                  <a:pt x="283934" y="2521490"/>
                </a:cubicBezTo>
                <a:cubicBezTo>
                  <a:pt x="287619" y="2413975"/>
                  <a:pt x="379701" y="2281050"/>
                  <a:pt x="465800" y="2177050"/>
                </a:cubicBezTo>
                <a:cubicBezTo>
                  <a:pt x="577270" y="2077527"/>
                  <a:pt x="590226" y="1938287"/>
                  <a:pt x="642821" y="1824261"/>
                </a:cubicBezTo>
                <a:cubicBezTo>
                  <a:pt x="712858" y="1767986"/>
                  <a:pt x="731655" y="1778062"/>
                  <a:pt x="708307" y="1625507"/>
                </a:cubicBezTo>
                <a:cubicBezTo>
                  <a:pt x="717259" y="1574768"/>
                  <a:pt x="708067" y="1482762"/>
                  <a:pt x="739537" y="1418507"/>
                </a:cubicBezTo>
                <a:cubicBezTo>
                  <a:pt x="737249" y="1270697"/>
                  <a:pt x="751753" y="1211824"/>
                  <a:pt x="731510" y="1150791"/>
                </a:cubicBezTo>
                <a:cubicBezTo>
                  <a:pt x="737392" y="1092453"/>
                  <a:pt x="663892" y="954273"/>
                  <a:pt x="790438" y="888418"/>
                </a:cubicBezTo>
                <a:cubicBezTo>
                  <a:pt x="833290" y="742988"/>
                  <a:pt x="950410" y="664744"/>
                  <a:pt x="1020679" y="528853"/>
                </a:cubicBezTo>
                <a:cubicBezTo>
                  <a:pt x="1056189" y="460018"/>
                  <a:pt x="1140410" y="325855"/>
                  <a:pt x="1268529" y="201933"/>
                </a:cubicBezTo>
                <a:cubicBezTo>
                  <a:pt x="1299672" y="153271"/>
                  <a:pt x="1341657" y="105016"/>
                  <a:pt x="1387305" y="5307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</p:pic>
      <p:grpSp>
        <p:nvGrpSpPr>
          <p:cNvPr id="242" name="Google Shape;242;p2"/>
          <p:cNvGrpSpPr/>
          <p:nvPr/>
        </p:nvGrpSpPr>
        <p:grpSpPr>
          <a:xfrm>
            <a:off x="9066884" y="466613"/>
            <a:ext cx="715990" cy="704177"/>
            <a:chOff x="9066884" y="466613"/>
            <a:chExt cx="715990" cy="704177"/>
          </a:xfrm>
        </p:grpSpPr>
        <p:sp>
          <p:nvSpPr>
            <p:cNvPr id="243" name="Google Shape;243;p2"/>
            <p:cNvSpPr/>
            <p:nvPr/>
          </p:nvSpPr>
          <p:spPr>
            <a:xfrm rot="-159674">
              <a:off x="9073404" y="620124"/>
              <a:ext cx="256595" cy="286783"/>
            </a:xfrm>
            <a:custGeom>
              <a:rect b="b" l="l" r="r" t="t"/>
              <a:pathLst>
                <a:path extrusionOk="0" h="286782" w="256595">
                  <a:moveTo>
                    <a:pt x="16491" y="91253"/>
                  </a:moveTo>
                  <a:cubicBezTo>
                    <a:pt x="43659" y="61568"/>
                    <a:pt x="89947" y="43456"/>
                    <a:pt x="128185" y="33896"/>
                  </a:cubicBezTo>
                  <a:cubicBezTo>
                    <a:pt x="150826" y="28362"/>
                    <a:pt x="177491" y="23834"/>
                    <a:pt x="200132" y="32387"/>
                  </a:cubicBezTo>
                  <a:cubicBezTo>
                    <a:pt x="223276" y="41443"/>
                    <a:pt x="238873" y="64587"/>
                    <a:pt x="226295" y="88737"/>
                  </a:cubicBezTo>
                  <a:cubicBezTo>
                    <a:pt x="216735" y="106850"/>
                    <a:pt x="200132" y="112384"/>
                    <a:pt x="183529" y="121944"/>
                  </a:cubicBezTo>
                  <a:cubicBezTo>
                    <a:pt x="173466" y="127478"/>
                    <a:pt x="165416" y="135025"/>
                    <a:pt x="164410" y="146597"/>
                  </a:cubicBezTo>
                  <a:cubicBezTo>
                    <a:pt x="162901" y="166219"/>
                    <a:pt x="173466" y="189363"/>
                    <a:pt x="177994" y="207978"/>
                  </a:cubicBezTo>
                  <a:cubicBezTo>
                    <a:pt x="183529" y="230619"/>
                    <a:pt x="189566" y="253260"/>
                    <a:pt x="193591" y="276404"/>
                  </a:cubicBezTo>
                  <a:cubicBezTo>
                    <a:pt x="197616" y="302063"/>
                    <a:pt x="241389" y="289988"/>
                    <a:pt x="232332" y="265838"/>
                  </a:cubicBezTo>
                  <a:cubicBezTo>
                    <a:pt x="221767" y="237663"/>
                    <a:pt x="214220" y="208482"/>
                    <a:pt x="205667" y="179803"/>
                  </a:cubicBezTo>
                  <a:cubicBezTo>
                    <a:pt x="204157" y="175275"/>
                    <a:pt x="198120" y="161188"/>
                    <a:pt x="198623" y="155653"/>
                  </a:cubicBezTo>
                  <a:cubicBezTo>
                    <a:pt x="200132" y="145591"/>
                    <a:pt x="195101" y="153641"/>
                    <a:pt x="204660" y="146597"/>
                  </a:cubicBezTo>
                  <a:cubicBezTo>
                    <a:pt x="212207" y="141063"/>
                    <a:pt x="221767" y="137541"/>
                    <a:pt x="229313" y="131000"/>
                  </a:cubicBezTo>
                  <a:cubicBezTo>
                    <a:pt x="258495" y="106850"/>
                    <a:pt x="272079" y="66097"/>
                    <a:pt x="247929" y="33393"/>
                  </a:cubicBezTo>
                  <a:cubicBezTo>
                    <a:pt x="220257" y="-3838"/>
                    <a:pt x="170951" y="-4341"/>
                    <a:pt x="129191" y="5218"/>
                  </a:cubicBezTo>
                  <a:cubicBezTo>
                    <a:pt x="105041" y="10753"/>
                    <a:pt x="82400" y="20312"/>
                    <a:pt x="60766" y="32387"/>
                  </a:cubicBezTo>
                  <a:cubicBezTo>
                    <a:pt x="39131" y="44965"/>
                    <a:pt x="23031" y="62072"/>
                    <a:pt x="3409" y="77165"/>
                  </a:cubicBezTo>
                  <a:cubicBezTo>
                    <a:pt x="-6653" y="85215"/>
                    <a:pt x="7937" y="100309"/>
                    <a:pt x="16491" y="91253"/>
                  </a:cubicBezTo>
                  <a:lnTo>
                    <a:pt x="16491" y="912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 rot="-159674">
              <a:off x="9297332" y="967479"/>
              <a:ext cx="35219" cy="30188"/>
            </a:xfrm>
            <a:custGeom>
              <a:rect b="b" l="l" r="r" t="t"/>
              <a:pathLst>
                <a:path extrusionOk="0" h="30187" w="35218">
                  <a:moveTo>
                    <a:pt x="22722" y="1509"/>
                  </a:moveTo>
                  <a:cubicBezTo>
                    <a:pt x="20206" y="503"/>
                    <a:pt x="18194" y="0"/>
                    <a:pt x="15678" y="0"/>
                  </a:cubicBezTo>
                  <a:cubicBezTo>
                    <a:pt x="7628" y="0"/>
                    <a:pt x="-925" y="7044"/>
                    <a:pt x="81" y="15597"/>
                  </a:cubicBezTo>
                  <a:cubicBezTo>
                    <a:pt x="584" y="19119"/>
                    <a:pt x="1087" y="21131"/>
                    <a:pt x="2597" y="24150"/>
                  </a:cubicBezTo>
                  <a:cubicBezTo>
                    <a:pt x="3100" y="24653"/>
                    <a:pt x="3100" y="25659"/>
                    <a:pt x="3603" y="26163"/>
                  </a:cubicBezTo>
                  <a:cubicBezTo>
                    <a:pt x="6119" y="31697"/>
                    <a:pt x="12659" y="34716"/>
                    <a:pt x="18194" y="34716"/>
                  </a:cubicBezTo>
                  <a:cubicBezTo>
                    <a:pt x="23728" y="34716"/>
                    <a:pt x="28256" y="32200"/>
                    <a:pt x="31778" y="28175"/>
                  </a:cubicBezTo>
                  <a:cubicBezTo>
                    <a:pt x="35300" y="24150"/>
                    <a:pt x="36306" y="18616"/>
                    <a:pt x="34797" y="13081"/>
                  </a:cubicBezTo>
                  <a:cubicBezTo>
                    <a:pt x="32784" y="7044"/>
                    <a:pt x="28256" y="3522"/>
                    <a:pt x="22722" y="1509"/>
                  </a:cubicBezTo>
                  <a:lnTo>
                    <a:pt x="22722" y="15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 rot="-159674">
              <a:off x="9346355" y="721879"/>
              <a:ext cx="166032" cy="226407"/>
            </a:xfrm>
            <a:custGeom>
              <a:rect b="b" l="l" r="r" t="t"/>
              <a:pathLst>
                <a:path extrusionOk="0" h="226407" w="166032">
                  <a:moveTo>
                    <a:pt x="15778" y="44412"/>
                  </a:moveTo>
                  <a:cubicBezTo>
                    <a:pt x="43450" y="23784"/>
                    <a:pt x="80178" y="17243"/>
                    <a:pt x="112378" y="32337"/>
                  </a:cubicBezTo>
                  <a:cubicBezTo>
                    <a:pt x="130491" y="40890"/>
                    <a:pt x="150616" y="61518"/>
                    <a:pt x="140553" y="83153"/>
                  </a:cubicBezTo>
                  <a:cubicBezTo>
                    <a:pt x="133510" y="98247"/>
                    <a:pt x="113888" y="104787"/>
                    <a:pt x="99297" y="108812"/>
                  </a:cubicBezTo>
                  <a:cubicBezTo>
                    <a:pt x="91247" y="110825"/>
                    <a:pt x="87222" y="119378"/>
                    <a:pt x="88731" y="126925"/>
                  </a:cubicBezTo>
                  <a:cubicBezTo>
                    <a:pt x="94769" y="155603"/>
                    <a:pt x="96781" y="183275"/>
                    <a:pt x="97284" y="211953"/>
                  </a:cubicBezTo>
                  <a:cubicBezTo>
                    <a:pt x="97788" y="235097"/>
                    <a:pt x="135019" y="235097"/>
                    <a:pt x="133510" y="211953"/>
                  </a:cubicBezTo>
                  <a:cubicBezTo>
                    <a:pt x="131497" y="180760"/>
                    <a:pt x="125963" y="149062"/>
                    <a:pt x="117913" y="118875"/>
                  </a:cubicBezTo>
                  <a:cubicBezTo>
                    <a:pt x="114391" y="124912"/>
                    <a:pt x="110869" y="130950"/>
                    <a:pt x="107347" y="136987"/>
                  </a:cubicBezTo>
                  <a:cubicBezTo>
                    <a:pt x="156654" y="121894"/>
                    <a:pt x="193382" y="70575"/>
                    <a:pt x="148603" y="26802"/>
                  </a:cubicBezTo>
                  <a:cubicBezTo>
                    <a:pt x="108856" y="-12441"/>
                    <a:pt x="44456" y="-5398"/>
                    <a:pt x="3200" y="27306"/>
                  </a:cubicBezTo>
                  <a:cubicBezTo>
                    <a:pt x="-5857" y="35356"/>
                    <a:pt x="6218" y="51456"/>
                    <a:pt x="15778" y="44412"/>
                  </a:cubicBezTo>
                  <a:lnTo>
                    <a:pt x="15778" y="444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 rot="-159674">
              <a:off x="9459111" y="997348"/>
              <a:ext cx="30188" cy="30188"/>
            </a:xfrm>
            <a:custGeom>
              <a:rect b="b" l="l" r="r" t="t"/>
              <a:pathLst>
                <a:path extrusionOk="0" h="30187" w="30187">
                  <a:moveTo>
                    <a:pt x="1365" y="12075"/>
                  </a:moveTo>
                  <a:cubicBezTo>
                    <a:pt x="1365" y="12075"/>
                    <a:pt x="1365" y="12578"/>
                    <a:pt x="1365" y="12075"/>
                  </a:cubicBezTo>
                  <a:cubicBezTo>
                    <a:pt x="2875" y="10063"/>
                    <a:pt x="3881" y="7547"/>
                    <a:pt x="5390" y="5031"/>
                  </a:cubicBezTo>
                  <a:cubicBezTo>
                    <a:pt x="5390" y="5031"/>
                    <a:pt x="5390" y="5031"/>
                    <a:pt x="5390" y="5031"/>
                  </a:cubicBezTo>
                  <a:cubicBezTo>
                    <a:pt x="8912" y="3522"/>
                    <a:pt x="12937" y="2013"/>
                    <a:pt x="16459" y="503"/>
                  </a:cubicBezTo>
                  <a:cubicBezTo>
                    <a:pt x="16459" y="503"/>
                    <a:pt x="16459" y="503"/>
                    <a:pt x="16459" y="503"/>
                  </a:cubicBezTo>
                  <a:cubicBezTo>
                    <a:pt x="17969" y="503"/>
                    <a:pt x="18975" y="1006"/>
                    <a:pt x="20484" y="1006"/>
                  </a:cubicBezTo>
                  <a:cubicBezTo>
                    <a:pt x="20484" y="1006"/>
                    <a:pt x="20484" y="1006"/>
                    <a:pt x="20484" y="1006"/>
                  </a:cubicBezTo>
                  <a:cubicBezTo>
                    <a:pt x="21490" y="1509"/>
                    <a:pt x="23000" y="2013"/>
                    <a:pt x="24006" y="2516"/>
                  </a:cubicBezTo>
                  <a:cubicBezTo>
                    <a:pt x="26019" y="3522"/>
                    <a:pt x="27528" y="5534"/>
                    <a:pt x="28534" y="7044"/>
                  </a:cubicBezTo>
                  <a:cubicBezTo>
                    <a:pt x="29037" y="9559"/>
                    <a:pt x="30044" y="12075"/>
                    <a:pt x="30547" y="14088"/>
                  </a:cubicBezTo>
                  <a:cubicBezTo>
                    <a:pt x="30547" y="14088"/>
                    <a:pt x="30547" y="14088"/>
                    <a:pt x="30547" y="14088"/>
                  </a:cubicBezTo>
                  <a:cubicBezTo>
                    <a:pt x="30044" y="16603"/>
                    <a:pt x="29037" y="18616"/>
                    <a:pt x="28534" y="21131"/>
                  </a:cubicBezTo>
                  <a:cubicBezTo>
                    <a:pt x="28534" y="21131"/>
                    <a:pt x="28534" y="21131"/>
                    <a:pt x="28534" y="21131"/>
                  </a:cubicBezTo>
                  <a:cubicBezTo>
                    <a:pt x="27025" y="22641"/>
                    <a:pt x="25012" y="24653"/>
                    <a:pt x="23503" y="26163"/>
                  </a:cubicBezTo>
                  <a:cubicBezTo>
                    <a:pt x="23503" y="26163"/>
                    <a:pt x="23503" y="26163"/>
                    <a:pt x="23503" y="26163"/>
                  </a:cubicBezTo>
                  <a:cubicBezTo>
                    <a:pt x="28534" y="23144"/>
                    <a:pt x="31553" y="16603"/>
                    <a:pt x="29540" y="11069"/>
                  </a:cubicBezTo>
                  <a:cubicBezTo>
                    <a:pt x="26522" y="503"/>
                    <a:pt x="12937" y="-2516"/>
                    <a:pt x="4887" y="5031"/>
                  </a:cubicBezTo>
                  <a:cubicBezTo>
                    <a:pt x="-3163" y="12578"/>
                    <a:pt x="-647" y="24653"/>
                    <a:pt x="7906" y="30691"/>
                  </a:cubicBezTo>
                  <a:cubicBezTo>
                    <a:pt x="13440" y="34213"/>
                    <a:pt x="20987" y="33206"/>
                    <a:pt x="26019" y="29181"/>
                  </a:cubicBezTo>
                  <a:cubicBezTo>
                    <a:pt x="32056" y="24653"/>
                    <a:pt x="34069" y="17106"/>
                    <a:pt x="31050" y="10063"/>
                  </a:cubicBezTo>
                  <a:cubicBezTo>
                    <a:pt x="28534" y="4025"/>
                    <a:pt x="23000" y="0"/>
                    <a:pt x="16459" y="0"/>
                  </a:cubicBezTo>
                  <a:cubicBezTo>
                    <a:pt x="9919" y="503"/>
                    <a:pt x="3881" y="5534"/>
                    <a:pt x="1365" y="12075"/>
                  </a:cubicBezTo>
                  <a:lnTo>
                    <a:pt x="1365" y="120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 rot="-159674">
              <a:off x="9453126" y="577752"/>
              <a:ext cx="231439" cy="301876"/>
            </a:xfrm>
            <a:custGeom>
              <a:rect b="b" l="l" r="r" t="t"/>
              <a:pathLst>
                <a:path extrusionOk="0" h="301876" w="231438">
                  <a:moveTo>
                    <a:pt x="12893" y="28493"/>
                  </a:moveTo>
                  <a:cubicBezTo>
                    <a:pt x="57169" y="24468"/>
                    <a:pt x="104966" y="24972"/>
                    <a:pt x="144713" y="47109"/>
                  </a:cubicBezTo>
                  <a:cubicBezTo>
                    <a:pt x="178422" y="65725"/>
                    <a:pt x="207604" y="102956"/>
                    <a:pt x="203579" y="143710"/>
                  </a:cubicBezTo>
                  <a:cubicBezTo>
                    <a:pt x="199554" y="189997"/>
                    <a:pt x="143707" y="143207"/>
                    <a:pt x="126600" y="178425"/>
                  </a:cubicBezTo>
                  <a:cubicBezTo>
                    <a:pt x="120060" y="192010"/>
                    <a:pt x="126600" y="205594"/>
                    <a:pt x="129116" y="219179"/>
                  </a:cubicBezTo>
                  <a:cubicBezTo>
                    <a:pt x="133644" y="243329"/>
                    <a:pt x="123581" y="261442"/>
                    <a:pt x="122072" y="284082"/>
                  </a:cubicBezTo>
                  <a:cubicBezTo>
                    <a:pt x="121569" y="294648"/>
                    <a:pt x="131631" y="303704"/>
                    <a:pt x="141191" y="303201"/>
                  </a:cubicBezTo>
                  <a:cubicBezTo>
                    <a:pt x="141694" y="303201"/>
                    <a:pt x="142700" y="303201"/>
                    <a:pt x="143203" y="303201"/>
                  </a:cubicBezTo>
                  <a:cubicBezTo>
                    <a:pt x="151253" y="303201"/>
                    <a:pt x="159303" y="297164"/>
                    <a:pt x="161316" y="289114"/>
                  </a:cubicBezTo>
                  <a:cubicBezTo>
                    <a:pt x="161316" y="288610"/>
                    <a:pt x="161819" y="288107"/>
                    <a:pt x="161819" y="287604"/>
                  </a:cubicBezTo>
                  <a:cubicBezTo>
                    <a:pt x="167354" y="265970"/>
                    <a:pt x="140185" y="257416"/>
                    <a:pt x="128110" y="273517"/>
                  </a:cubicBezTo>
                  <a:cubicBezTo>
                    <a:pt x="127606" y="274020"/>
                    <a:pt x="127606" y="274523"/>
                    <a:pt x="127103" y="275026"/>
                  </a:cubicBezTo>
                  <a:cubicBezTo>
                    <a:pt x="134147" y="272007"/>
                    <a:pt x="141191" y="268988"/>
                    <a:pt x="148235" y="266473"/>
                  </a:cubicBezTo>
                  <a:cubicBezTo>
                    <a:pt x="147732" y="265970"/>
                    <a:pt x="146725" y="265970"/>
                    <a:pt x="146222" y="265467"/>
                  </a:cubicBezTo>
                  <a:cubicBezTo>
                    <a:pt x="150750" y="271504"/>
                    <a:pt x="155782" y="278045"/>
                    <a:pt x="160310" y="284082"/>
                  </a:cubicBezTo>
                  <a:cubicBezTo>
                    <a:pt x="160310" y="261442"/>
                    <a:pt x="167857" y="241820"/>
                    <a:pt x="163328" y="218173"/>
                  </a:cubicBezTo>
                  <a:cubicBezTo>
                    <a:pt x="162322" y="212135"/>
                    <a:pt x="158800" y="205091"/>
                    <a:pt x="158800" y="199054"/>
                  </a:cubicBezTo>
                  <a:cubicBezTo>
                    <a:pt x="158800" y="192010"/>
                    <a:pt x="153266" y="199557"/>
                    <a:pt x="158800" y="197544"/>
                  </a:cubicBezTo>
                  <a:cubicBezTo>
                    <a:pt x="165844" y="195029"/>
                    <a:pt x="180435" y="199557"/>
                    <a:pt x="188988" y="198047"/>
                  </a:cubicBezTo>
                  <a:cubicBezTo>
                    <a:pt x="230748" y="192010"/>
                    <a:pt x="238798" y="150250"/>
                    <a:pt x="231251" y="114025"/>
                  </a:cubicBezTo>
                  <a:cubicBezTo>
                    <a:pt x="209616" y="15412"/>
                    <a:pt x="97922" y="-7229"/>
                    <a:pt x="12390" y="1828"/>
                  </a:cubicBezTo>
                  <a:cubicBezTo>
                    <a:pt x="-4213" y="3337"/>
                    <a:pt x="-4213" y="30003"/>
                    <a:pt x="12893" y="28493"/>
                  </a:cubicBezTo>
                  <a:lnTo>
                    <a:pt x="12893" y="284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 rot="-159674">
              <a:off x="9579882" y="939743"/>
              <a:ext cx="35219" cy="35219"/>
            </a:xfrm>
            <a:custGeom>
              <a:rect b="b" l="l" r="r" t="t"/>
              <a:pathLst>
                <a:path extrusionOk="0" h="35218" w="35218">
                  <a:moveTo>
                    <a:pt x="5461" y="6038"/>
                  </a:moveTo>
                  <a:cubicBezTo>
                    <a:pt x="5461" y="6038"/>
                    <a:pt x="5461" y="6038"/>
                    <a:pt x="5461" y="6038"/>
                  </a:cubicBezTo>
                  <a:cubicBezTo>
                    <a:pt x="6467" y="5534"/>
                    <a:pt x="7976" y="4528"/>
                    <a:pt x="8983" y="3522"/>
                  </a:cubicBezTo>
                  <a:cubicBezTo>
                    <a:pt x="8983" y="3522"/>
                    <a:pt x="8983" y="3522"/>
                    <a:pt x="8983" y="3522"/>
                  </a:cubicBezTo>
                  <a:cubicBezTo>
                    <a:pt x="10492" y="3019"/>
                    <a:pt x="12001" y="2013"/>
                    <a:pt x="13511" y="1509"/>
                  </a:cubicBezTo>
                  <a:cubicBezTo>
                    <a:pt x="13511" y="1509"/>
                    <a:pt x="13511" y="1509"/>
                    <a:pt x="13511" y="1509"/>
                  </a:cubicBezTo>
                  <a:cubicBezTo>
                    <a:pt x="15020" y="1509"/>
                    <a:pt x="17033" y="1006"/>
                    <a:pt x="18542" y="1006"/>
                  </a:cubicBezTo>
                  <a:cubicBezTo>
                    <a:pt x="18542" y="1006"/>
                    <a:pt x="18542" y="1006"/>
                    <a:pt x="18542" y="1006"/>
                  </a:cubicBezTo>
                  <a:cubicBezTo>
                    <a:pt x="20051" y="1006"/>
                    <a:pt x="22064" y="1509"/>
                    <a:pt x="23573" y="1509"/>
                  </a:cubicBezTo>
                  <a:cubicBezTo>
                    <a:pt x="23573" y="1509"/>
                    <a:pt x="23573" y="1509"/>
                    <a:pt x="23573" y="1509"/>
                  </a:cubicBezTo>
                  <a:cubicBezTo>
                    <a:pt x="25083" y="2013"/>
                    <a:pt x="26592" y="2516"/>
                    <a:pt x="28101" y="3522"/>
                  </a:cubicBezTo>
                  <a:cubicBezTo>
                    <a:pt x="28101" y="3522"/>
                    <a:pt x="28101" y="3522"/>
                    <a:pt x="28101" y="3522"/>
                  </a:cubicBezTo>
                  <a:cubicBezTo>
                    <a:pt x="29108" y="4528"/>
                    <a:pt x="30617" y="5534"/>
                    <a:pt x="31623" y="6541"/>
                  </a:cubicBezTo>
                  <a:cubicBezTo>
                    <a:pt x="31623" y="6541"/>
                    <a:pt x="31120" y="6541"/>
                    <a:pt x="31120" y="6038"/>
                  </a:cubicBezTo>
                  <a:cubicBezTo>
                    <a:pt x="32126" y="7044"/>
                    <a:pt x="33133" y="8553"/>
                    <a:pt x="34139" y="9559"/>
                  </a:cubicBezTo>
                  <a:cubicBezTo>
                    <a:pt x="34139" y="9056"/>
                    <a:pt x="33636" y="9056"/>
                    <a:pt x="33636" y="8553"/>
                  </a:cubicBezTo>
                  <a:cubicBezTo>
                    <a:pt x="34139" y="10063"/>
                    <a:pt x="34642" y="11572"/>
                    <a:pt x="35648" y="12578"/>
                  </a:cubicBezTo>
                  <a:cubicBezTo>
                    <a:pt x="35648" y="12578"/>
                    <a:pt x="35648" y="12075"/>
                    <a:pt x="35648" y="12075"/>
                  </a:cubicBezTo>
                  <a:cubicBezTo>
                    <a:pt x="35648" y="13584"/>
                    <a:pt x="36152" y="15094"/>
                    <a:pt x="36152" y="16603"/>
                  </a:cubicBezTo>
                  <a:cubicBezTo>
                    <a:pt x="36152" y="16603"/>
                    <a:pt x="36152" y="16100"/>
                    <a:pt x="36152" y="16100"/>
                  </a:cubicBezTo>
                  <a:cubicBezTo>
                    <a:pt x="36152" y="17609"/>
                    <a:pt x="35648" y="19119"/>
                    <a:pt x="35648" y="20628"/>
                  </a:cubicBezTo>
                  <a:cubicBezTo>
                    <a:pt x="35648" y="20628"/>
                    <a:pt x="35648" y="20628"/>
                    <a:pt x="35648" y="20628"/>
                  </a:cubicBezTo>
                  <a:cubicBezTo>
                    <a:pt x="35145" y="22138"/>
                    <a:pt x="34642" y="23144"/>
                    <a:pt x="34139" y="24653"/>
                  </a:cubicBezTo>
                  <a:cubicBezTo>
                    <a:pt x="34139" y="24653"/>
                    <a:pt x="34139" y="24653"/>
                    <a:pt x="34139" y="24653"/>
                  </a:cubicBezTo>
                  <a:cubicBezTo>
                    <a:pt x="32126" y="26666"/>
                    <a:pt x="30114" y="28678"/>
                    <a:pt x="28101" y="30691"/>
                  </a:cubicBezTo>
                  <a:cubicBezTo>
                    <a:pt x="28101" y="30691"/>
                    <a:pt x="28101" y="30691"/>
                    <a:pt x="28101" y="30691"/>
                  </a:cubicBezTo>
                  <a:cubicBezTo>
                    <a:pt x="26592" y="31194"/>
                    <a:pt x="25586" y="31697"/>
                    <a:pt x="24076" y="32200"/>
                  </a:cubicBezTo>
                  <a:cubicBezTo>
                    <a:pt x="24076" y="32200"/>
                    <a:pt x="24076" y="32200"/>
                    <a:pt x="24580" y="32200"/>
                  </a:cubicBezTo>
                  <a:cubicBezTo>
                    <a:pt x="28605" y="30691"/>
                    <a:pt x="32126" y="28678"/>
                    <a:pt x="34139" y="24653"/>
                  </a:cubicBezTo>
                  <a:cubicBezTo>
                    <a:pt x="36152" y="21131"/>
                    <a:pt x="37158" y="16603"/>
                    <a:pt x="35648" y="12578"/>
                  </a:cubicBezTo>
                  <a:cubicBezTo>
                    <a:pt x="33133" y="5534"/>
                    <a:pt x="27095" y="0"/>
                    <a:pt x="19045" y="0"/>
                  </a:cubicBezTo>
                  <a:cubicBezTo>
                    <a:pt x="12505" y="0"/>
                    <a:pt x="5964" y="4025"/>
                    <a:pt x="2945" y="9559"/>
                  </a:cubicBezTo>
                  <a:cubicBezTo>
                    <a:pt x="429" y="14088"/>
                    <a:pt x="-1080" y="20125"/>
                    <a:pt x="933" y="25156"/>
                  </a:cubicBezTo>
                  <a:cubicBezTo>
                    <a:pt x="1939" y="28175"/>
                    <a:pt x="3448" y="31697"/>
                    <a:pt x="5964" y="33710"/>
                  </a:cubicBezTo>
                  <a:cubicBezTo>
                    <a:pt x="8480" y="35722"/>
                    <a:pt x="10995" y="37735"/>
                    <a:pt x="14517" y="38741"/>
                  </a:cubicBezTo>
                  <a:cubicBezTo>
                    <a:pt x="16026" y="39244"/>
                    <a:pt x="18542" y="39244"/>
                    <a:pt x="20051" y="39747"/>
                  </a:cubicBezTo>
                  <a:cubicBezTo>
                    <a:pt x="26592" y="40753"/>
                    <a:pt x="33636" y="35722"/>
                    <a:pt x="36655" y="30188"/>
                  </a:cubicBezTo>
                  <a:cubicBezTo>
                    <a:pt x="39673" y="24653"/>
                    <a:pt x="40177" y="18616"/>
                    <a:pt x="37661" y="13081"/>
                  </a:cubicBezTo>
                  <a:cubicBezTo>
                    <a:pt x="35145" y="7547"/>
                    <a:pt x="31120" y="3522"/>
                    <a:pt x="25083" y="2013"/>
                  </a:cubicBezTo>
                  <a:cubicBezTo>
                    <a:pt x="18039" y="-1006"/>
                    <a:pt x="9989" y="1006"/>
                    <a:pt x="5461" y="6038"/>
                  </a:cubicBezTo>
                  <a:lnTo>
                    <a:pt x="5461" y="6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 rot="-159674">
              <a:off x="9250579" y="468995"/>
              <a:ext cx="105657" cy="130813"/>
            </a:xfrm>
            <a:custGeom>
              <a:rect b="b" l="l" r="r" t="t"/>
              <a:pathLst>
                <a:path extrusionOk="0" h="130813" w="105656">
                  <a:moveTo>
                    <a:pt x="14945" y="26602"/>
                  </a:moveTo>
                  <a:cubicBezTo>
                    <a:pt x="22995" y="19056"/>
                    <a:pt x="41107" y="24590"/>
                    <a:pt x="50164" y="27609"/>
                  </a:cubicBezTo>
                  <a:cubicBezTo>
                    <a:pt x="57711" y="30124"/>
                    <a:pt x="68779" y="33143"/>
                    <a:pt x="72301" y="41193"/>
                  </a:cubicBezTo>
                  <a:cubicBezTo>
                    <a:pt x="77333" y="51759"/>
                    <a:pt x="69786" y="57293"/>
                    <a:pt x="66264" y="65846"/>
                  </a:cubicBezTo>
                  <a:cubicBezTo>
                    <a:pt x="57711" y="88487"/>
                    <a:pt x="66767" y="111631"/>
                    <a:pt x="81358" y="129744"/>
                  </a:cubicBezTo>
                  <a:cubicBezTo>
                    <a:pt x="93433" y="144837"/>
                    <a:pt x="118589" y="125215"/>
                    <a:pt x="108023" y="109115"/>
                  </a:cubicBezTo>
                  <a:cubicBezTo>
                    <a:pt x="100980" y="98047"/>
                    <a:pt x="91420" y="89996"/>
                    <a:pt x="93936" y="75909"/>
                  </a:cubicBezTo>
                  <a:cubicBezTo>
                    <a:pt x="95445" y="67859"/>
                    <a:pt x="99973" y="60815"/>
                    <a:pt x="100477" y="52262"/>
                  </a:cubicBezTo>
                  <a:cubicBezTo>
                    <a:pt x="101483" y="37671"/>
                    <a:pt x="93936" y="23584"/>
                    <a:pt x="82364" y="15030"/>
                  </a:cubicBezTo>
                  <a:cubicBezTo>
                    <a:pt x="61736" y="-566"/>
                    <a:pt x="16957" y="-9623"/>
                    <a:pt x="857" y="16540"/>
                  </a:cubicBezTo>
                  <a:cubicBezTo>
                    <a:pt x="-3168" y="24590"/>
                    <a:pt x="7901" y="33143"/>
                    <a:pt x="14945" y="26602"/>
                  </a:cubicBezTo>
                  <a:lnTo>
                    <a:pt x="14945" y="266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 rot="-159674">
              <a:off x="9353395" y="637016"/>
              <a:ext cx="25156" cy="25156"/>
            </a:xfrm>
            <a:custGeom>
              <a:rect b="b" l="l" r="r" t="t"/>
              <a:pathLst>
                <a:path extrusionOk="0" h="25156" w="25156">
                  <a:moveTo>
                    <a:pt x="10623" y="1204"/>
                  </a:moveTo>
                  <a:cubicBezTo>
                    <a:pt x="10120" y="1204"/>
                    <a:pt x="9617" y="1708"/>
                    <a:pt x="9114" y="1708"/>
                  </a:cubicBezTo>
                  <a:cubicBezTo>
                    <a:pt x="-6986" y="8248"/>
                    <a:pt x="57" y="34411"/>
                    <a:pt x="16158" y="27870"/>
                  </a:cubicBezTo>
                  <a:cubicBezTo>
                    <a:pt x="16661" y="27870"/>
                    <a:pt x="17164" y="27367"/>
                    <a:pt x="17667" y="27367"/>
                  </a:cubicBezTo>
                  <a:cubicBezTo>
                    <a:pt x="29742" y="22336"/>
                    <a:pt x="29742" y="7242"/>
                    <a:pt x="17667" y="2211"/>
                  </a:cubicBezTo>
                  <a:cubicBezTo>
                    <a:pt x="17164" y="2211"/>
                    <a:pt x="16661" y="1708"/>
                    <a:pt x="16158" y="1708"/>
                  </a:cubicBezTo>
                  <a:cubicBezTo>
                    <a:pt x="57" y="-4833"/>
                    <a:pt x="-6986" y="21330"/>
                    <a:pt x="9114" y="27870"/>
                  </a:cubicBezTo>
                  <a:cubicBezTo>
                    <a:pt x="9617" y="27870"/>
                    <a:pt x="10120" y="28373"/>
                    <a:pt x="10623" y="28373"/>
                  </a:cubicBezTo>
                  <a:cubicBezTo>
                    <a:pt x="33264" y="37430"/>
                    <a:pt x="33264" y="-7852"/>
                    <a:pt x="10623" y="1204"/>
                  </a:cubicBezTo>
                  <a:lnTo>
                    <a:pt x="10623" y="12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 rot="-159674">
              <a:off x="9615653" y="828852"/>
              <a:ext cx="161001" cy="271689"/>
            </a:xfrm>
            <a:custGeom>
              <a:rect b="b" l="l" r="r" t="t"/>
              <a:pathLst>
                <a:path extrusionOk="0" h="271688" w="161000">
                  <a:moveTo>
                    <a:pt x="78308" y="22295"/>
                  </a:moveTo>
                  <a:cubicBezTo>
                    <a:pt x="122584" y="11226"/>
                    <a:pt x="135665" y="64055"/>
                    <a:pt x="136168" y="96758"/>
                  </a:cubicBezTo>
                  <a:cubicBezTo>
                    <a:pt x="136671" y="126443"/>
                    <a:pt x="129627" y="151096"/>
                    <a:pt x="101452" y="165183"/>
                  </a:cubicBezTo>
                  <a:cubicBezTo>
                    <a:pt x="82333" y="174743"/>
                    <a:pt x="56171" y="173736"/>
                    <a:pt x="39568" y="187321"/>
                  </a:cubicBezTo>
                  <a:cubicBezTo>
                    <a:pt x="21958" y="201912"/>
                    <a:pt x="9883" y="232602"/>
                    <a:pt x="1330" y="253734"/>
                  </a:cubicBezTo>
                  <a:cubicBezTo>
                    <a:pt x="-6720" y="273356"/>
                    <a:pt x="23971" y="284425"/>
                    <a:pt x="34536" y="267821"/>
                  </a:cubicBezTo>
                  <a:cubicBezTo>
                    <a:pt x="45605" y="250212"/>
                    <a:pt x="51140" y="220527"/>
                    <a:pt x="71265" y="210968"/>
                  </a:cubicBezTo>
                  <a:cubicBezTo>
                    <a:pt x="85352" y="204427"/>
                    <a:pt x="100446" y="201912"/>
                    <a:pt x="114534" y="194868"/>
                  </a:cubicBezTo>
                  <a:cubicBezTo>
                    <a:pt x="140696" y="180780"/>
                    <a:pt x="158306" y="158140"/>
                    <a:pt x="162331" y="127952"/>
                  </a:cubicBezTo>
                  <a:cubicBezTo>
                    <a:pt x="168871" y="75627"/>
                    <a:pt x="144721" y="-18458"/>
                    <a:pt x="73277" y="3176"/>
                  </a:cubicBezTo>
                  <a:cubicBezTo>
                    <a:pt x="60196" y="6698"/>
                    <a:pt x="65730" y="25314"/>
                    <a:pt x="78308" y="22295"/>
                  </a:cubicBezTo>
                  <a:lnTo>
                    <a:pt x="78308" y="222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 rot="-159674">
              <a:off x="9588489" y="1139917"/>
              <a:ext cx="30188" cy="30188"/>
            </a:xfrm>
            <a:custGeom>
              <a:rect b="b" l="l" r="r" t="t"/>
              <a:pathLst>
                <a:path extrusionOk="0" h="30187" w="30187">
                  <a:moveTo>
                    <a:pt x="24150" y="1509"/>
                  </a:moveTo>
                  <a:cubicBezTo>
                    <a:pt x="21131" y="1006"/>
                    <a:pt x="18113" y="0"/>
                    <a:pt x="15597" y="0"/>
                  </a:cubicBezTo>
                  <a:cubicBezTo>
                    <a:pt x="11572" y="503"/>
                    <a:pt x="8050" y="1509"/>
                    <a:pt x="4528" y="4528"/>
                  </a:cubicBezTo>
                  <a:cubicBezTo>
                    <a:pt x="2013" y="7044"/>
                    <a:pt x="0" y="11572"/>
                    <a:pt x="0" y="15597"/>
                  </a:cubicBezTo>
                  <a:cubicBezTo>
                    <a:pt x="0" y="19622"/>
                    <a:pt x="1509" y="23647"/>
                    <a:pt x="4528" y="26666"/>
                  </a:cubicBezTo>
                  <a:cubicBezTo>
                    <a:pt x="7547" y="29684"/>
                    <a:pt x="11069" y="30691"/>
                    <a:pt x="15597" y="31194"/>
                  </a:cubicBezTo>
                  <a:cubicBezTo>
                    <a:pt x="18616" y="31697"/>
                    <a:pt x="21635" y="30691"/>
                    <a:pt x="24150" y="29684"/>
                  </a:cubicBezTo>
                  <a:cubicBezTo>
                    <a:pt x="30188" y="28175"/>
                    <a:pt x="35219" y="21634"/>
                    <a:pt x="34716" y="15597"/>
                  </a:cubicBezTo>
                  <a:cubicBezTo>
                    <a:pt x="34716" y="9559"/>
                    <a:pt x="30691" y="3019"/>
                    <a:pt x="24150" y="1509"/>
                  </a:cubicBezTo>
                  <a:lnTo>
                    <a:pt x="24150" y="15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</p:grpSp>
      <p:sp>
        <p:nvSpPr>
          <p:cNvPr id="253" name="Google Shape;253;p2"/>
          <p:cNvSpPr txBox="1"/>
          <p:nvPr/>
        </p:nvSpPr>
        <p:spPr>
          <a:xfrm rot="37616">
            <a:off x="1776641" y="2941434"/>
            <a:ext cx="8005979" cy="3478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Durante toda nuestra vida aprendemos y el recorrido de cada uno y cada una nos hace ser quienes somos. Muchas veces no nos damos cuenta de que aprendimos algo hasta que nos encontramos haciéndolo. Por eso, te invitamos a reflexionar sobre aquellos aprendizajes que han sido importantes en tu vida.</a:t>
            </a:r>
            <a:endParaRPr b="0" i="0" sz="2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Retomando los contenidos desarrollados en “</a:t>
            </a:r>
            <a:r>
              <a:rPr b="1" i="0" lang="es-ES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Aprender en la práctica”, “Aprender de diferentes maneras” y “Aprender con tecnología”,</a:t>
            </a:r>
            <a:r>
              <a:rPr b="0" i="0" lang="es-ES" sz="2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te proponemos que identifiques algunos de esos aprendizajes y pienses cómo fueron esos procesos.</a:t>
            </a:r>
            <a:endParaRPr b="0" i="0" sz="2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La toma aérea de un coche junto a un lago" id="254" name="Google Shape;25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314968">
            <a:off x="5724548" y="447992"/>
            <a:ext cx="1441594" cy="1913046"/>
          </a:xfrm>
          <a:custGeom>
            <a:rect b="b" l="l" r="r" t="t"/>
            <a:pathLst>
              <a:path extrusionOk="0" h="1913046" w="1441594">
                <a:moveTo>
                  <a:pt x="0" y="109"/>
                </a:moveTo>
                <a:lnTo>
                  <a:pt x="1441450" y="0"/>
                </a:lnTo>
                <a:lnTo>
                  <a:pt x="1441594" y="1912937"/>
                </a:lnTo>
                <a:lnTo>
                  <a:pt x="144" y="191304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55" name="Google Shape;255;p2"/>
          <p:cNvSpPr/>
          <p:nvPr/>
        </p:nvSpPr>
        <p:spPr>
          <a:xfrm>
            <a:off x="11090205" y="6177320"/>
            <a:ext cx="929075" cy="5398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gett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" name="Google Shape;261;gea01d4cc00_0_22"/>
          <p:cNvGraphicFramePr/>
          <p:nvPr/>
        </p:nvGraphicFramePr>
        <p:xfrm>
          <a:off x="294708" y="3340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{67C92DC3-F455-4E6E-A21A-51FF53D5CEEF}</a:tableStyleId>
              </a:tblPr>
              <a:tblGrid>
                <a:gridCol w="2889000"/>
                <a:gridCol w="2889000"/>
                <a:gridCol w="2889000"/>
                <a:gridCol w="2889000"/>
              </a:tblGrid>
              <a:tr h="9877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7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Enumerá 4 aprendizajes importante de tu vida</a:t>
                      </a:r>
                      <a:endParaRPr b="1" sz="2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4450" marB="44450" marR="44450" marL="44450">
                    <a:lnL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7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¿Dónde lo aprendiste?</a:t>
                      </a:r>
                      <a:endParaRPr b="1" sz="2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4450" marB="44450" marR="44450" marL="44450">
                    <a:lnL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7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¿Cómo lo aprendiste?</a:t>
                      </a:r>
                      <a:endParaRPr b="1" sz="2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4450" marB="44450" marR="44450" marL="44450">
                    <a:lnL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700" u="none" cap="none" strike="noStrik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¿Aprendiste solo/a o con otros/as? </a:t>
                      </a:r>
                      <a:endParaRPr b="1" sz="2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4450" marB="44450" marR="44450" marL="44450">
                    <a:lnL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3197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2000" u="none" cap="none" strike="noStrike">
                          <a:solidFill>
                            <a:schemeClr val="accent5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Hace 8 años atrás aprendí….</a:t>
                      </a:r>
                      <a:endParaRPr b="1" sz="2000" u="none" cap="none" strike="noStrike">
                        <a:solidFill>
                          <a:schemeClr val="accent5"/>
                        </a:solidFill>
                      </a:endParaRPr>
                    </a:p>
                    <a:p>
                      <a:pPr indent="-355600" lvl="0" marL="9144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ic Sans MS"/>
                        <a:buAutoNum type="arabicPeriod"/>
                      </a:pPr>
                      <a:r>
                        <a:rPr b="1" lang="es-ES" sz="2000">
                          <a:solidFill>
                            <a:schemeClr val="dk1"/>
                          </a:solidFill>
                          <a:highlight>
                            <a:srgbClr val="F1C232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(completar aquí)</a:t>
                      </a:r>
                      <a:endParaRPr b="1" sz="2000">
                        <a:solidFill>
                          <a:schemeClr val="dk1"/>
                        </a:solidFill>
                        <a:highlight>
                          <a:srgbClr val="F1C232"/>
                        </a:highlight>
                      </a:endParaRPr>
                    </a:p>
                    <a:p>
                      <a:pPr indent="-355600" lvl="0" marL="9144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ic Sans MS"/>
                        <a:buAutoNum type="arabicPeriod"/>
                      </a:pPr>
                      <a:r>
                        <a:rPr b="1" lang="es-ES" sz="2000">
                          <a:solidFill>
                            <a:schemeClr val="dk1"/>
                          </a:solidFill>
                          <a:highlight>
                            <a:srgbClr val="F1C232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(completar aquí)</a:t>
                      </a:r>
                      <a:endParaRPr b="1" sz="20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4450" marB="44450" marR="44450" marL="44450">
                    <a:lnL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2000" u="none" cap="none" strike="noStrike">
                          <a:solidFill>
                            <a:schemeClr val="dk1"/>
                          </a:solidFill>
                          <a:highlight>
                            <a:srgbClr val="F1C232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(completar aquí)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highlight>
                          <a:srgbClr val="F1C232"/>
                        </a:highlight>
                      </a:endParaRPr>
                    </a:p>
                  </a:txBody>
                  <a:tcPr marT="44450" marB="44450" marR="44450" marL="44450">
                    <a:lnL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s-ES" sz="2000">
                          <a:solidFill>
                            <a:schemeClr val="dk1"/>
                          </a:solidFill>
                          <a:highlight>
                            <a:srgbClr val="F1C232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(completar aquí)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4450" marB="44450" marR="44450" marL="44450">
                    <a:lnL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s-ES" sz="2000">
                          <a:solidFill>
                            <a:schemeClr val="dk1"/>
                          </a:solidFill>
                          <a:highlight>
                            <a:srgbClr val="F1C232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(completar aquí)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4450" marB="44450" marR="44450" marL="44450">
                    <a:lnL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812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2000" u="none" cap="none" strike="noStrike">
                          <a:solidFill>
                            <a:schemeClr val="accent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Durante la pandemia aprendí….</a:t>
                      </a:r>
                      <a:endParaRPr b="1" sz="2000" u="none" cap="none" strike="noStrike">
                        <a:solidFill>
                          <a:schemeClr val="accent6"/>
                        </a:solidFill>
                      </a:endParaRPr>
                    </a:p>
                    <a:p>
                      <a:pPr indent="-127000" lvl="0" marL="4572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ic Sans MS"/>
                        <a:buAutoNum type="arabicPeriod"/>
                      </a:pPr>
                      <a:r>
                        <a:rPr b="1" i="0" lang="es-ES" sz="2000" u="none" cap="none" strike="noStrike">
                          <a:solidFill>
                            <a:schemeClr val="dk1"/>
                          </a:solidFill>
                          <a:highlight>
                            <a:srgbClr val="F1C232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(completar aquí)</a:t>
                      </a:r>
                      <a:endParaRPr b="1" sz="2000">
                        <a:solidFill>
                          <a:schemeClr val="dk1"/>
                        </a:solidFill>
                        <a:highlight>
                          <a:srgbClr val="F1C232"/>
                        </a:highlight>
                      </a:endParaRPr>
                    </a:p>
                    <a:p>
                      <a:pPr indent="-127000" lvl="0" marL="4572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mic Sans MS"/>
                        <a:buAutoNum type="arabicPeriod"/>
                      </a:pPr>
                      <a:r>
                        <a:rPr b="1" i="0" lang="es-ES" sz="2000" u="none" cap="none" strike="noStrike">
                          <a:solidFill>
                            <a:schemeClr val="dk1"/>
                          </a:solidFill>
                          <a:highlight>
                            <a:srgbClr val="F1C232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(completar aquí)</a:t>
                      </a:r>
                      <a:endParaRPr b="1" sz="2000">
                        <a:solidFill>
                          <a:schemeClr val="dk1"/>
                        </a:solidFill>
                        <a:highlight>
                          <a:srgbClr val="F1C232"/>
                        </a:highlight>
                      </a:endParaRPr>
                    </a:p>
                  </a:txBody>
                  <a:tcPr marT="44450" marB="44450" marR="44450" marL="44450">
                    <a:lnL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s-ES" sz="2000">
                          <a:solidFill>
                            <a:schemeClr val="dk1"/>
                          </a:solidFill>
                          <a:highlight>
                            <a:srgbClr val="F1C232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(completar aquí)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4450" marB="44450" marR="44450" marL="44450">
                    <a:lnL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s-ES" sz="2000">
                          <a:solidFill>
                            <a:schemeClr val="dk1"/>
                          </a:solidFill>
                          <a:highlight>
                            <a:srgbClr val="F1C232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(completar aquí)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4450" marB="44450" marR="44450" marL="44450">
                    <a:lnL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s-ES" sz="2000">
                          <a:solidFill>
                            <a:schemeClr val="dk1"/>
                          </a:solidFill>
                          <a:highlight>
                            <a:srgbClr val="F1C232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(completar aquí)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4450" marB="44450" marR="44450" marL="44450">
                    <a:lnL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5818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" name="Google Shape;267;gea01d4cc00_0_32"/>
          <p:cNvGraphicFramePr/>
          <p:nvPr/>
        </p:nvGraphicFramePr>
        <p:xfrm>
          <a:off x="376731" y="4078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{67C92DC3-F455-4E6E-A21A-51FF53D5CEEF}</a:tableStyleId>
              </a:tblPr>
              <a:tblGrid>
                <a:gridCol w="2847100"/>
                <a:gridCol w="2704225"/>
                <a:gridCol w="2989975"/>
                <a:gridCol w="2847100"/>
              </a:tblGrid>
              <a:tr h="9411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23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 el 2026 espero haber aprendido a </a:t>
                      </a:r>
                      <a:endParaRPr sz="2700" u="none" cap="none" strike="noStrike"/>
                    </a:p>
                  </a:txBody>
                  <a:tcPr marT="44450" marB="44450" marR="44450" marL="44450">
                    <a:lnL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23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¿Cómo crees que lo vas aprender? </a:t>
                      </a:r>
                      <a:endParaRPr sz="2300" u="none" cap="none" strike="noStrike"/>
                    </a:p>
                  </a:txBody>
                  <a:tcPr marT="44450" marB="44450" marR="44450" marL="44450">
                    <a:lnL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23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¿Crees  que lo vas a aprender solo/a o con otros/as? </a:t>
                      </a:r>
                      <a:endParaRPr sz="2300" u="none" cap="none" strike="noStrike"/>
                    </a:p>
                  </a:txBody>
                  <a:tcPr marT="44450" marB="44450" marR="44450" marL="44450">
                    <a:lnL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2300" u="none" cap="none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¿Dónde crees que lo vas a aprender</a:t>
                      </a:r>
                      <a:endParaRPr sz="2300" u="none" cap="none" strike="noStrike"/>
                    </a:p>
                  </a:txBody>
                  <a:tcPr marT="44450" marB="44450" marR="44450" marL="44450">
                    <a:lnL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52543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s-ES" sz="2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 </a:t>
                      </a:r>
                      <a:r>
                        <a:rPr b="1" lang="es-ES" sz="2000">
                          <a:solidFill>
                            <a:schemeClr val="dk1"/>
                          </a:solidFill>
                          <a:highlight>
                            <a:srgbClr val="F1C232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(completar aquí)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s-ES" sz="2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 </a:t>
                      </a:r>
                      <a:r>
                        <a:rPr b="1" lang="es-ES" sz="2000">
                          <a:solidFill>
                            <a:schemeClr val="dk1"/>
                          </a:solidFill>
                          <a:highlight>
                            <a:srgbClr val="F1C232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(completar aquí)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s-ES" sz="2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3  </a:t>
                      </a:r>
                      <a:r>
                        <a:rPr b="1" lang="es-ES" sz="2000">
                          <a:solidFill>
                            <a:schemeClr val="dk1"/>
                          </a:solidFill>
                          <a:highlight>
                            <a:srgbClr val="F1C232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(completar aquí)</a:t>
                      </a:r>
                      <a:endParaRPr b="1" sz="2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4450" marB="44450" marR="44450" marL="44450">
                    <a:lnL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s-ES" sz="2000">
                          <a:solidFill>
                            <a:schemeClr val="dk1"/>
                          </a:solidFill>
                          <a:highlight>
                            <a:srgbClr val="F1C232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(completar aquí)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4450" marB="44450" marR="44450" marL="44450">
                    <a:lnL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s-ES" sz="2000">
                          <a:solidFill>
                            <a:schemeClr val="dk1"/>
                          </a:solidFill>
                          <a:highlight>
                            <a:srgbClr val="F1C232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(completar aquí)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4450" marB="44450" marR="44450" marL="44450">
                    <a:lnL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s-ES" sz="2000">
                          <a:solidFill>
                            <a:schemeClr val="dk1"/>
                          </a:solidFill>
                          <a:highlight>
                            <a:srgbClr val="F1C232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(completar aquí)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4450" marB="44450" marR="44450" marL="44450">
                    <a:lnL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duciendo un coche en una carretera" id="273" name="Google Shape;273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08" r="107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74" name="Google Shape;274;p4"/>
          <p:cNvSpPr/>
          <p:nvPr/>
        </p:nvSpPr>
        <p:spPr>
          <a:xfrm rot="1266010">
            <a:off x="10925270" y="4349851"/>
            <a:ext cx="625553" cy="1456037"/>
          </a:xfrm>
          <a:custGeom>
            <a:rect b="b" l="l" r="r" t="t"/>
            <a:pathLst>
              <a:path extrusionOk="0" h="1456037" w="625553">
                <a:moveTo>
                  <a:pt x="295310" y="1162766"/>
                </a:moveTo>
                <a:cubicBezTo>
                  <a:pt x="327695" y="1162766"/>
                  <a:pt x="327695" y="1211343"/>
                  <a:pt x="295310" y="1212296"/>
                </a:cubicBezTo>
                <a:cubicBezTo>
                  <a:pt x="233398" y="1214201"/>
                  <a:pt x="170532" y="1261826"/>
                  <a:pt x="189582" y="1329453"/>
                </a:cubicBezTo>
                <a:cubicBezTo>
                  <a:pt x="204823" y="1381841"/>
                  <a:pt x="267688" y="1393271"/>
                  <a:pt x="314360" y="1397081"/>
                </a:cubicBezTo>
                <a:cubicBezTo>
                  <a:pt x="352460" y="1399938"/>
                  <a:pt x="455330" y="1398986"/>
                  <a:pt x="452473" y="1347551"/>
                </a:cubicBezTo>
                <a:cubicBezTo>
                  <a:pt x="449615" y="1307546"/>
                  <a:pt x="363890" y="1269446"/>
                  <a:pt x="330553" y="1252301"/>
                </a:cubicBezTo>
                <a:cubicBezTo>
                  <a:pt x="301025" y="1237060"/>
                  <a:pt x="322933" y="1184673"/>
                  <a:pt x="353412" y="1198008"/>
                </a:cubicBezTo>
                <a:cubicBezTo>
                  <a:pt x="413420" y="1222773"/>
                  <a:pt x="553437" y="1288496"/>
                  <a:pt x="517243" y="1375173"/>
                </a:cubicBezTo>
                <a:cubicBezTo>
                  <a:pt x="484858" y="1454231"/>
                  <a:pt x="365795" y="1461851"/>
                  <a:pt x="294358" y="1453278"/>
                </a:cubicBezTo>
                <a:cubicBezTo>
                  <a:pt x="213395" y="1443753"/>
                  <a:pt x="129575" y="1402796"/>
                  <a:pt x="129575" y="1310403"/>
                </a:cubicBezTo>
                <a:cubicBezTo>
                  <a:pt x="129575" y="1219916"/>
                  <a:pt x="210538" y="1161813"/>
                  <a:pt x="295310" y="1162766"/>
                </a:cubicBezTo>
                <a:close/>
                <a:moveTo>
                  <a:pt x="223665" y="68701"/>
                </a:moveTo>
                <a:cubicBezTo>
                  <a:pt x="190535" y="70070"/>
                  <a:pt x="157436" y="75011"/>
                  <a:pt x="125765" y="82631"/>
                </a:cubicBezTo>
                <a:cubicBezTo>
                  <a:pt x="62900" y="247413"/>
                  <a:pt x="38135" y="422673"/>
                  <a:pt x="46708" y="599838"/>
                </a:cubicBezTo>
                <a:cubicBezTo>
                  <a:pt x="50518" y="678896"/>
                  <a:pt x="59090" y="761763"/>
                  <a:pt x="83855" y="837011"/>
                </a:cubicBezTo>
                <a:cubicBezTo>
                  <a:pt x="111478" y="921783"/>
                  <a:pt x="173390" y="959883"/>
                  <a:pt x="261973" y="943691"/>
                </a:cubicBezTo>
                <a:cubicBezTo>
                  <a:pt x="419135" y="915116"/>
                  <a:pt x="517243" y="768431"/>
                  <a:pt x="546770" y="620793"/>
                </a:cubicBezTo>
                <a:cubicBezTo>
                  <a:pt x="575345" y="482681"/>
                  <a:pt x="571535" y="295038"/>
                  <a:pt x="484858" y="176928"/>
                </a:cubicBezTo>
                <a:cubicBezTo>
                  <a:pt x="422707" y="92632"/>
                  <a:pt x="323052" y="64593"/>
                  <a:pt x="223665" y="68701"/>
                </a:cubicBezTo>
                <a:close/>
                <a:moveTo>
                  <a:pt x="218218" y="478"/>
                </a:moveTo>
                <a:cubicBezTo>
                  <a:pt x="357878" y="-5773"/>
                  <a:pt x="497002" y="49055"/>
                  <a:pt x="564868" y="182643"/>
                </a:cubicBezTo>
                <a:cubicBezTo>
                  <a:pt x="642973" y="336948"/>
                  <a:pt x="642020" y="554118"/>
                  <a:pt x="582965" y="714138"/>
                </a:cubicBezTo>
                <a:cubicBezTo>
                  <a:pt x="527720" y="866538"/>
                  <a:pt x="390560" y="1004651"/>
                  <a:pt x="219110" y="1000841"/>
                </a:cubicBezTo>
                <a:cubicBezTo>
                  <a:pt x="29563" y="996078"/>
                  <a:pt x="10513" y="771288"/>
                  <a:pt x="1940" y="625556"/>
                </a:cubicBezTo>
                <a:cubicBezTo>
                  <a:pt x="-8537" y="443628"/>
                  <a:pt x="23848" y="260748"/>
                  <a:pt x="88618" y="91203"/>
                </a:cubicBezTo>
                <a:cubicBezTo>
                  <a:pt x="54328" y="92156"/>
                  <a:pt x="43850" y="38816"/>
                  <a:pt x="80998" y="26433"/>
                </a:cubicBezTo>
                <a:cubicBezTo>
                  <a:pt x="125051" y="11431"/>
                  <a:pt x="171664" y="2561"/>
                  <a:pt x="218218" y="4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75" name="Google Shape;275;p4"/>
          <p:cNvSpPr/>
          <p:nvPr/>
        </p:nvSpPr>
        <p:spPr>
          <a:xfrm rot="1266010">
            <a:off x="10496523" y="4484163"/>
            <a:ext cx="375260" cy="873454"/>
          </a:xfrm>
          <a:custGeom>
            <a:rect b="b" l="l" r="r" t="t"/>
            <a:pathLst>
              <a:path extrusionOk="0" h="1456037" w="625553">
                <a:moveTo>
                  <a:pt x="295310" y="1162766"/>
                </a:moveTo>
                <a:cubicBezTo>
                  <a:pt x="327695" y="1162766"/>
                  <a:pt x="327695" y="1211343"/>
                  <a:pt x="295310" y="1212296"/>
                </a:cubicBezTo>
                <a:cubicBezTo>
                  <a:pt x="233398" y="1214201"/>
                  <a:pt x="170532" y="1261826"/>
                  <a:pt x="189582" y="1329453"/>
                </a:cubicBezTo>
                <a:cubicBezTo>
                  <a:pt x="204823" y="1381841"/>
                  <a:pt x="267688" y="1393271"/>
                  <a:pt x="314360" y="1397081"/>
                </a:cubicBezTo>
                <a:cubicBezTo>
                  <a:pt x="352460" y="1399938"/>
                  <a:pt x="455330" y="1398986"/>
                  <a:pt x="452473" y="1347551"/>
                </a:cubicBezTo>
                <a:cubicBezTo>
                  <a:pt x="449615" y="1307546"/>
                  <a:pt x="363890" y="1269446"/>
                  <a:pt x="330553" y="1252301"/>
                </a:cubicBezTo>
                <a:cubicBezTo>
                  <a:pt x="301025" y="1237060"/>
                  <a:pt x="322933" y="1184673"/>
                  <a:pt x="353412" y="1198008"/>
                </a:cubicBezTo>
                <a:cubicBezTo>
                  <a:pt x="413420" y="1222773"/>
                  <a:pt x="553437" y="1288496"/>
                  <a:pt x="517243" y="1375173"/>
                </a:cubicBezTo>
                <a:cubicBezTo>
                  <a:pt x="484858" y="1454231"/>
                  <a:pt x="365795" y="1461851"/>
                  <a:pt x="294358" y="1453278"/>
                </a:cubicBezTo>
                <a:cubicBezTo>
                  <a:pt x="213395" y="1443753"/>
                  <a:pt x="129575" y="1402796"/>
                  <a:pt x="129575" y="1310403"/>
                </a:cubicBezTo>
                <a:cubicBezTo>
                  <a:pt x="129575" y="1219916"/>
                  <a:pt x="210538" y="1161813"/>
                  <a:pt x="295310" y="1162766"/>
                </a:cubicBezTo>
                <a:close/>
                <a:moveTo>
                  <a:pt x="223665" y="68701"/>
                </a:moveTo>
                <a:cubicBezTo>
                  <a:pt x="190535" y="70070"/>
                  <a:pt x="157436" y="75011"/>
                  <a:pt x="125765" y="82631"/>
                </a:cubicBezTo>
                <a:cubicBezTo>
                  <a:pt x="62900" y="247413"/>
                  <a:pt x="38135" y="422673"/>
                  <a:pt x="46708" y="599838"/>
                </a:cubicBezTo>
                <a:cubicBezTo>
                  <a:pt x="50518" y="678896"/>
                  <a:pt x="59090" y="761763"/>
                  <a:pt x="83855" y="837011"/>
                </a:cubicBezTo>
                <a:cubicBezTo>
                  <a:pt x="111478" y="921783"/>
                  <a:pt x="173390" y="959883"/>
                  <a:pt x="261973" y="943691"/>
                </a:cubicBezTo>
                <a:cubicBezTo>
                  <a:pt x="419135" y="915116"/>
                  <a:pt x="517243" y="768431"/>
                  <a:pt x="546770" y="620793"/>
                </a:cubicBezTo>
                <a:cubicBezTo>
                  <a:pt x="575345" y="482681"/>
                  <a:pt x="571535" y="295038"/>
                  <a:pt x="484858" y="176928"/>
                </a:cubicBezTo>
                <a:cubicBezTo>
                  <a:pt x="422707" y="92632"/>
                  <a:pt x="323052" y="64593"/>
                  <a:pt x="223665" y="68701"/>
                </a:cubicBezTo>
                <a:close/>
                <a:moveTo>
                  <a:pt x="218218" y="478"/>
                </a:moveTo>
                <a:cubicBezTo>
                  <a:pt x="357878" y="-5773"/>
                  <a:pt x="497002" y="49055"/>
                  <a:pt x="564868" y="182643"/>
                </a:cubicBezTo>
                <a:cubicBezTo>
                  <a:pt x="642973" y="336948"/>
                  <a:pt x="642020" y="554118"/>
                  <a:pt x="582965" y="714138"/>
                </a:cubicBezTo>
                <a:cubicBezTo>
                  <a:pt x="527720" y="866538"/>
                  <a:pt x="390560" y="1004651"/>
                  <a:pt x="219110" y="1000841"/>
                </a:cubicBezTo>
                <a:cubicBezTo>
                  <a:pt x="29563" y="996078"/>
                  <a:pt x="10513" y="771288"/>
                  <a:pt x="1940" y="625556"/>
                </a:cubicBezTo>
                <a:cubicBezTo>
                  <a:pt x="-8537" y="443628"/>
                  <a:pt x="23848" y="260748"/>
                  <a:pt x="88618" y="91203"/>
                </a:cubicBezTo>
                <a:cubicBezTo>
                  <a:pt x="54328" y="92156"/>
                  <a:pt x="43850" y="38816"/>
                  <a:pt x="80998" y="26433"/>
                </a:cubicBezTo>
                <a:cubicBezTo>
                  <a:pt x="125051" y="11431"/>
                  <a:pt x="171664" y="2561"/>
                  <a:pt x="218218" y="4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76" name="Google Shape;276;p4"/>
          <p:cNvSpPr/>
          <p:nvPr/>
        </p:nvSpPr>
        <p:spPr>
          <a:xfrm flipH="1" rot="447983">
            <a:off x="10258930" y="4328237"/>
            <a:ext cx="185899" cy="432699"/>
          </a:xfrm>
          <a:custGeom>
            <a:rect b="b" l="l" r="r" t="t"/>
            <a:pathLst>
              <a:path extrusionOk="0" h="1456037" w="625553">
                <a:moveTo>
                  <a:pt x="295310" y="1162766"/>
                </a:moveTo>
                <a:cubicBezTo>
                  <a:pt x="327695" y="1162766"/>
                  <a:pt x="327695" y="1211343"/>
                  <a:pt x="295310" y="1212296"/>
                </a:cubicBezTo>
                <a:cubicBezTo>
                  <a:pt x="233398" y="1214201"/>
                  <a:pt x="170532" y="1261826"/>
                  <a:pt x="189582" y="1329453"/>
                </a:cubicBezTo>
                <a:cubicBezTo>
                  <a:pt x="204823" y="1381841"/>
                  <a:pt x="267688" y="1393271"/>
                  <a:pt x="314360" y="1397081"/>
                </a:cubicBezTo>
                <a:cubicBezTo>
                  <a:pt x="352460" y="1399938"/>
                  <a:pt x="455330" y="1398986"/>
                  <a:pt x="452473" y="1347551"/>
                </a:cubicBezTo>
                <a:cubicBezTo>
                  <a:pt x="449615" y="1307546"/>
                  <a:pt x="363890" y="1269446"/>
                  <a:pt x="330553" y="1252301"/>
                </a:cubicBezTo>
                <a:cubicBezTo>
                  <a:pt x="301025" y="1237060"/>
                  <a:pt x="322933" y="1184673"/>
                  <a:pt x="353412" y="1198008"/>
                </a:cubicBezTo>
                <a:cubicBezTo>
                  <a:pt x="413420" y="1222773"/>
                  <a:pt x="553437" y="1288496"/>
                  <a:pt x="517243" y="1375173"/>
                </a:cubicBezTo>
                <a:cubicBezTo>
                  <a:pt x="484858" y="1454231"/>
                  <a:pt x="365795" y="1461851"/>
                  <a:pt x="294358" y="1453278"/>
                </a:cubicBezTo>
                <a:cubicBezTo>
                  <a:pt x="213395" y="1443753"/>
                  <a:pt x="129575" y="1402796"/>
                  <a:pt x="129575" y="1310403"/>
                </a:cubicBezTo>
                <a:cubicBezTo>
                  <a:pt x="129575" y="1219916"/>
                  <a:pt x="210538" y="1161813"/>
                  <a:pt x="295310" y="1162766"/>
                </a:cubicBezTo>
                <a:close/>
                <a:moveTo>
                  <a:pt x="223665" y="68701"/>
                </a:moveTo>
                <a:cubicBezTo>
                  <a:pt x="190535" y="70070"/>
                  <a:pt x="157436" y="75011"/>
                  <a:pt x="125765" y="82631"/>
                </a:cubicBezTo>
                <a:cubicBezTo>
                  <a:pt x="62900" y="247413"/>
                  <a:pt x="38135" y="422673"/>
                  <a:pt x="46708" y="599838"/>
                </a:cubicBezTo>
                <a:cubicBezTo>
                  <a:pt x="50518" y="678896"/>
                  <a:pt x="59090" y="761763"/>
                  <a:pt x="83855" y="837011"/>
                </a:cubicBezTo>
                <a:cubicBezTo>
                  <a:pt x="111478" y="921783"/>
                  <a:pt x="173390" y="959883"/>
                  <a:pt x="261973" y="943691"/>
                </a:cubicBezTo>
                <a:cubicBezTo>
                  <a:pt x="419135" y="915116"/>
                  <a:pt x="517243" y="768431"/>
                  <a:pt x="546770" y="620793"/>
                </a:cubicBezTo>
                <a:cubicBezTo>
                  <a:pt x="575345" y="482681"/>
                  <a:pt x="571535" y="295038"/>
                  <a:pt x="484858" y="176928"/>
                </a:cubicBezTo>
                <a:cubicBezTo>
                  <a:pt x="422707" y="92632"/>
                  <a:pt x="323052" y="64593"/>
                  <a:pt x="223665" y="68701"/>
                </a:cubicBezTo>
                <a:close/>
                <a:moveTo>
                  <a:pt x="218218" y="478"/>
                </a:moveTo>
                <a:cubicBezTo>
                  <a:pt x="357878" y="-5773"/>
                  <a:pt x="497002" y="49055"/>
                  <a:pt x="564868" y="182643"/>
                </a:cubicBezTo>
                <a:cubicBezTo>
                  <a:pt x="642973" y="336948"/>
                  <a:pt x="642020" y="554118"/>
                  <a:pt x="582965" y="714138"/>
                </a:cubicBezTo>
                <a:cubicBezTo>
                  <a:pt x="527720" y="866538"/>
                  <a:pt x="390560" y="1004651"/>
                  <a:pt x="219110" y="1000841"/>
                </a:cubicBezTo>
                <a:cubicBezTo>
                  <a:pt x="29563" y="996078"/>
                  <a:pt x="10513" y="771288"/>
                  <a:pt x="1940" y="625556"/>
                </a:cubicBezTo>
                <a:cubicBezTo>
                  <a:pt x="-8537" y="443628"/>
                  <a:pt x="23848" y="260748"/>
                  <a:pt x="88618" y="91203"/>
                </a:cubicBezTo>
                <a:cubicBezTo>
                  <a:pt x="54328" y="92156"/>
                  <a:pt x="43850" y="38816"/>
                  <a:pt x="80998" y="26433"/>
                </a:cubicBezTo>
                <a:cubicBezTo>
                  <a:pt x="125051" y="11431"/>
                  <a:pt x="171664" y="2561"/>
                  <a:pt x="218218" y="4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228623" y="6076994"/>
            <a:ext cx="600075" cy="590550"/>
          </a:xfrm>
          <a:custGeom>
            <a:rect b="b" l="l" r="r" t="t"/>
            <a:pathLst>
              <a:path extrusionOk="0" h="590550" w="600075">
                <a:moveTo>
                  <a:pt x="558325" y="304238"/>
                </a:moveTo>
                <a:cubicBezTo>
                  <a:pt x="518320" y="334718"/>
                  <a:pt x="477363" y="308048"/>
                  <a:pt x="436405" y="295665"/>
                </a:cubicBezTo>
                <a:cubicBezTo>
                  <a:pt x="397353" y="283283"/>
                  <a:pt x="356395" y="279473"/>
                  <a:pt x="315438" y="277568"/>
                </a:cubicBezTo>
                <a:cubicBezTo>
                  <a:pt x="308770" y="277568"/>
                  <a:pt x="302103" y="276615"/>
                  <a:pt x="294483" y="276615"/>
                </a:cubicBezTo>
                <a:cubicBezTo>
                  <a:pt x="292578" y="272805"/>
                  <a:pt x="289720" y="268995"/>
                  <a:pt x="287815" y="266138"/>
                </a:cubicBezTo>
                <a:cubicBezTo>
                  <a:pt x="333535" y="194700"/>
                  <a:pt x="380208" y="123263"/>
                  <a:pt x="428785" y="52778"/>
                </a:cubicBezTo>
                <a:cubicBezTo>
                  <a:pt x="450693" y="20393"/>
                  <a:pt x="398305" y="-10087"/>
                  <a:pt x="376398" y="22298"/>
                </a:cubicBezTo>
                <a:cubicBezTo>
                  <a:pt x="343060" y="73733"/>
                  <a:pt x="309723" y="125168"/>
                  <a:pt x="276385" y="176603"/>
                </a:cubicBezTo>
                <a:cubicBezTo>
                  <a:pt x="275433" y="166125"/>
                  <a:pt x="274480" y="155648"/>
                  <a:pt x="273528" y="145170"/>
                </a:cubicBezTo>
                <a:cubicBezTo>
                  <a:pt x="271623" y="123263"/>
                  <a:pt x="268765" y="101355"/>
                  <a:pt x="266860" y="79448"/>
                </a:cubicBezTo>
                <a:cubicBezTo>
                  <a:pt x="265908" y="71828"/>
                  <a:pt x="258288" y="43253"/>
                  <a:pt x="257335" y="28965"/>
                </a:cubicBezTo>
                <a:cubicBezTo>
                  <a:pt x="258288" y="28013"/>
                  <a:pt x="258288" y="27060"/>
                  <a:pt x="259240" y="26108"/>
                </a:cubicBezTo>
                <a:cubicBezTo>
                  <a:pt x="259240" y="25155"/>
                  <a:pt x="260193" y="24203"/>
                  <a:pt x="260193" y="23250"/>
                </a:cubicBezTo>
                <a:cubicBezTo>
                  <a:pt x="264003" y="15630"/>
                  <a:pt x="262098" y="8010"/>
                  <a:pt x="255430" y="3248"/>
                </a:cubicBezTo>
                <a:cubicBezTo>
                  <a:pt x="254478" y="2295"/>
                  <a:pt x="253525" y="2295"/>
                  <a:pt x="252573" y="1343"/>
                </a:cubicBezTo>
                <a:cubicBezTo>
                  <a:pt x="247810" y="-1515"/>
                  <a:pt x="239238" y="390"/>
                  <a:pt x="234475" y="5153"/>
                </a:cubicBezTo>
                <a:cubicBezTo>
                  <a:pt x="218283" y="23250"/>
                  <a:pt x="225903" y="58493"/>
                  <a:pt x="226855" y="80400"/>
                </a:cubicBezTo>
                <a:cubicBezTo>
                  <a:pt x="227808" y="109928"/>
                  <a:pt x="228760" y="139455"/>
                  <a:pt x="229713" y="168983"/>
                </a:cubicBezTo>
                <a:cubicBezTo>
                  <a:pt x="203043" y="125168"/>
                  <a:pt x="174468" y="82305"/>
                  <a:pt x="139225" y="47063"/>
                </a:cubicBezTo>
                <a:cubicBezTo>
                  <a:pt x="120175" y="28013"/>
                  <a:pt x="91600" y="56588"/>
                  <a:pt x="109698" y="76590"/>
                </a:cubicBezTo>
                <a:cubicBezTo>
                  <a:pt x="158275" y="128978"/>
                  <a:pt x="190660" y="197558"/>
                  <a:pt x="224950" y="260423"/>
                </a:cubicBezTo>
                <a:cubicBezTo>
                  <a:pt x="222093" y="265185"/>
                  <a:pt x="219235" y="268995"/>
                  <a:pt x="216378" y="273758"/>
                </a:cubicBezTo>
                <a:cubicBezTo>
                  <a:pt x="150655" y="270900"/>
                  <a:pt x="85885" y="266138"/>
                  <a:pt x="20163" y="255660"/>
                </a:cubicBezTo>
                <a:cubicBezTo>
                  <a:pt x="160" y="252803"/>
                  <a:pt x="-9365" y="283283"/>
                  <a:pt x="12543" y="288045"/>
                </a:cubicBezTo>
                <a:cubicBezTo>
                  <a:pt x="72550" y="302333"/>
                  <a:pt x="132558" y="309953"/>
                  <a:pt x="192565" y="315668"/>
                </a:cubicBezTo>
                <a:cubicBezTo>
                  <a:pt x="146845" y="393773"/>
                  <a:pt x="103030" y="472830"/>
                  <a:pt x="61120" y="552840"/>
                </a:cubicBezTo>
                <a:cubicBezTo>
                  <a:pt x="47785" y="578558"/>
                  <a:pt x="84933" y="600465"/>
                  <a:pt x="100173" y="575700"/>
                </a:cubicBezTo>
                <a:cubicBezTo>
                  <a:pt x="143035" y="502358"/>
                  <a:pt x="186850" y="429015"/>
                  <a:pt x="230665" y="357578"/>
                </a:cubicBezTo>
                <a:cubicBezTo>
                  <a:pt x="228760" y="422348"/>
                  <a:pt x="225903" y="487118"/>
                  <a:pt x="230665" y="549983"/>
                </a:cubicBezTo>
                <a:cubicBezTo>
                  <a:pt x="233523" y="586178"/>
                  <a:pt x="282100" y="585225"/>
                  <a:pt x="285910" y="549983"/>
                </a:cubicBezTo>
                <a:cubicBezTo>
                  <a:pt x="293530" y="489023"/>
                  <a:pt x="291625" y="425205"/>
                  <a:pt x="287815" y="362340"/>
                </a:cubicBezTo>
                <a:cubicBezTo>
                  <a:pt x="299245" y="380438"/>
                  <a:pt x="310675" y="399488"/>
                  <a:pt x="322105" y="418538"/>
                </a:cubicBezTo>
                <a:cubicBezTo>
                  <a:pt x="335440" y="440445"/>
                  <a:pt x="347823" y="462353"/>
                  <a:pt x="359253" y="485213"/>
                </a:cubicBezTo>
                <a:cubicBezTo>
                  <a:pt x="364015" y="494738"/>
                  <a:pt x="368778" y="505215"/>
                  <a:pt x="373540" y="514740"/>
                </a:cubicBezTo>
                <a:cubicBezTo>
                  <a:pt x="374493" y="516645"/>
                  <a:pt x="383065" y="548078"/>
                  <a:pt x="390685" y="550935"/>
                </a:cubicBezTo>
                <a:cubicBezTo>
                  <a:pt x="389733" y="554745"/>
                  <a:pt x="389733" y="558555"/>
                  <a:pt x="390685" y="563318"/>
                </a:cubicBezTo>
                <a:cubicBezTo>
                  <a:pt x="391638" y="566175"/>
                  <a:pt x="391638" y="568080"/>
                  <a:pt x="392590" y="570938"/>
                </a:cubicBezTo>
                <a:cubicBezTo>
                  <a:pt x="399258" y="596655"/>
                  <a:pt x="430690" y="596655"/>
                  <a:pt x="444978" y="577605"/>
                </a:cubicBezTo>
                <a:cubicBezTo>
                  <a:pt x="464980" y="549030"/>
                  <a:pt x="421165" y="483308"/>
                  <a:pt x="406878" y="457590"/>
                </a:cubicBezTo>
                <a:cubicBezTo>
                  <a:pt x="383065" y="413775"/>
                  <a:pt x="356395" y="372818"/>
                  <a:pt x="329725" y="330908"/>
                </a:cubicBezTo>
                <a:cubicBezTo>
                  <a:pt x="334488" y="331860"/>
                  <a:pt x="340203" y="331860"/>
                  <a:pt x="344965" y="332813"/>
                </a:cubicBezTo>
                <a:cubicBezTo>
                  <a:pt x="428785" y="343290"/>
                  <a:pt x="518320" y="414728"/>
                  <a:pt x="596425" y="353768"/>
                </a:cubicBezTo>
                <a:cubicBezTo>
                  <a:pt x="623095" y="331860"/>
                  <a:pt x="585948" y="283283"/>
                  <a:pt x="558325" y="30423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78" name="Google Shape;278;p4"/>
          <p:cNvSpPr/>
          <p:nvPr/>
        </p:nvSpPr>
        <p:spPr>
          <a:xfrm rot="2700000">
            <a:off x="1012395" y="6338976"/>
            <a:ext cx="434854" cy="427952"/>
          </a:xfrm>
          <a:custGeom>
            <a:rect b="b" l="l" r="r" t="t"/>
            <a:pathLst>
              <a:path extrusionOk="0" h="590550" w="600075">
                <a:moveTo>
                  <a:pt x="558325" y="304238"/>
                </a:moveTo>
                <a:cubicBezTo>
                  <a:pt x="518320" y="334718"/>
                  <a:pt x="477363" y="308048"/>
                  <a:pt x="436405" y="295665"/>
                </a:cubicBezTo>
                <a:cubicBezTo>
                  <a:pt x="397353" y="283283"/>
                  <a:pt x="356395" y="279473"/>
                  <a:pt x="315438" y="277568"/>
                </a:cubicBezTo>
                <a:cubicBezTo>
                  <a:pt x="308770" y="277568"/>
                  <a:pt x="302103" y="276615"/>
                  <a:pt x="294483" y="276615"/>
                </a:cubicBezTo>
                <a:cubicBezTo>
                  <a:pt x="292578" y="272805"/>
                  <a:pt x="289720" y="268995"/>
                  <a:pt x="287815" y="266138"/>
                </a:cubicBezTo>
                <a:cubicBezTo>
                  <a:pt x="333535" y="194700"/>
                  <a:pt x="380208" y="123263"/>
                  <a:pt x="428785" y="52778"/>
                </a:cubicBezTo>
                <a:cubicBezTo>
                  <a:pt x="450693" y="20393"/>
                  <a:pt x="398305" y="-10087"/>
                  <a:pt x="376398" y="22298"/>
                </a:cubicBezTo>
                <a:cubicBezTo>
                  <a:pt x="343060" y="73733"/>
                  <a:pt x="309723" y="125168"/>
                  <a:pt x="276385" y="176603"/>
                </a:cubicBezTo>
                <a:cubicBezTo>
                  <a:pt x="275433" y="166125"/>
                  <a:pt x="274480" y="155648"/>
                  <a:pt x="273528" y="145170"/>
                </a:cubicBezTo>
                <a:cubicBezTo>
                  <a:pt x="271623" y="123263"/>
                  <a:pt x="268765" y="101355"/>
                  <a:pt x="266860" y="79448"/>
                </a:cubicBezTo>
                <a:cubicBezTo>
                  <a:pt x="265908" y="71828"/>
                  <a:pt x="258288" y="43253"/>
                  <a:pt x="257335" y="28965"/>
                </a:cubicBezTo>
                <a:cubicBezTo>
                  <a:pt x="258288" y="28013"/>
                  <a:pt x="258288" y="27060"/>
                  <a:pt x="259240" y="26108"/>
                </a:cubicBezTo>
                <a:cubicBezTo>
                  <a:pt x="259240" y="25155"/>
                  <a:pt x="260193" y="24203"/>
                  <a:pt x="260193" y="23250"/>
                </a:cubicBezTo>
                <a:cubicBezTo>
                  <a:pt x="264003" y="15630"/>
                  <a:pt x="262098" y="8010"/>
                  <a:pt x="255430" y="3248"/>
                </a:cubicBezTo>
                <a:cubicBezTo>
                  <a:pt x="254478" y="2295"/>
                  <a:pt x="253525" y="2295"/>
                  <a:pt x="252573" y="1343"/>
                </a:cubicBezTo>
                <a:cubicBezTo>
                  <a:pt x="247810" y="-1515"/>
                  <a:pt x="239238" y="390"/>
                  <a:pt x="234475" y="5153"/>
                </a:cubicBezTo>
                <a:cubicBezTo>
                  <a:pt x="218283" y="23250"/>
                  <a:pt x="225903" y="58493"/>
                  <a:pt x="226855" y="80400"/>
                </a:cubicBezTo>
                <a:cubicBezTo>
                  <a:pt x="227808" y="109928"/>
                  <a:pt x="228760" y="139455"/>
                  <a:pt x="229713" y="168983"/>
                </a:cubicBezTo>
                <a:cubicBezTo>
                  <a:pt x="203043" y="125168"/>
                  <a:pt x="174468" y="82305"/>
                  <a:pt x="139225" y="47063"/>
                </a:cubicBezTo>
                <a:cubicBezTo>
                  <a:pt x="120175" y="28013"/>
                  <a:pt x="91600" y="56588"/>
                  <a:pt x="109698" y="76590"/>
                </a:cubicBezTo>
                <a:cubicBezTo>
                  <a:pt x="158275" y="128978"/>
                  <a:pt x="190660" y="197558"/>
                  <a:pt x="224950" y="260423"/>
                </a:cubicBezTo>
                <a:cubicBezTo>
                  <a:pt x="222093" y="265185"/>
                  <a:pt x="219235" y="268995"/>
                  <a:pt x="216378" y="273758"/>
                </a:cubicBezTo>
                <a:cubicBezTo>
                  <a:pt x="150655" y="270900"/>
                  <a:pt x="85885" y="266138"/>
                  <a:pt x="20163" y="255660"/>
                </a:cubicBezTo>
                <a:cubicBezTo>
                  <a:pt x="160" y="252803"/>
                  <a:pt x="-9365" y="283283"/>
                  <a:pt x="12543" y="288045"/>
                </a:cubicBezTo>
                <a:cubicBezTo>
                  <a:pt x="72550" y="302333"/>
                  <a:pt x="132558" y="309953"/>
                  <a:pt x="192565" y="315668"/>
                </a:cubicBezTo>
                <a:cubicBezTo>
                  <a:pt x="146845" y="393773"/>
                  <a:pt x="103030" y="472830"/>
                  <a:pt x="61120" y="552840"/>
                </a:cubicBezTo>
                <a:cubicBezTo>
                  <a:pt x="47785" y="578558"/>
                  <a:pt x="84933" y="600465"/>
                  <a:pt x="100173" y="575700"/>
                </a:cubicBezTo>
                <a:cubicBezTo>
                  <a:pt x="143035" y="502358"/>
                  <a:pt x="186850" y="429015"/>
                  <a:pt x="230665" y="357578"/>
                </a:cubicBezTo>
                <a:cubicBezTo>
                  <a:pt x="228760" y="422348"/>
                  <a:pt x="225903" y="487118"/>
                  <a:pt x="230665" y="549983"/>
                </a:cubicBezTo>
                <a:cubicBezTo>
                  <a:pt x="233523" y="586178"/>
                  <a:pt x="282100" y="585225"/>
                  <a:pt x="285910" y="549983"/>
                </a:cubicBezTo>
                <a:cubicBezTo>
                  <a:pt x="293530" y="489023"/>
                  <a:pt x="291625" y="425205"/>
                  <a:pt x="287815" y="362340"/>
                </a:cubicBezTo>
                <a:cubicBezTo>
                  <a:pt x="299245" y="380438"/>
                  <a:pt x="310675" y="399488"/>
                  <a:pt x="322105" y="418538"/>
                </a:cubicBezTo>
                <a:cubicBezTo>
                  <a:pt x="335440" y="440445"/>
                  <a:pt x="347823" y="462353"/>
                  <a:pt x="359253" y="485213"/>
                </a:cubicBezTo>
                <a:cubicBezTo>
                  <a:pt x="364015" y="494738"/>
                  <a:pt x="368778" y="505215"/>
                  <a:pt x="373540" y="514740"/>
                </a:cubicBezTo>
                <a:cubicBezTo>
                  <a:pt x="374493" y="516645"/>
                  <a:pt x="383065" y="548078"/>
                  <a:pt x="390685" y="550935"/>
                </a:cubicBezTo>
                <a:cubicBezTo>
                  <a:pt x="389733" y="554745"/>
                  <a:pt x="389733" y="558555"/>
                  <a:pt x="390685" y="563318"/>
                </a:cubicBezTo>
                <a:cubicBezTo>
                  <a:pt x="391638" y="566175"/>
                  <a:pt x="391638" y="568080"/>
                  <a:pt x="392590" y="570938"/>
                </a:cubicBezTo>
                <a:cubicBezTo>
                  <a:pt x="399258" y="596655"/>
                  <a:pt x="430690" y="596655"/>
                  <a:pt x="444978" y="577605"/>
                </a:cubicBezTo>
                <a:cubicBezTo>
                  <a:pt x="464980" y="549030"/>
                  <a:pt x="421165" y="483308"/>
                  <a:pt x="406878" y="457590"/>
                </a:cubicBezTo>
                <a:cubicBezTo>
                  <a:pt x="383065" y="413775"/>
                  <a:pt x="356395" y="372818"/>
                  <a:pt x="329725" y="330908"/>
                </a:cubicBezTo>
                <a:cubicBezTo>
                  <a:pt x="334488" y="331860"/>
                  <a:pt x="340203" y="331860"/>
                  <a:pt x="344965" y="332813"/>
                </a:cubicBezTo>
                <a:cubicBezTo>
                  <a:pt x="428785" y="343290"/>
                  <a:pt x="518320" y="414728"/>
                  <a:pt x="596425" y="353768"/>
                </a:cubicBezTo>
                <a:cubicBezTo>
                  <a:pt x="623095" y="331860"/>
                  <a:pt x="585948" y="283283"/>
                  <a:pt x="558325" y="30423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79" name="Google Shape;279;p4"/>
          <p:cNvSpPr/>
          <p:nvPr/>
        </p:nvSpPr>
        <p:spPr>
          <a:xfrm rot="8100000">
            <a:off x="835472" y="5917086"/>
            <a:ext cx="326713" cy="292296"/>
          </a:xfrm>
          <a:custGeom>
            <a:rect b="b" l="l" r="r" t="t"/>
            <a:pathLst>
              <a:path extrusionOk="0" h="590550" w="600075">
                <a:moveTo>
                  <a:pt x="558325" y="304238"/>
                </a:moveTo>
                <a:cubicBezTo>
                  <a:pt x="518320" y="334718"/>
                  <a:pt x="477363" y="308048"/>
                  <a:pt x="436405" y="295665"/>
                </a:cubicBezTo>
                <a:cubicBezTo>
                  <a:pt x="397353" y="283283"/>
                  <a:pt x="356395" y="279473"/>
                  <a:pt x="315438" y="277568"/>
                </a:cubicBezTo>
                <a:cubicBezTo>
                  <a:pt x="308770" y="277568"/>
                  <a:pt x="302103" y="276615"/>
                  <a:pt x="294483" y="276615"/>
                </a:cubicBezTo>
                <a:cubicBezTo>
                  <a:pt x="292578" y="272805"/>
                  <a:pt x="289720" y="268995"/>
                  <a:pt x="287815" y="266138"/>
                </a:cubicBezTo>
                <a:cubicBezTo>
                  <a:pt x="333535" y="194700"/>
                  <a:pt x="380208" y="123263"/>
                  <a:pt x="428785" y="52778"/>
                </a:cubicBezTo>
                <a:cubicBezTo>
                  <a:pt x="450693" y="20393"/>
                  <a:pt x="398305" y="-10087"/>
                  <a:pt x="376398" y="22298"/>
                </a:cubicBezTo>
                <a:cubicBezTo>
                  <a:pt x="343060" y="73733"/>
                  <a:pt x="309723" y="125168"/>
                  <a:pt x="276385" y="176603"/>
                </a:cubicBezTo>
                <a:cubicBezTo>
                  <a:pt x="275433" y="166125"/>
                  <a:pt x="274480" y="155648"/>
                  <a:pt x="273528" y="145170"/>
                </a:cubicBezTo>
                <a:cubicBezTo>
                  <a:pt x="271623" y="123263"/>
                  <a:pt x="268765" y="101355"/>
                  <a:pt x="266860" y="79448"/>
                </a:cubicBezTo>
                <a:cubicBezTo>
                  <a:pt x="265908" y="71828"/>
                  <a:pt x="258288" y="43253"/>
                  <a:pt x="257335" y="28965"/>
                </a:cubicBezTo>
                <a:cubicBezTo>
                  <a:pt x="258288" y="28013"/>
                  <a:pt x="258288" y="27060"/>
                  <a:pt x="259240" y="26108"/>
                </a:cubicBezTo>
                <a:cubicBezTo>
                  <a:pt x="259240" y="25155"/>
                  <a:pt x="260193" y="24203"/>
                  <a:pt x="260193" y="23250"/>
                </a:cubicBezTo>
                <a:cubicBezTo>
                  <a:pt x="264003" y="15630"/>
                  <a:pt x="262098" y="8010"/>
                  <a:pt x="255430" y="3248"/>
                </a:cubicBezTo>
                <a:cubicBezTo>
                  <a:pt x="254478" y="2295"/>
                  <a:pt x="253525" y="2295"/>
                  <a:pt x="252573" y="1343"/>
                </a:cubicBezTo>
                <a:cubicBezTo>
                  <a:pt x="247810" y="-1515"/>
                  <a:pt x="239238" y="390"/>
                  <a:pt x="234475" y="5153"/>
                </a:cubicBezTo>
                <a:cubicBezTo>
                  <a:pt x="218283" y="23250"/>
                  <a:pt x="225903" y="58493"/>
                  <a:pt x="226855" y="80400"/>
                </a:cubicBezTo>
                <a:cubicBezTo>
                  <a:pt x="227808" y="109928"/>
                  <a:pt x="228760" y="139455"/>
                  <a:pt x="229713" y="168983"/>
                </a:cubicBezTo>
                <a:cubicBezTo>
                  <a:pt x="203043" y="125168"/>
                  <a:pt x="174468" y="82305"/>
                  <a:pt x="139225" y="47063"/>
                </a:cubicBezTo>
                <a:cubicBezTo>
                  <a:pt x="120175" y="28013"/>
                  <a:pt x="91600" y="56588"/>
                  <a:pt x="109698" y="76590"/>
                </a:cubicBezTo>
                <a:cubicBezTo>
                  <a:pt x="158275" y="128978"/>
                  <a:pt x="190660" y="197558"/>
                  <a:pt x="224950" y="260423"/>
                </a:cubicBezTo>
                <a:cubicBezTo>
                  <a:pt x="222093" y="265185"/>
                  <a:pt x="219235" y="268995"/>
                  <a:pt x="216378" y="273758"/>
                </a:cubicBezTo>
                <a:cubicBezTo>
                  <a:pt x="150655" y="270900"/>
                  <a:pt x="85885" y="266138"/>
                  <a:pt x="20163" y="255660"/>
                </a:cubicBezTo>
                <a:cubicBezTo>
                  <a:pt x="160" y="252803"/>
                  <a:pt x="-9365" y="283283"/>
                  <a:pt x="12543" y="288045"/>
                </a:cubicBezTo>
                <a:cubicBezTo>
                  <a:pt x="72550" y="302333"/>
                  <a:pt x="132558" y="309953"/>
                  <a:pt x="192565" y="315668"/>
                </a:cubicBezTo>
                <a:cubicBezTo>
                  <a:pt x="146845" y="393773"/>
                  <a:pt x="103030" y="472830"/>
                  <a:pt x="61120" y="552840"/>
                </a:cubicBezTo>
                <a:cubicBezTo>
                  <a:pt x="47785" y="578558"/>
                  <a:pt x="84933" y="600465"/>
                  <a:pt x="100173" y="575700"/>
                </a:cubicBezTo>
                <a:cubicBezTo>
                  <a:pt x="143035" y="502358"/>
                  <a:pt x="186850" y="429015"/>
                  <a:pt x="230665" y="357578"/>
                </a:cubicBezTo>
                <a:cubicBezTo>
                  <a:pt x="228760" y="422348"/>
                  <a:pt x="225903" y="487118"/>
                  <a:pt x="230665" y="549983"/>
                </a:cubicBezTo>
                <a:cubicBezTo>
                  <a:pt x="233523" y="586178"/>
                  <a:pt x="282100" y="585225"/>
                  <a:pt x="285910" y="549983"/>
                </a:cubicBezTo>
                <a:cubicBezTo>
                  <a:pt x="293530" y="489023"/>
                  <a:pt x="291625" y="425205"/>
                  <a:pt x="287815" y="362340"/>
                </a:cubicBezTo>
                <a:cubicBezTo>
                  <a:pt x="299245" y="380438"/>
                  <a:pt x="310675" y="399488"/>
                  <a:pt x="322105" y="418538"/>
                </a:cubicBezTo>
                <a:cubicBezTo>
                  <a:pt x="335440" y="440445"/>
                  <a:pt x="347823" y="462353"/>
                  <a:pt x="359253" y="485213"/>
                </a:cubicBezTo>
                <a:cubicBezTo>
                  <a:pt x="364015" y="494738"/>
                  <a:pt x="368778" y="505215"/>
                  <a:pt x="373540" y="514740"/>
                </a:cubicBezTo>
                <a:cubicBezTo>
                  <a:pt x="374493" y="516645"/>
                  <a:pt x="383065" y="548078"/>
                  <a:pt x="390685" y="550935"/>
                </a:cubicBezTo>
                <a:cubicBezTo>
                  <a:pt x="389733" y="554745"/>
                  <a:pt x="389733" y="558555"/>
                  <a:pt x="390685" y="563318"/>
                </a:cubicBezTo>
                <a:cubicBezTo>
                  <a:pt x="391638" y="566175"/>
                  <a:pt x="391638" y="568080"/>
                  <a:pt x="392590" y="570938"/>
                </a:cubicBezTo>
                <a:cubicBezTo>
                  <a:pt x="399258" y="596655"/>
                  <a:pt x="430690" y="596655"/>
                  <a:pt x="444978" y="577605"/>
                </a:cubicBezTo>
                <a:cubicBezTo>
                  <a:pt x="464980" y="549030"/>
                  <a:pt x="421165" y="483308"/>
                  <a:pt x="406878" y="457590"/>
                </a:cubicBezTo>
                <a:cubicBezTo>
                  <a:pt x="383065" y="413775"/>
                  <a:pt x="356395" y="372818"/>
                  <a:pt x="329725" y="330908"/>
                </a:cubicBezTo>
                <a:cubicBezTo>
                  <a:pt x="334488" y="331860"/>
                  <a:pt x="340203" y="331860"/>
                  <a:pt x="344965" y="332813"/>
                </a:cubicBezTo>
                <a:cubicBezTo>
                  <a:pt x="428785" y="343290"/>
                  <a:pt x="518320" y="414728"/>
                  <a:pt x="596425" y="353768"/>
                </a:cubicBezTo>
                <a:cubicBezTo>
                  <a:pt x="623095" y="331860"/>
                  <a:pt x="585948" y="283283"/>
                  <a:pt x="558325" y="30423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-1980800" y="1536134"/>
            <a:ext cx="18823484" cy="5458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gette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"/>
          <p:cNvSpPr/>
          <p:nvPr/>
        </p:nvSpPr>
        <p:spPr>
          <a:xfrm rot="-5400000">
            <a:off x="658329" y="-389280"/>
            <a:ext cx="771525" cy="1866900"/>
          </a:xfrm>
          <a:custGeom>
            <a:rect b="b" l="l" r="r" t="t"/>
            <a:pathLst>
              <a:path extrusionOk="0" h="1866900" w="771525">
                <a:moveTo>
                  <a:pt x="778056" y="792679"/>
                </a:moveTo>
                <a:cubicBezTo>
                  <a:pt x="767579" y="629801"/>
                  <a:pt x="736146" y="462161"/>
                  <a:pt x="663756" y="313571"/>
                </a:cubicBezTo>
                <a:cubicBezTo>
                  <a:pt x="593271" y="171649"/>
                  <a:pt x="478019" y="53539"/>
                  <a:pt x="326571" y="1151"/>
                </a:cubicBezTo>
                <a:cubicBezTo>
                  <a:pt x="305616" y="-6469"/>
                  <a:pt x="297044" y="25916"/>
                  <a:pt x="317046" y="34489"/>
                </a:cubicBezTo>
                <a:cubicBezTo>
                  <a:pt x="606606" y="148789"/>
                  <a:pt x="694236" y="485021"/>
                  <a:pt x="714239" y="765056"/>
                </a:cubicBezTo>
                <a:cubicBezTo>
                  <a:pt x="725669" y="921266"/>
                  <a:pt x="707571" y="1075571"/>
                  <a:pt x="638039" y="1217494"/>
                </a:cubicBezTo>
                <a:cubicBezTo>
                  <a:pt x="578031" y="1341319"/>
                  <a:pt x="491354" y="1452761"/>
                  <a:pt x="393246" y="1548011"/>
                </a:cubicBezTo>
                <a:cubicBezTo>
                  <a:pt x="282756" y="1655644"/>
                  <a:pt x="154169" y="1733749"/>
                  <a:pt x="17009" y="1804234"/>
                </a:cubicBezTo>
                <a:cubicBezTo>
                  <a:pt x="-18234" y="1822331"/>
                  <a:pt x="6531" y="1881386"/>
                  <a:pt x="43679" y="1868051"/>
                </a:cubicBezTo>
                <a:cubicBezTo>
                  <a:pt x="320856" y="1773754"/>
                  <a:pt x="560886" y="1524199"/>
                  <a:pt x="688521" y="1265119"/>
                </a:cubicBezTo>
                <a:cubicBezTo>
                  <a:pt x="762816" y="1118434"/>
                  <a:pt x="788534" y="958414"/>
                  <a:pt x="778056" y="792679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82" name="Google Shape;282;p4"/>
          <p:cNvSpPr/>
          <p:nvPr/>
        </p:nvSpPr>
        <p:spPr>
          <a:xfrm rot="-5400000">
            <a:off x="1907896" y="849057"/>
            <a:ext cx="219075" cy="361950"/>
          </a:xfrm>
          <a:custGeom>
            <a:rect b="b" l="l" r="r" t="t"/>
            <a:pathLst>
              <a:path extrusionOk="0" h="361950" w="219075">
                <a:moveTo>
                  <a:pt x="105678" y="15552"/>
                </a:moveTo>
                <a:cubicBezTo>
                  <a:pt x="95200" y="34602"/>
                  <a:pt x="94248" y="55557"/>
                  <a:pt x="98058" y="76512"/>
                </a:cubicBezTo>
                <a:cubicBezTo>
                  <a:pt x="74245" y="100325"/>
                  <a:pt x="45670" y="118422"/>
                  <a:pt x="21858" y="144140"/>
                </a:cubicBezTo>
                <a:cubicBezTo>
                  <a:pt x="7570" y="159380"/>
                  <a:pt x="-4812" y="178430"/>
                  <a:pt x="1855" y="201290"/>
                </a:cubicBezTo>
                <a:cubicBezTo>
                  <a:pt x="10428" y="227960"/>
                  <a:pt x="39955" y="240342"/>
                  <a:pt x="60910" y="254630"/>
                </a:cubicBezTo>
                <a:cubicBezTo>
                  <a:pt x="99010" y="280347"/>
                  <a:pt x="135205" y="311780"/>
                  <a:pt x="162828" y="347975"/>
                </a:cubicBezTo>
                <a:cubicBezTo>
                  <a:pt x="181878" y="372740"/>
                  <a:pt x="223788" y="367025"/>
                  <a:pt x="223788" y="331782"/>
                </a:cubicBezTo>
                <a:cubicBezTo>
                  <a:pt x="225693" y="227960"/>
                  <a:pt x="188545" y="125090"/>
                  <a:pt x="165685" y="25077"/>
                </a:cubicBezTo>
                <a:cubicBezTo>
                  <a:pt x="160923" y="-4450"/>
                  <a:pt x="119965" y="-8260"/>
                  <a:pt x="105678" y="15552"/>
                </a:cubicBezTo>
                <a:close/>
                <a:moveTo>
                  <a:pt x="85675" y="197480"/>
                </a:moveTo>
                <a:cubicBezTo>
                  <a:pt x="72340" y="188907"/>
                  <a:pt x="64720" y="189860"/>
                  <a:pt x="68530" y="174620"/>
                </a:cubicBezTo>
                <a:cubicBezTo>
                  <a:pt x="70435" y="167000"/>
                  <a:pt x="96153" y="146045"/>
                  <a:pt x="101868" y="139377"/>
                </a:cubicBezTo>
                <a:cubicBezTo>
                  <a:pt x="105678" y="135567"/>
                  <a:pt x="108535" y="130805"/>
                  <a:pt x="112345" y="126995"/>
                </a:cubicBezTo>
                <a:cubicBezTo>
                  <a:pt x="115203" y="135567"/>
                  <a:pt x="118060" y="144140"/>
                  <a:pt x="120918" y="152712"/>
                </a:cubicBezTo>
                <a:cubicBezTo>
                  <a:pt x="129490" y="182240"/>
                  <a:pt x="138063" y="211767"/>
                  <a:pt x="144730" y="242247"/>
                </a:cubicBezTo>
                <a:cubicBezTo>
                  <a:pt x="126633" y="225102"/>
                  <a:pt x="106630" y="210815"/>
                  <a:pt x="85675" y="19748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11062894" y="6188619"/>
            <a:ext cx="929075" cy="53988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gette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descr="Cinta" id="284" name="Google Shape;284;p4"/>
          <p:cNvGrpSpPr/>
          <p:nvPr/>
        </p:nvGrpSpPr>
        <p:grpSpPr>
          <a:xfrm>
            <a:off x="2678089" y="528156"/>
            <a:ext cx="7141916" cy="2920267"/>
            <a:chOff x="3072385" y="2772970"/>
            <a:chExt cx="6046834" cy="2200985"/>
          </a:xfrm>
        </p:grpSpPr>
        <p:sp>
          <p:nvSpPr>
            <p:cNvPr id="285" name="Google Shape;285;p4"/>
            <p:cNvSpPr/>
            <p:nvPr/>
          </p:nvSpPr>
          <p:spPr>
            <a:xfrm>
              <a:off x="3072385" y="2772970"/>
              <a:ext cx="6046834" cy="2200985"/>
            </a:xfrm>
            <a:custGeom>
              <a:rect b="b" l="l" r="r" t="t"/>
              <a:pathLst>
                <a:path extrusionOk="0" h="1654876" w="4546492">
                  <a:moveTo>
                    <a:pt x="730978" y="1374018"/>
                  </a:moveTo>
                  <a:cubicBezTo>
                    <a:pt x="730978" y="1374018"/>
                    <a:pt x="730026" y="1374970"/>
                    <a:pt x="730026" y="1374970"/>
                  </a:cubicBezTo>
                  <a:cubicBezTo>
                    <a:pt x="730978" y="1375923"/>
                    <a:pt x="730978" y="1375923"/>
                    <a:pt x="730978" y="1376875"/>
                  </a:cubicBezTo>
                  <a:cubicBezTo>
                    <a:pt x="730978" y="1375923"/>
                    <a:pt x="730978" y="1374970"/>
                    <a:pt x="730978" y="1374018"/>
                  </a:cubicBezTo>
                  <a:close/>
                  <a:moveTo>
                    <a:pt x="422294" y="743508"/>
                  </a:moveTo>
                  <a:cubicBezTo>
                    <a:pt x="432429" y="746321"/>
                    <a:pt x="437608" y="763466"/>
                    <a:pt x="426178" y="772038"/>
                  </a:cubicBezTo>
                  <a:cubicBezTo>
                    <a:pt x="350931" y="829188"/>
                    <a:pt x="281398" y="893005"/>
                    <a:pt x="219486" y="965395"/>
                  </a:cubicBezTo>
                  <a:cubicBezTo>
                    <a:pt x="186148" y="1004448"/>
                    <a:pt x="158526" y="1046358"/>
                    <a:pt x="128046" y="1087315"/>
                  </a:cubicBezTo>
                  <a:cubicBezTo>
                    <a:pt x="113758" y="1106365"/>
                    <a:pt x="94708" y="1121605"/>
                    <a:pt x="77563" y="1137798"/>
                  </a:cubicBezTo>
                  <a:cubicBezTo>
                    <a:pt x="183291" y="1146370"/>
                    <a:pt x="284256" y="1183518"/>
                    <a:pt x="373791" y="1241620"/>
                  </a:cubicBezTo>
                  <a:cubicBezTo>
                    <a:pt x="376648" y="1243525"/>
                    <a:pt x="378553" y="1246383"/>
                    <a:pt x="380458" y="1248288"/>
                  </a:cubicBezTo>
                  <a:cubicBezTo>
                    <a:pt x="389983" y="1247335"/>
                    <a:pt x="399508" y="1254955"/>
                    <a:pt x="397603" y="1268291"/>
                  </a:cubicBezTo>
                  <a:cubicBezTo>
                    <a:pt x="363313" y="1389258"/>
                    <a:pt x="383316" y="1516893"/>
                    <a:pt x="346168" y="1636908"/>
                  </a:cubicBezTo>
                  <a:cubicBezTo>
                    <a:pt x="337596" y="1663578"/>
                    <a:pt x="295686" y="1652148"/>
                    <a:pt x="304258" y="1625478"/>
                  </a:cubicBezTo>
                  <a:cubicBezTo>
                    <a:pt x="340453" y="1517845"/>
                    <a:pt x="330928" y="1402593"/>
                    <a:pt x="358551" y="1293055"/>
                  </a:cubicBezTo>
                  <a:cubicBezTo>
                    <a:pt x="355693" y="1293055"/>
                    <a:pt x="351883" y="1292103"/>
                    <a:pt x="348073" y="1289245"/>
                  </a:cubicBezTo>
                  <a:cubicBezTo>
                    <a:pt x="250918" y="1225428"/>
                    <a:pt x="142333" y="1192090"/>
                    <a:pt x="26128" y="1187328"/>
                  </a:cubicBezTo>
                  <a:cubicBezTo>
                    <a:pt x="8983" y="1186375"/>
                    <a:pt x="-8162" y="1165420"/>
                    <a:pt x="4221" y="1149228"/>
                  </a:cubicBezTo>
                  <a:cubicBezTo>
                    <a:pt x="31843" y="1112080"/>
                    <a:pt x="72801" y="1092078"/>
                    <a:pt x="102328" y="1057788"/>
                  </a:cubicBezTo>
                  <a:cubicBezTo>
                    <a:pt x="134713" y="1020640"/>
                    <a:pt x="163288" y="979683"/>
                    <a:pt x="195673" y="942535"/>
                  </a:cubicBezTo>
                  <a:cubicBezTo>
                    <a:pt x="259491" y="868240"/>
                    <a:pt x="331881" y="803470"/>
                    <a:pt x="410938" y="746320"/>
                  </a:cubicBezTo>
                  <a:cubicBezTo>
                    <a:pt x="414987" y="743225"/>
                    <a:pt x="418916" y="742570"/>
                    <a:pt x="422294" y="743508"/>
                  </a:cubicBezTo>
                  <a:close/>
                  <a:moveTo>
                    <a:pt x="4017103" y="719650"/>
                  </a:moveTo>
                  <a:cubicBezTo>
                    <a:pt x="4005673" y="809185"/>
                    <a:pt x="3989481" y="898720"/>
                    <a:pt x="3964716" y="985398"/>
                  </a:cubicBezTo>
                  <a:cubicBezTo>
                    <a:pt x="3946618" y="1049215"/>
                    <a:pt x="3922806" y="1110175"/>
                    <a:pt x="3895183" y="1170183"/>
                  </a:cubicBezTo>
                  <a:cubicBezTo>
                    <a:pt x="3867561" y="1230190"/>
                    <a:pt x="3837081" y="1297818"/>
                    <a:pt x="3797076" y="1350205"/>
                  </a:cubicBezTo>
                  <a:cubicBezTo>
                    <a:pt x="3781836" y="1371160"/>
                    <a:pt x="3754213" y="1366398"/>
                    <a:pt x="3741831" y="1351158"/>
                  </a:cubicBezTo>
                  <a:cubicBezTo>
                    <a:pt x="3735163" y="1354968"/>
                    <a:pt x="3725638" y="1354968"/>
                    <a:pt x="3716113" y="1351158"/>
                  </a:cubicBezTo>
                  <a:cubicBezTo>
                    <a:pt x="3709446" y="1348300"/>
                    <a:pt x="3702778" y="1345443"/>
                    <a:pt x="3696111" y="1342585"/>
                  </a:cubicBezTo>
                  <a:cubicBezTo>
                    <a:pt x="3685633" y="1395925"/>
                    <a:pt x="3769453" y="1421643"/>
                    <a:pt x="3805648" y="1437835"/>
                  </a:cubicBezTo>
                  <a:cubicBezTo>
                    <a:pt x="3842796" y="1454028"/>
                    <a:pt x="3878991" y="1471173"/>
                    <a:pt x="3916138" y="1487365"/>
                  </a:cubicBezTo>
                  <a:cubicBezTo>
                    <a:pt x="3998053" y="1523560"/>
                    <a:pt x="4079968" y="1554040"/>
                    <a:pt x="4165693" y="1577853"/>
                  </a:cubicBezTo>
                  <a:cubicBezTo>
                    <a:pt x="4150453" y="1502605"/>
                    <a:pt x="4139023" y="1425453"/>
                    <a:pt x="4126641" y="1350205"/>
                  </a:cubicBezTo>
                  <a:cubicBezTo>
                    <a:pt x="4114258" y="1271148"/>
                    <a:pt x="4102828" y="1190185"/>
                    <a:pt x="4111401" y="1110175"/>
                  </a:cubicBezTo>
                  <a:cubicBezTo>
                    <a:pt x="4111401" y="1109223"/>
                    <a:pt x="4111401" y="1109223"/>
                    <a:pt x="4111401" y="1108270"/>
                  </a:cubicBezTo>
                  <a:cubicBezTo>
                    <a:pt x="4102828" y="1099698"/>
                    <a:pt x="4103781" y="1084458"/>
                    <a:pt x="4118068" y="1080648"/>
                  </a:cubicBezTo>
                  <a:cubicBezTo>
                    <a:pt x="4234273" y="1050168"/>
                    <a:pt x="4353336" y="1026355"/>
                    <a:pt x="4472398" y="1011115"/>
                  </a:cubicBezTo>
                  <a:cubicBezTo>
                    <a:pt x="4468588" y="1005400"/>
                    <a:pt x="4467636" y="997780"/>
                    <a:pt x="4468588" y="991113"/>
                  </a:cubicBezTo>
                  <a:cubicBezTo>
                    <a:pt x="4401913" y="936820"/>
                    <a:pt x="4305711" y="911103"/>
                    <a:pt x="4231416" y="870145"/>
                  </a:cubicBezTo>
                  <a:cubicBezTo>
                    <a:pt x="4159978" y="831093"/>
                    <a:pt x="4071396" y="783468"/>
                    <a:pt x="4017103" y="719650"/>
                  </a:cubicBezTo>
                  <a:close/>
                  <a:moveTo>
                    <a:pt x="2359309" y="52733"/>
                  </a:moveTo>
                  <a:cubicBezTo>
                    <a:pt x="2174939" y="49016"/>
                    <a:pt x="1990183" y="60401"/>
                    <a:pt x="1807303" y="87190"/>
                  </a:cubicBezTo>
                  <a:cubicBezTo>
                    <a:pt x="1332006" y="155770"/>
                    <a:pt x="874806" y="327220"/>
                    <a:pt x="465231" y="577728"/>
                  </a:cubicBezTo>
                  <a:cubicBezTo>
                    <a:pt x="477613" y="609160"/>
                    <a:pt x="477613" y="642498"/>
                    <a:pt x="484281" y="675835"/>
                  </a:cubicBezTo>
                  <a:cubicBezTo>
                    <a:pt x="490948" y="708220"/>
                    <a:pt x="499521" y="741558"/>
                    <a:pt x="509046" y="773943"/>
                  </a:cubicBezTo>
                  <a:cubicBezTo>
                    <a:pt x="530001" y="842523"/>
                    <a:pt x="563338" y="906340"/>
                    <a:pt x="592866" y="972063"/>
                  </a:cubicBezTo>
                  <a:cubicBezTo>
                    <a:pt x="646206" y="1092078"/>
                    <a:pt x="688116" y="1219713"/>
                    <a:pt x="722406" y="1347348"/>
                  </a:cubicBezTo>
                  <a:cubicBezTo>
                    <a:pt x="897666" y="1243525"/>
                    <a:pt x="1078641" y="1148275"/>
                    <a:pt x="1280571" y="1109223"/>
                  </a:cubicBezTo>
                  <a:cubicBezTo>
                    <a:pt x="1482501" y="1070170"/>
                    <a:pt x="1693003" y="1055883"/>
                    <a:pt x="1897791" y="1038738"/>
                  </a:cubicBezTo>
                  <a:cubicBezTo>
                    <a:pt x="2111151" y="1020640"/>
                    <a:pt x="2325463" y="1012068"/>
                    <a:pt x="2539776" y="1025403"/>
                  </a:cubicBezTo>
                  <a:cubicBezTo>
                    <a:pt x="2952208" y="1051120"/>
                    <a:pt x="3354163" y="1147323"/>
                    <a:pt x="3738973" y="1298770"/>
                  </a:cubicBezTo>
                  <a:cubicBezTo>
                    <a:pt x="3742783" y="1300675"/>
                    <a:pt x="3746593" y="1302580"/>
                    <a:pt x="3749451" y="1305438"/>
                  </a:cubicBezTo>
                  <a:cubicBezTo>
                    <a:pt x="3781836" y="1254003"/>
                    <a:pt x="3817078" y="1205425"/>
                    <a:pt x="3843748" y="1150180"/>
                  </a:cubicBezTo>
                  <a:cubicBezTo>
                    <a:pt x="3873276" y="1090173"/>
                    <a:pt x="3896136" y="1027308"/>
                    <a:pt x="3916138" y="963490"/>
                  </a:cubicBezTo>
                  <a:cubicBezTo>
                    <a:pt x="3955191" y="835855"/>
                    <a:pt x="3975193" y="704410"/>
                    <a:pt x="3999006" y="573918"/>
                  </a:cubicBezTo>
                  <a:cubicBezTo>
                    <a:pt x="3994243" y="571060"/>
                    <a:pt x="3990433" y="566298"/>
                    <a:pt x="3987576" y="559630"/>
                  </a:cubicBezTo>
                  <a:cubicBezTo>
                    <a:pt x="3964716" y="495813"/>
                    <a:pt x="3903756" y="459618"/>
                    <a:pt x="3846606" y="430090"/>
                  </a:cubicBezTo>
                  <a:cubicBezTo>
                    <a:pt x="3786598" y="397705"/>
                    <a:pt x="3724686" y="369130"/>
                    <a:pt x="3662773" y="341508"/>
                  </a:cubicBezTo>
                  <a:cubicBezTo>
                    <a:pt x="3534186" y="284358"/>
                    <a:pt x="3401788" y="235780"/>
                    <a:pt x="3267486" y="195775"/>
                  </a:cubicBezTo>
                  <a:cubicBezTo>
                    <a:pt x="2972806" y="107074"/>
                    <a:pt x="2666592" y="58928"/>
                    <a:pt x="2359309" y="52733"/>
                  </a:cubicBezTo>
                  <a:close/>
                  <a:moveTo>
                    <a:pt x="2327130" y="96"/>
                  </a:moveTo>
                  <a:cubicBezTo>
                    <a:pt x="2453813" y="1048"/>
                    <a:pt x="2580495" y="9085"/>
                    <a:pt x="2706463" y="24325"/>
                  </a:cubicBezTo>
                  <a:cubicBezTo>
                    <a:pt x="2960781" y="54805"/>
                    <a:pt x="3211288" y="113860"/>
                    <a:pt x="3453223" y="199585"/>
                  </a:cubicBezTo>
                  <a:cubicBezTo>
                    <a:pt x="3573238" y="242448"/>
                    <a:pt x="3691348" y="291978"/>
                    <a:pt x="3806601" y="348175"/>
                  </a:cubicBezTo>
                  <a:cubicBezTo>
                    <a:pt x="3898993" y="392943"/>
                    <a:pt x="4002816" y="439615"/>
                    <a:pt x="4039963" y="543438"/>
                  </a:cubicBezTo>
                  <a:cubicBezTo>
                    <a:pt x="4043773" y="554868"/>
                    <a:pt x="4040916" y="563440"/>
                    <a:pt x="4034248" y="569155"/>
                  </a:cubicBezTo>
                  <a:cubicBezTo>
                    <a:pt x="4034248" y="569155"/>
                    <a:pt x="4034248" y="570108"/>
                    <a:pt x="4034248" y="570108"/>
                  </a:cubicBezTo>
                  <a:cubicBezTo>
                    <a:pt x="4030438" y="606303"/>
                    <a:pt x="4026628" y="642498"/>
                    <a:pt x="4022818" y="678693"/>
                  </a:cubicBezTo>
                  <a:cubicBezTo>
                    <a:pt x="4024723" y="678693"/>
                    <a:pt x="4026628" y="678693"/>
                    <a:pt x="4028533" y="679645"/>
                  </a:cubicBezTo>
                  <a:cubicBezTo>
                    <a:pt x="4075206" y="700600"/>
                    <a:pt x="4117116" y="736795"/>
                    <a:pt x="4159978" y="764418"/>
                  </a:cubicBezTo>
                  <a:cubicBezTo>
                    <a:pt x="4200936" y="791088"/>
                    <a:pt x="4243798" y="816805"/>
                    <a:pt x="4287613" y="839665"/>
                  </a:cubicBezTo>
                  <a:cubicBezTo>
                    <a:pt x="4367623" y="881575"/>
                    <a:pt x="4463826" y="906340"/>
                    <a:pt x="4528596" y="972063"/>
                  </a:cubicBezTo>
                  <a:cubicBezTo>
                    <a:pt x="4536216" y="980635"/>
                    <a:pt x="4539073" y="995875"/>
                    <a:pt x="4532406" y="1006353"/>
                  </a:cubicBezTo>
                  <a:cubicBezTo>
                    <a:pt x="4549551" y="1011115"/>
                    <a:pt x="4552408" y="1042548"/>
                    <a:pt x="4533358" y="1046358"/>
                  </a:cubicBezTo>
                  <a:cubicBezTo>
                    <a:pt x="4403818" y="1066360"/>
                    <a:pt x="4274278" y="1087315"/>
                    <a:pt x="4144738" y="1112080"/>
                  </a:cubicBezTo>
                  <a:cubicBezTo>
                    <a:pt x="4161883" y="1268290"/>
                    <a:pt x="4200936" y="1420690"/>
                    <a:pt x="4221891" y="1575948"/>
                  </a:cubicBezTo>
                  <a:cubicBezTo>
                    <a:pt x="4224748" y="1596903"/>
                    <a:pt x="4205698" y="1611190"/>
                    <a:pt x="4189506" y="1609285"/>
                  </a:cubicBezTo>
                  <a:cubicBezTo>
                    <a:pt x="4186648" y="1623573"/>
                    <a:pt x="4174266" y="1636908"/>
                    <a:pt x="4156168" y="1632145"/>
                  </a:cubicBezTo>
                  <a:cubicBezTo>
                    <a:pt x="4037106" y="1603570"/>
                    <a:pt x="3921853" y="1553088"/>
                    <a:pt x="3812316" y="1498795"/>
                  </a:cubicBezTo>
                  <a:cubicBezTo>
                    <a:pt x="3751356" y="1467363"/>
                    <a:pt x="3625626" y="1414023"/>
                    <a:pt x="3662773" y="1328298"/>
                  </a:cubicBezTo>
                  <a:cubicBezTo>
                    <a:pt x="3468463" y="1250193"/>
                    <a:pt x="3266533" y="1191138"/>
                    <a:pt x="3062698" y="1148275"/>
                  </a:cubicBezTo>
                  <a:cubicBezTo>
                    <a:pt x="2659791" y="1063503"/>
                    <a:pt x="2252121" y="1055883"/>
                    <a:pt x="1843498" y="1087315"/>
                  </a:cubicBezTo>
                  <a:cubicBezTo>
                    <a:pt x="1637758" y="1102555"/>
                    <a:pt x="1423446" y="1111128"/>
                    <a:pt x="1222468" y="1160658"/>
                  </a:cubicBezTo>
                  <a:cubicBezTo>
                    <a:pt x="1058638" y="1200663"/>
                    <a:pt x="908143" y="1278768"/>
                    <a:pt x="760506" y="1359730"/>
                  </a:cubicBezTo>
                  <a:cubicBezTo>
                    <a:pt x="795748" y="1354968"/>
                    <a:pt x="850993" y="1340680"/>
                    <a:pt x="859566" y="1390210"/>
                  </a:cubicBezTo>
                  <a:cubicBezTo>
                    <a:pt x="868138" y="1434978"/>
                    <a:pt x="799558" y="1462600"/>
                    <a:pt x="770031" y="1480698"/>
                  </a:cubicBezTo>
                  <a:cubicBezTo>
                    <a:pt x="645253" y="1554993"/>
                    <a:pt x="507141" y="1602618"/>
                    <a:pt x="371886" y="1654053"/>
                  </a:cubicBezTo>
                  <a:cubicBezTo>
                    <a:pt x="357598" y="1659768"/>
                    <a:pt x="347121" y="1634050"/>
                    <a:pt x="361408" y="1628335"/>
                  </a:cubicBezTo>
                  <a:cubicBezTo>
                    <a:pt x="449991" y="1591188"/>
                    <a:pt x="540478" y="1554993"/>
                    <a:pt x="627156" y="1514035"/>
                  </a:cubicBezTo>
                  <a:cubicBezTo>
                    <a:pt x="669066" y="1493080"/>
                    <a:pt x="710976" y="1471173"/>
                    <a:pt x="750981" y="1446408"/>
                  </a:cubicBezTo>
                  <a:cubicBezTo>
                    <a:pt x="758601" y="1441645"/>
                    <a:pt x="807178" y="1417833"/>
                    <a:pt x="807178" y="1410213"/>
                  </a:cubicBezTo>
                  <a:cubicBezTo>
                    <a:pt x="807178" y="1389258"/>
                    <a:pt x="762411" y="1399735"/>
                    <a:pt x="750981" y="1399735"/>
                  </a:cubicBezTo>
                  <a:cubicBezTo>
                    <a:pt x="742408" y="1400688"/>
                    <a:pt x="736693" y="1396878"/>
                    <a:pt x="733836" y="1391163"/>
                  </a:cubicBezTo>
                  <a:cubicBezTo>
                    <a:pt x="732883" y="1424500"/>
                    <a:pt x="680496" y="1434978"/>
                    <a:pt x="669066" y="1397830"/>
                  </a:cubicBezTo>
                  <a:cubicBezTo>
                    <a:pt x="624298" y="1250193"/>
                    <a:pt x="588103" y="1102555"/>
                    <a:pt x="523333" y="961585"/>
                  </a:cubicBezTo>
                  <a:cubicBezTo>
                    <a:pt x="495711" y="899673"/>
                    <a:pt x="467136" y="836808"/>
                    <a:pt x="449038" y="771085"/>
                  </a:cubicBezTo>
                  <a:cubicBezTo>
                    <a:pt x="433798" y="714888"/>
                    <a:pt x="409986" y="632020"/>
                    <a:pt x="428083" y="574870"/>
                  </a:cubicBezTo>
                  <a:cubicBezTo>
                    <a:pt x="429988" y="569155"/>
                    <a:pt x="434751" y="564393"/>
                    <a:pt x="440466" y="562488"/>
                  </a:cubicBezTo>
                  <a:cubicBezTo>
                    <a:pt x="441418" y="557725"/>
                    <a:pt x="443323" y="552963"/>
                    <a:pt x="448086" y="550105"/>
                  </a:cubicBezTo>
                  <a:cubicBezTo>
                    <a:pt x="684306" y="392943"/>
                    <a:pt x="937671" y="270070"/>
                    <a:pt x="1206276" y="179583"/>
                  </a:cubicBezTo>
                  <a:cubicBezTo>
                    <a:pt x="1567035" y="58139"/>
                    <a:pt x="1947083" y="-2761"/>
                    <a:pt x="2327130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3759122" y="2871431"/>
              <a:ext cx="4573572" cy="1621298"/>
            </a:xfrm>
            <a:custGeom>
              <a:rect b="b" l="l" r="r" t="t"/>
              <a:pathLst>
                <a:path extrusionOk="0" h="1123950" w="3400425">
                  <a:moveTo>
                    <a:pt x="271750" y="1121093"/>
                  </a:moveTo>
                  <a:cubicBezTo>
                    <a:pt x="246985" y="1134428"/>
                    <a:pt x="216505" y="1122045"/>
                    <a:pt x="207933" y="1095375"/>
                  </a:cubicBezTo>
                  <a:cubicBezTo>
                    <a:pt x="178405" y="997268"/>
                    <a:pt x="146020" y="909638"/>
                    <a:pt x="109825" y="827723"/>
                  </a:cubicBezTo>
                  <a:cubicBezTo>
                    <a:pt x="102205" y="811530"/>
                    <a:pt x="105063" y="795338"/>
                    <a:pt x="97443" y="778193"/>
                  </a:cubicBezTo>
                  <a:cubicBezTo>
                    <a:pt x="74583" y="728663"/>
                    <a:pt x="44103" y="681990"/>
                    <a:pt x="28863" y="632460"/>
                  </a:cubicBezTo>
                  <a:cubicBezTo>
                    <a:pt x="19338" y="602933"/>
                    <a:pt x="11718" y="570548"/>
                    <a:pt x="5050" y="538163"/>
                  </a:cubicBezTo>
                  <a:cubicBezTo>
                    <a:pt x="3145" y="528638"/>
                    <a:pt x="2193" y="518160"/>
                    <a:pt x="288" y="506730"/>
                  </a:cubicBezTo>
                  <a:cubicBezTo>
                    <a:pt x="288" y="505778"/>
                    <a:pt x="288" y="504825"/>
                    <a:pt x="288" y="503873"/>
                  </a:cubicBezTo>
                  <a:cubicBezTo>
                    <a:pt x="-1617" y="486728"/>
                    <a:pt x="6003" y="469583"/>
                    <a:pt x="21243" y="460058"/>
                  </a:cubicBezTo>
                  <a:cubicBezTo>
                    <a:pt x="415578" y="225743"/>
                    <a:pt x="850870" y="88582"/>
                    <a:pt x="1284258" y="24765"/>
                  </a:cubicBezTo>
                  <a:cubicBezTo>
                    <a:pt x="1439515" y="1905"/>
                    <a:pt x="1597630" y="0"/>
                    <a:pt x="1755745" y="0"/>
                  </a:cubicBezTo>
                  <a:cubicBezTo>
                    <a:pt x="2082453" y="0"/>
                    <a:pt x="2407255" y="29528"/>
                    <a:pt x="2720628" y="124778"/>
                  </a:cubicBezTo>
                  <a:cubicBezTo>
                    <a:pt x="2854930" y="165735"/>
                    <a:pt x="2985423" y="204788"/>
                    <a:pt x="3109248" y="260985"/>
                  </a:cubicBezTo>
                  <a:cubicBezTo>
                    <a:pt x="3175923" y="291465"/>
                    <a:pt x="3234978" y="320040"/>
                    <a:pt x="3290223" y="348615"/>
                  </a:cubicBezTo>
                  <a:cubicBezTo>
                    <a:pt x="3341658" y="376238"/>
                    <a:pt x="3389283" y="404813"/>
                    <a:pt x="3405475" y="449580"/>
                  </a:cubicBezTo>
                  <a:cubicBezTo>
                    <a:pt x="3405475" y="449580"/>
                    <a:pt x="3405475" y="449580"/>
                    <a:pt x="3405475" y="449580"/>
                  </a:cubicBezTo>
                  <a:cubicBezTo>
                    <a:pt x="3408333" y="457200"/>
                    <a:pt x="3409285" y="465773"/>
                    <a:pt x="3407380" y="473393"/>
                  </a:cubicBezTo>
                  <a:cubicBezTo>
                    <a:pt x="3405475" y="485775"/>
                    <a:pt x="3403570" y="497205"/>
                    <a:pt x="3400713" y="509588"/>
                  </a:cubicBezTo>
                  <a:cubicBezTo>
                    <a:pt x="3382615" y="614363"/>
                    <a:pt x="3354040" y="722948"/>
                    <a:pt x="3322608" y="824865"/>
                  </a:cubicBezTo>
                  <a:cubicBezTo>
                    <a:pt x="3302605" y="891540"/>
                    <a:pt x="3289270" y="951548"/>
                    <a:pt x="3262600" y="1005840"/>
                  </a:cubicBezTo>
                  <a:cubicBezTo>
                    <a:pt x="3249265" y="1034415"/>
                    <a:pt x="3233073" y="1061085"/>
                    <a:pt x="3215928" y="1087755"/>
                  </a:cubicBezTo>
                  <a:cubicBezTo>
                    <a:pt x="3195925" y="1094423"/>
                    <a:pt x="3182590" y="1098233"/>
                    <a:pt x="3163540" y="1104900"/>
                  </a:cubicBezTo>
                  <a:cubicBezTo>
                    <a:pt x="2779683" y="959168"/>
                    <a:pt x="2392968" y="873443"/>
                    <a:pt x="2011015" y="848678"/>
                  </a:cubicBezTo>
                  <a:cubicBezTo>
                    <a:pt x="1939578" y="843915"/>
                    <a:pt x="1865283" y="832485"/>
                    <a:pt x="1789083" y="832485"/>
                  </a:cubicBezTo>
                  <a:cubicBezTo>
                    <a:pt x="1658590" y="832485"/>
                    <a:pt x="1518573" y="848678"/>
                    <a:pt x="1361410" y="862013"/>
                  </a:cubicBezTo>
                  <a:cubicBezTo>
                    <a:pt x="1333788" y="863918"/>
                    <a:pt x="1307118" y="866775"/>
                    <a:pt x="1279495" y="868680"/>
                  </a:cubicBezTo>
                  <a:cubicBezTo>
                    <a:pt x="1101378" y="883920"/>
                    <a:pt x="916593" y="899160"/>
                    <a:pt x="738475" y="933450"/>
                  </a:cubicBezTo>
                  <a:cubicBezTo>
                    <a:pt x="566073" y="970598"/>
                    <a:pt x="409863" y="1043940"/>
                    <a:pt x="271750" y="11210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1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¡Buen viaje!</a:t>
              </a:r>
              <a:endParaRPr b="0" i="0" sz="31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Custom 2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70B0B"/>
      </a:accent1>
      <a:accent2>
        <a:srgbClr val="70AD47"/>
      </a:accent2>
      <a:accent3>
        <a:srgbClr val="00B0F0"/>
      </a:accent3>
      <a:accent4>
        <a:srgbClr val="FFC000"/>
      </a:accent4>
      <a:accent5>
        <a:srgbClr val="7030A0"/>
      </a:accent5>
      <a:accent6>
        <a:srgbClr val="FA7100"/>
      </a:accent6>
      <a:hlink>
        <a:srgbClr val="FFC000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2021-08-18T15:39:08Z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