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403682"/>
            <a:ext cx="8072119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354067" y="185928"/>
            <a:ext cx="4308347" cy="5721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2191511"/>
            <a:ext cx="1318260" cy="1575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360932"/>
            <a:ext cx="1307592" cy="155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2191511"/>
            <a:ext cx="5151120" cy="1575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360932"/>
            <a:ext cx="5140452" cy="1554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3105911"/>
            <a:ext cx="9070848" cy="1575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2275332"/>
            <a:ext cx="9060180" cy="15544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06260" y="2422779"/>
            <a:ext cx="100088" cy="112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23951" y="2422779"/>
            <a:ext cx="100088" cy="112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41630" y="2422779"/>
            <a:ext cx="100088" cy="112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06260" y="2422779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88" y="0"/>
                </a:lnTo>
                <a:lnTo>
                  <a:pt x="100088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3951" y="2422779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88" y="0"/>
                </a:lnTo>
                <a:lnTo>
                  <a:pt x="100088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41630" y="2422779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4">
                <a:moveTo>
                  <a:pt x="0" y="0"/>
                </a:moveTo>
                <a:lnTo>
                  <a:pt x="100088" y="0"/>
                </a:lnTo>
                <a:lnTo>
                  <a:pt x="100088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80046" y="2021332"/>
            <a:ext cx="3769779" cy="5198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802382" y="2124836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56461" y="2124836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4" h="209550">
                <a:moveTo>
                  <a:pt x="74422" y="0"/>
                </a:moveTo>
                <a:lnTo>
                  <a:pt x="0" y="209423"/>
                </a:lnTo>
                <a:lnTo>
                  <a:pt x="133984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684020" y="2066289"/>
            <a:ext cx="145796" cy="2167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712971" y="2064892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5" h="433069">
                <a:moveTo>
                  <a:pt x="106299" y="0"/>
                </a:moveTo>
                <a:lnTo>
                  <a:pt x="59324" y="12874"/>
                </a:lnTo>
                <a:lnTo>
                  <a:pt x="26162" y="51562"/>
                </a:lnTo>
                <a:lnTo>
                  <a:pt x="6508" y="117062"/>
                </a:lnTo>
                <a:lnTo>
                  <a:pt x="1623" y="160325"/>
                </a:lnTo>
                <a:lnTo>
                  <a:pt x="0" y="210566"/>
                </a:lnTo>
                <a:lnTo>
                  <a:pt x="1670" y="263167"/>
                </a:lnTo>
                <a:lnTo>
                  <a:pt x="6699" y="308578"/>
                </a:lnTo>
                <a:lnTo>
                  <a:pt x="15109" y="346797"/>
                </a:lnTo>
                <a:lnTo>
                  <a:pt x="42213" y="401828"/>
                </a:lnTo>
                <a:lnTo>
                  <a:pt x="83413" y="429260"/>
                </a:lnTo>
                <a:lnTo>
                  <a:pt x="109347" y="432689"/>
                </a:lnTo>
                <a:lnTo>
                  <a:pt x="123110" y="431734"/>
                </a:lnTo>
                <a:lnTo>
                  <a:pt x="167659" y="408824"/>
                </a:lnTo>
                <a:lnTo>
                  <a:pt x="190626" y="374142"/>
                </a:lnTo>
                <a:lnTo>
                  <a:pt x="205343" y="326796"/>
                </a:lnTo>
                <a:lnTo>
                  <a:pt x="210867" y="288998"/>
                </a:lnTo>
                <a:lnTo>
                  <a:pt x="213534" y="247314"/>
                </a:lnTo>
                <a:lnTo>
                  <a:pt x="213867" y="225044"/>
                </a:lnTo>
                <a:lnTo>
                  <a:pt x="213131" y="189565"/>
                </a:lnTo>
                <a:lnTo>
                  <a:pt x="207277" y="127513"/>
                </a:lnTo>
                <a:lnTo>
                  <a:pt x="195560" y="77515"/>
                </a:lnTo>
                <a:lnTo>
                  <a:pt x="177930" y="39760"/>
                </a:lnTo>
                <a:lnTo>
                  <a:pt x="139922" y="6381"/>
                </a:lnTo>
                <a:lnTo>
                  <a:pt x="106299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036826" y="2027301"/>
            <a:ext cx="574040" cy="508000"/>
          </a:xfrm>
          <a:custGeom>
            <a:avLst/>
            <a:gdLst/>
            <a:ahLst/>
            <a:cxnLst/>
            <a:rect l="l" t="t" r="r" b="b"/>
            <a:pathLst>
              <a:path w="574039" h="508000">
                <a:moveTo>
                  <a:pt x="0" y="0"/>
                </a:moveTo>
                <a:lnTo>
                  <a:pt x="184912" y="0"/>
                </a:lnTo>
                <a:lnTo>
                  <a:pt x="287909" y="305435"/>
                </a:lnTo>
                <a:lnTo>
                  <a:pt x="399542" y="0"/>
                </a:lnTo>
                <a:lnTo>
                  <a:pt x="574040" y="0"/>
                </a:lnTo>
                <a:lnTo>
                  <a:pt x="574040" y="24511"/>
                </a:lnTo>
                <a:lnTo>
                  <a:pt x="565013" y="27398"/>
                </a:lnTo>
                <a:lnTo>
                  <a:pt x="557545" y="30368"/>
                </a:lnTo>
                <a:lnTo>
                  <a:pt x="535352" y="69342"/>
                </a:lnTo>
                <a:lnTo>
                  <a:pt x="534669" y="92963"/>
                </a:lnTo>
                <a:lnTo>
                  <a:pt x="534669" y="414909"/>
                </a:lnTo>
                <a:lnTo>
                  <a:pt x="538353" y="459613"/>
                </a:lnTo>
                <a:lnTo>
                  <a:pt x="574040" y="483362"/>
                </a:lnTo>
                <a:lnTo>
                  <a:pt x="574040" y="507873"/>
                </a:lnTo>
                <a:lnTo>
                  <a:pt x="383159" y="507873"/>
                </a:lnTo>
                <a:lnTo>
                  <a:pt x="383159" y="483362"/>
                </a:lnTo>
                <a:lnTo>
                  <a:pt x="394081" y="480313"/>
                </a:lnTo>
                <a:lnTo>
                  <a:pt x="401700" y="477774"/>
                </a:lnTo>
                <a:lnTo>
                  <a:pt x="405892" y="475488"/>
                </a:lnTo>
                <a:lnTo>
                  <a:pt x="410082" y="473328"/>
                </a:lnTo>
                <a:lnTo>
                  <a:pt x="413385" y="470408"/>
                </a:lnTo>
                <a:lnTo>
                  <a:pt x="422558" y="425910"/>
                </a:lnTo>
                <a:lnTo>
                  <a:pt x="422656" y="414147"/>
                </a:lnTo>
                <a:lnTo>
                  <a:pt x="422656" y="231775"/>
                </a:lnTo>
                <a:lnTo>
                  <a:pt x="422727" y="216056"/>
                </a:lnTo>
                <a:lnTo>
                  <a:pt x="423799" y="160782"/>
                </a:lnTo>
                <a:lnTo>
                  <a:pt x="425459" y="112740"/>
                </a:lnTo>
                <a:lnTo>
                  <a:pt x="425957" y="102743"/>
                </a:lnTo>
                <a:lnTo>
                  <a:pt x="418211" y="102743"/>
                </a:lnTo>
                <a:lnTo>
                  <a:pt x="405641" y="140501"/>
                </a:lnTo>
                <a:lnTo>
                  <a:pt x="389890" y="183007"/>
                </a:lnTo>
                <a:lnTo>
                  <a:pt x="290194" y="451738"/>
                </a:lnTo>
                <a:lnTo>
                  <a:pt x="224662" y="451738"/>
                </a:lnTo>
                <a:lnTo>
                  <a:pt x="119761" y="149987"/>
                </a:lnTo>
                <a:lnTo>
                  <a:pt x="115236" y="137152"/>
                </a:lnTo>
                <a:lnTo>
                  <a:pt x="110997" y="124364"/>
                </a:lnTo>
                <a:lnTo>
                  <a:pt x="107045" y="111625"/>
                </a:lnTo>
                <a:lnTo>
                  <a:pt x="103378" y="98933"/>
                </a:lnTo>
                <a:lnTo>
                  <a:pt x="96774" y="98933"/>
                </a:lnTo>
                <a:lnTo>
                  <a:pt x="98367" y="131062"/>
                </a:lnTo>
                <a:lnTo>
                  <a:pt x="99520" y="165941"/>
                </a:lnTo>
                <a:lnTo>
                  <a:pt x="100220" y="203606"/>
                </a:lnTo>
                <a:lnTo>
                  <a:pt x="100456" y="244094"/>
                </a:lnTo>
                <a:lnTo>
                  <a:pt x="100456" y="415289"/>
                </a:lnTo>
                <a:lnTo>
                  <a:pt x="100621" y="427978"/>
                </a:lnTo>
                <a:lnTo>
                  <a:pt x="108204" y="466725"/>
                </a:lnTo>
                <a:lnTo>
                  <a:pt x="140588" y="483362"/>
                </a:lnTo>
                <a:lnTo>
                  <a:pt x="140588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3" y="480822"/>
                </a:lnTo>
                <a:lnTo>
                  <a:pt x="16382" y="478154"/>
                </a:lnTo>
                <a:lnTo>
                  <a:pt x="21717" y="475107"/>
                </a:lnTo>
                <a:lnTo>
                  <a:pt x="27050" y="472186"/>
                </a:lnTo>
                <a:lnTo>
                  <a:pt x="31115" y="468249"/>
                </a:lnTo>
                <a:lnTo>
                  <a:pt x="33781" y="463296"/>
                </a:lnTo>
                <a:lnTo>
                  <a:pt x="36575" y="458215"/>
                </a:lnTo>
                <a:lnTo>
                  <a:pt x="38226" y="451993"/>
                </a:lnTo>
                <a:lnTo>
                  <a:pt x="39750" y="414909"/>
                </a:lnTo>
                <a:lnTo>
                  <a:pt x="39750" y="92963"/>
                </a:lnTo>
                <a:lnTo>
                  <a:pt x="37337" y="54356"/>
                </a:lnTo>
                <a:lnTo>
                  <a:pt x="9526" y="27584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533525" y="2027301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6916" y="0"/>
                </a:lnTo>
                <a:lnTo>
                  <a:pt x="238011" y="381"/>
                </a:lnTo>
                <a:lnTo>
                  <a:pt x="291464" y="6096"/>
                </a:lnTo>
                <a:lnTo>
                  <a:pt x="333184" y="19008"/>
                </a:lnTo>
                <a:lnTo>
                  <a:pt x="370903" y="43608"/>
                </a:lnTo>
                <a:lnTo>
                  <a:pt x="394650" y="77845"/>
                </a:lnTo>
                <a:lnTo>
                  <a:pt x="405439" y="123408"/>
                </a:lnTo>
                <a:lnTo>
                  <a:pt x="405892" y="136906"/>
                </a:lnTo>
                <a:lnTo>
                  <a:pt x="405084" y="154527"/>
                </a:lnTo>
                <a:lnTo>
                  <a:pt x="393064" y="199389"/>
                </a:lnTo>
                <a:lnTo>
                  <a:pt x="368758" y="233608"/>
                </a:lnTo>
                <a:lnTo>
                  <a:pt x="332978" y="259556"/>
                </a:lnTo>
                <a:lnTo>
                  <a:pt x="300227" y="275336"/>
                </a:lnTo>
                <a:lnTo>
                  <a:pt x="300227" y="279019"/>
                </a:lnTo>
                <a:lnTo>
                  <a:pt x="336178" y="301414"/>
                </a:lnTo>
                <a:lnTo>
                  <a:pt x="362981" y="333438"/>
                </a:lnTo>
                <a:lnTo>
                  <a:pt x="401827" y="411861"/>
                </a:lnTo>
                <a:lnTo>
                  <a:pt x="409616" y="427745"/>
                </a:lnTo>
                <a:lnTo>
                  <a:pt x="432816" y="462661"/>
                </a:lnTo>
                <a:lnTo>
                  <a:pt x="469519" y="483362"/>
                </a:lnTo>
                <a:lnTo>
                  <a:pt x="469519" y="507873"/>
                </a:lnTo>
                <a:lnTo>
                  <a:pt x="326263" y="507873"/>
                </a:lnTo>
                <a:lnTo>
                  <a:pt x="315142" y="491184"/>
                </a:lnTo>
                <a:lnTo>
                  <a:pt x="303307" y="470852"/>
                </a:lnTo>
                <a:lnTo>
                  <a:pt x="290758" y="446901"/>
                </a:lnTo>
                <a:lnTo>
                  <a:pt x="277494" y="419353"/>
                </a:lnTo>
                <a:lnTo>
                  <a:pt x="248538" y="355726"/>
                </a:lnTo>
                <a:lnTo>
                  <a:pt x="242224" y="342578"/>
                </a:lnTo>
                <a:lnTo>
                  <a:pt x="219963" y="307594"/>
                </a:lnTo>
                <a:lnTo>
                  <a:pt x="176656" y="294639"/>
                </a:lnTo>
                <a:lnTo>
                  <a:pt x="155067" y="294639"/>
                </a:lnTo>
                <a:lnTo>
                  <a:pt x="155067" y="414527"/>
                </a:lnTo>
                <a:lnTo>
                  <a:pt x="155233" y="427406"/>
                </a:lnTo>
                <a:lnTo>
                  <a:pt x="162813" y="466978"/>
                </a:lnTo>
                <a:lnTo>
                  <a:pt x="195325" y="483362"/>
                </a:lnTo>
                <a:lnTo>
                  <a:pt x="195325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3" y="480822"/>
                </a:lnTo>
                <a:lnTo>
                  <a:pt x="16383" y="478154"/>
                </a:lnTo>
                <a:lnTo>
                  <a:pt x="38608" y="444119"/>
                </a:lnTo>
                <a:lnTo>
                  <a:pt x="39750" y="414527"/>
                </a:lnTo>
                <a:lnTo>
                  <a:pt x="39750" y="93725"/>
                </a:lnTo>
                <a:lnTo>
                  <a:pt x="36575" y="50037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80046" y="2027301"/>
            <a:ext cx="360045" cy="508000"/>
          </a:xfrm>
          <a:custGeom>
            <a:avLst/>
            <a:gdLst/>
            <a:ahLst/>
            <a:cxnLst/>
            <a:rect l="l" t="t" r="r" b="b"/>
            <a:pathLst>
              <a:path w="360044" h="508000">
                <a:moveTo>
                  <a:pt x="0" y="0"/>
                </a:moveTo>
                <a:lnTo>
                  <a:pt x="359791" y="0"/>
                </a:lnTo>
                <a:lnTo>
                  <a:pt x="359791" y="118363"/>
                </a:lnTo>
                <a:lnTo>
                  <a:pt x="308813" y="118363"/>
                </a:lnTo>
                <a:lnTo>
                  <a:pt x="302910" y="102096"/>
                </a:lnTo>
                <a:lnTo>
                  <a:pt x="297468" y="88709"/>
                </a:lnTo>
                <a:lnTo>
                  <a:pt x="273256" y="54750"/>
                </a:lnTo>
                <a:lnTo>
                  <a:pt x="226961" y="43561"/>
                </a:lnTo>
                <a:lnTo>
                  <a:pt x="155143" y="43561"/>
                </a:lnTo>
                <a:lnTo>
                  <a:pt x="155143" y="232918"/>
                </a:lnTo>
                <a:lnTo>
                  <a:pt x="202768" y="232918"/>
                </a:lnTo>
                <a:lnTo>
                  <a:pt x="241287" y="217932"/>
                </a:lnTo>
                <a:lnTo>
                  <a:pt x="255612" y="173736"/>
                </a:lnTo>
                <a:lnTo>
                  <a:pt x="297649" y="173736"/>
                </a:lnTo>
                <a:lnTo>
                  <a:pt x="297649" y="336041"/>
                </a:lnTo>
                <a:lnTo>
                  <a:pt x="255612" y="336041"/>
                </a:lnTo>
                <a:lnTo>
                  <a:pt x="253260" y="324973"/>
                </a:lnTo>
                <a:lnTo>
                  <a:pt x="250677" y="315213"/>
                </a:lnTo>
                <a:lnTo>
                  <a:pt x="229196" y="281686"/>
                </a:lnTo>
                <a:lnTo>
                  <a:pt x="202768" y="276478"/>
                </a:lnTo>
                <a:lnTo>
                  <a:pt x="155143" y="276478"/>
                </a:lnTo>
                <a:lnTo>
                  <a:pt x="155143" y="414527"/>
                </a:lnTo>
                <a:lnTo>
                  <a:pt x="155214" y="423765"/>
                </a:lnTo>
                <a:lnTo>
                  <a:pt x="160362" y="461010"/>
                </a:lnTo>
                <a:lnTo>
                  <a:pt x="162344" y="465200"/>
                </a:lnTo>
                <a:lnTo>
                  <a:pt x="179514" y="478282"/>
                </a:lnTo>
                <a:lnTo>
                  <a:pt x="184607" y="480440"/>
                </a:lnTo>
                <a:lnTo>
                  <a:pt x="191490" y="482091"/>
                </a:lnTo>
                <a:lnTo>
                  <a:pt x="200164" y="483362"/>
                </a:lnTo>
                <a:lnTo>
                  <a:pt x="200164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69" y="481075"/>
                </a:lnTo>
                <a:lnTo>
                  <a:pt x="16433" y="478536"/>
                </a:lnTo>
                <a:lnTo>
                  <a:pt x="21767" y="475488"/>
                </a:lnTo>
                <a:lnTo>
                  <a:pt x="27089" y="472566"/>
                </a:lnTo>
                <a:lnTo>
                  <a:pt x="31064" y="468502"/>
                </a:lnTo>
                <a:lnTo>
                  <a:pt x="33667" y="463423"/>
                </a:lnTo>
                <a:lnTo>
                  <a:pt x="36271" y="458343"/>
                </a:lnTo>
                <a:lnTo>
                  <a:pt x="37947" y="451865"/>
                </a:lnTo>
                <a:lnTo>
                  <a:pt x="39801" y="414147"/>
                </a:lnTo>
                <a:lnTo>
                  <a:pt x="39801" y="93725"/>
                </a:lnTo>
                <a:lnTo>
                  <a:pt x="36639" y="50037"/>
                </a:lnTo>
                <a:lnTo>
                  <a:pt x="34036" y="45085"/>
                </a:lnTo>
                <a:lnTo>
                  <a:pt x="31432" y="40004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2643885" y="2024760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39">
                <a:moveTo>
                  <a:pt x="216534" y="0"/>
                </a:moveTo>
                <a:lnTo>
                  <a:pt x="315849" y="0"/>
                </a:lnTo>
                <a:lnTo>
                  <a:pt x="438657" y="416687"/>
                </a:lnTo>
                <a:lnTo>
                  <a:pt x="442587" y="429593"/>
                </a:lnTo>
                <a:lnTo>
                  <a:pt x="461009" y="470408"/>
                </a:lnTo>
                <a:lnTo>
                  <a:pt x="491870" y="485901"/>
                </a:lnTo>
                <a:lnTo>
                  <a:pt x="491870" y="510413"/>
                </a:lnTo>
                <a:lnTo>
                  <a:pt x="286512" y="510413"/>
                </a:lnTo>
                <a:lnTo>
                  <a:pt x="286512" y="485901"/>
                </a:lnTo>
                <a:lnTo>
                  <a:pt x="295530" y="484376"/>
                </a:lnTo>
                <a:lnTo>
                  <a:pt x="303323" y="482076"/>
                </a:lnTo>
                <a:lnTo>
                  <a:pt x="324484" y="450850"/>
                </a:lnTo>
                <a:lnTo>
                  <a:pt x="324318" y="444948"/>
                </a:lnTo>
                <a:lnTo>
                  <a:pt x="316049" y="399817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7" y="395745"/>
                </a:lnTo>
                <a:lnTo>
                  <a:pt x="120356" y="439072"/>
                </a:lnTo>
                <a:lnTo>
                  <a:pt x="120141" y="446786"/>
                </a:lnTo>
                <a:lnTo>
                  <a:pt x="122568" y="462934"/>
                </a:lnTo>
                <a:lnTo>
                  <a:pt x="129841" y="474821"/>
                </a:lnTo>
                <a:lnTo>
                  <a:pt x="141948" y="482469"/>
                </a:lnTo>
                <a:lnTo>
                  <a:pt x="158876" y="485901"/>
                </a:lnTo>
                <a:lnTo>
                  <a:pt x="158876" y="510413"/>
                </a:lnTo>
                <a:lnTo>
                  <a:pt x="0" y="510413"/>
                </a:lnTo>
                <a:lnTo>
                  <a:pt x="0" y="485901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0" y="413258"/>
                </a:lnTo>
                <a:lnTo>
                  <a:pt x="216534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97966" y="2024760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39">
                <a:moveTo>
                  <a:pt x="216547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593"/>
                </a:lnTo>
                <a:lnTo>
                  <a:pt x="461009" y="470408"/>
                </a:lnTo>
                <a:lnTo>
                  <a:pt x="491871" y="485901"/>
                </a:lnTo>
                <a:lnTo>
                  <a:pt x="491871" y="510413"/>
                </a:lnTo>
                <a:lnTo>
                  <a:pt x="286512" y="510413"/>
                </a:lnTo>
                <a:lnTo>
                  <a:pt x="286512" y="485901"/>
                </a:lnTo>
                <a:lnTo>
                  <a:pt x="295530" y="484376"/>
                </a:lnTo>
                <a:lnTo>
                  <a:pt x="303323" y="482076"/>
                </a:lnTo>
                <a:lnTo>
                  <a:pt x="324484" y="450850"/>
                </a:lnTo>
                <a:lnTo>
                  <a:pt x="324318" y="444948"/>
                </a:lnTo>
                <a:lnTo>
                  <a:pt x="316049" y="399817"/>
                </a:lnTo>
                <a:lnTo>
                  <a:pt x="303275" y="353060"/>
                </a:lnTo>
                <a:lnTo>
                  <a:pt x="144360" y="353060"/>
                </a:lnTo>
                <a:lnTo>
                  <a:pt x="129594" y="395745"/>
                </a:lnTo>
                <a:lnTo>
                  <a:pt x="120389" y="439072"/>
                </a:lnTo>
                <a:lnTo>
                  <a:pt x="120180" y="446786"/>
                </a:lnTo>
                <a:lnTo>
                  <a:pt x="122597" y="462934"/>
                </a:lnTo>
                <a:lnTo>
                  <a:pt x="129851" y="474821"/>
                </a:lnTo>
                <a:lnTo>
                  <a:pt x="141943" y="482469"/>
                </a:lnTo>
                <a:lnTo>
                  <a:pt x="158877" y="485901"/>
                </a:lnTo>
                <a:lnTo>
                  <a:pt x="158877" y="510413"/>
                </a:lnTo>
                <a:lnTo>
                  <a:pt x="0" y="510413"/>
                </a:lnTo>
                <a:lnTo>
                  <a:pt x="0" y="485901"/>
                </a:lnTo>
                <a:lnTo>
                  <a:pt x="6669" y="484733"/>
                </a:lnTo>
                <a:lnTo>
                  <a:pt x="12923" y="482742"/>
                </a:lnTo>
                <a:lnTo>
                  <a:pt x="43154" y="453898"/>
                </a:lnTo>
                <a:lnTo>
                  <a:pt x="61391" y="413258"/>
                </a:lnTo>
                <a:lnTo>
                  <a:pt x="216547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116832" y="202133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4">
                <a:moveTo>
                  <a:pt x="195706" y="0"/>
                </a:moveTo>
                <a:lnTo>
                  <a:pt x="243641" y="1982"/>
                </a:lnTo>
                <a:lnTo>
                  <a:pt x="291179" y="8445"/>
                </a:lnTo>
                <a:lnTo>
                  <a:pt x="327787" y="16001"/>
                </a:lnTo>
                <a:lnTo>
                  <a:pt x="327787" y="123951"/>
                </a:lnTo>
                <a:lnTo>
                  <a:pt x="276732" y="123951"/>
                </a:lnTo>
                <a:lnTo>
                  <a:pt x="272968" y="109970"/>
                </a:lnTo>
                <a:lnTo>
                  <a:pt x="268716" y="97536"/>
                </a:lnTo>
                <a:lnTo>
                  <a:pt x="246379" y="62166"/>
                </a:lnTo>
                <a:lnTo>
                  <a:pt x="201997" y="44063"/>
                </a:lnTo>
                <a:lnTo>
                  <a:pt x="190118" y="43560"/>
                </a:lnTo>
                <a:lnTo>
                  <a:pt x="179756" y="44017"/>
                </a:lnTo>
                <a:lnTo>
                  <a:pt x="137175" y="60293"/>
                </a:lnTo>
                <a:lnTo>
                  <a:pt x="116675" y="98637"/>
                </a:lnTo>
                <a:lnTo>
                  <a:pt x="116077" y="108712"/>
                </a:lnTo>
                <a:lnTo>
                  <a:pt x="116599" y="119118"/>
                </a:lnTo>
                <a:lnTo>
                  <a:pt x="135572" y="161670"/>
                </a:lnTo>
                <a:lnTo>
                  <a:pt x="176688" y="193071"/>
                </a:lnTo>
                <a:lnTo>
                  <a:pt x="209803" y="211327"/>
                </a:lnTo>
                <a:lnTo>
                  <a:pt x="231449" y="223184"/>
                </a:lnTo>
                <a:lnTo>
                  <a:pt x="267454" y="246564"/>
                </a:lnTo>
                <a:lnTo>
                  <a:pt x="304546" y="281955"/>
                </a:lnTo>
                <a:lnTo>
                  <a:pt x="325921" y="321919"/>
                </a:lnTo>
                <a:lnTo>
                  <a:pt x="332993" y="370585"/>
                </a:lnTo>
                <a:lnTo>
                  <a:pt x="331662" y="392705"/>
                </a:lnTo>
                <a:lnTo>
                  <a:pt x="321046" y="432468"/>
                </a:lnTo>
                <a:lnTo>
                  <a:pt x="299924" y="465897"/>
                </a:lnTo>
                <a:lnTo>
                  <a:pt x="269011" y="491753"/>
                </a:lnTo>
                <a:lnTo>
                  <a:pt x="228861" y="509684"/>
                </a:lnTo>
                <a:lnTo>
                  <a:pt x="181998" y="518689"/>
                </a:lnTo>
                <a:lnTo>
                  <a:pt x="156209" y="519810"/>
                </a:lnTo>
                <a:lnTo>
                  <a:pt x="137042" y="519547"/>
                </a:lnTo>
                <a:lnTo>
                  <a:pt x="97470" y="517399"/>
                </a:lnTo>
                <a:lnTo>
                  <a:pt x="56899" y="513137"/>
                </a:lnTo>
                <a:lnTo>
                  <a:pt x="18331" y="506902"/>
                </a:lnTo>
                <a:lnTo>
                  <a:pt x="0" y="503046"/>
                </a:lnTo>
                <a:lnTo>
                  <a:pt x="0" y="388492"/>
                </a:lnTo>
                <a:lnTo>
                  <a:pt x="50926" y="388492"/>
                </a:lnTo>
                <a:lnTo>
                  <a:pt x="56360" y="409205"/>
                </a:lnTo>
                <a:lnTo>
                  <a:pt x="63341" y="427132"/>
                </a:lnTo>
                <a:lnTo>
                  <a:pt x="94164" y="464034"/>
                </a:lnTo>
                <a:lnTo>
                  <a:pt x="145795" y="476250"/>
                </a:lnTo>
                <a:lnTo>
                  <a:pt x="156483" y="475795"/>
                </a:lnTo>
                <a:lnTo>
                  <a:pt x="193500" y="464597"/>
                </a:lnTo>
                <a:lnTo>
                  <a:pt x="221249" y="426211"/>
                </a:lnTo>
                <a:lnTo>
                  <a:pt x="223900" y="403351"/>
                </a:lnTo>
                <a:lnTo>
                  <a:pt x="223375" y="392207"/>
                </a:lnTo>
                <a:lnTo>
                  <a:pt x="210460" y="354986"/>
                </a:lnTo>
                <a:lnTo>
                  <a:pt x="177399" y="323476"/>
                </a:lnTo>
                <a:lnTo>
                  <a:pt x="135000" y="298830"/>
                </a:lnTo>
                <a:lnTo>
                  <a:pt x="120858" y="291500"/>
                </a:lnTo>
                <a:lnTo>
                  <a:pt x="107394" y="284003"/>
                </a:lnTo>
                <a:lnTo>
                  <a:pt x="71262" y="260602"/>
                </a:lnTo>
                <a:lnTo>
                  <a:pt x="42544" y="234187"/>
                </a:lnTo>
                <a:lnTo>
                  <a:pt x="16890" y="193166"/>
                </a:lnTo>
                <a:lnTo>
                  <a:pt x="7746" y="142875"/>
                </a:lnTo>
                <a:lnTo>
                  <a:pt x="9173" y="120872"/>
                </a:lnTo>
                <a:lnTo>
                  <a:pt x="20552" y="82010"/>
                </a:lnTo>
                <a:lnTo>
                  <a:pt x="43078" y="50105"/>
                </a:lnTo>
                <a:lnTo>
                  <a:pt x="75896" y="25824"/>
                </a:lnTo>
                <a:lnTo>
                  <a:pt x="118447" y="9376"/>
                </a:lnTo>
                <a:lnTo>
                  <a:pt x="168255" y="104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594608" y="2021332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5" h="520064">
                <a:moveTo>
                  <a:pt x="228091" y="0"/>
                </a:moveTo>
                <a:lnTo>
                  <a:pt x="280243" y="3998"/>
                </a:lnTo>
                <a:lnTo>
                  <a:pt x="325453" y="15986"/>
                </a:lnTo>
                <a:lnTo>
                  <a:pt x="363733" y="35950"/>
                </a:lnTo>
                <a:lnTo>
                  <a:pt x="395096" y="63880"/>
                </a:lnTo>
                <a:lnTo>
                  <a:pt x="419526" y="99649"/>
                </a:lnTo>
                <a:lnTo>
                  <a:pt x="436991" y="143144"/>
                </a:lnTo>
                <a:lnTo>
                  <a:pt x="447478" y="194379"/>
                </a:lnTo>
                <a:lnTo>
                  <a:pt x="450976" y="253364"/>
                </a:lnTo>
                <a:lnTo>
                  <a:pt x="449931" y="287274"/>
                </a:lnTo>
                <a:lnTo>
                  <a:pt x="441600" y="347662"/>
                </a:lnTo>
                <a:lnTo>
                  <a:pt x="425194" y="398242"/>
                </a:lnTo>
                <a:lnTo>
                  <a:pt x="401710" y="439632"/>
                </a:lnTo>
                <a:lnTo>
                  <a:pt x="371348" y="472066"/>
                </a:lnTo>
                <a:lnTo>
                  <a:pt x="334772" y="495879"/>
                </a:lnTo>
                <a:lnTo>
                  <a:pt x="292264" y="511238"/>
                </a:lnTo>
                <a:lnTo>
                  <a:pt x="244778" y="518858"/>
                </a:lnTo>
                <a:lnTo>
                  <a:pt x="219201" y="519810"/>
                </a:lnTo>
                <a:lnTo>
                  <a:pt x="167860" y="515810"/>
                </a:lnTo>
                <a:lnTo>
                  <a:pt x="123364" y="503808"/>
                </a:lnTo>
                <a:lnTo>
                  <a:pt x="85703" y="483806"/>
                </a:lnTo>
                <a:lnTo>
                  <a:pt x="54863" y="455802"/>
                </a:lnTo>
                <a:lnTo>
                  <a:pt x="30861" y="419822"/>
                </a:lnTo>
                <a:lnTo>
                  <a:pt x="13715" y="375888"/>
                </a:lnTo>
                <a:lnTo>
                  <a:pt x="3428" y="324000"/>
                </a:lnTo>
                <a:lnTo>
                  <a:pt x="0" y="264159"/>
                </a:lnTo>
                <a:lnTo>
                  <a:pt x="1664" y="223849"/>
                </a:lnTo>
                <a:lnTo>
                  <a:pt x="14948" y="152324"/>
                </a:lnTo>
                <a:lnTo>
                  <a:pt x="41447" y="93225"/>
                </a:lnTo>
                <a:lnTo>
                  <a:pt x="80639" y="48077"/>
                </a:lnTo>
                <a:lnTo>
                  <a:pt x="132026" y="17359"/>
                </a:lnTo>
                <a:lnTo>
                  <a:pt x="193609" y="1928"/>
                </a:lnTo>
                <a:lnTo>
                  <a:pt x="228091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166745" y="2021332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29" h="520064">
                <a:moveTo>
                  <a:pt x="235204" y="0"/>
                </a:moveTo>
                <a:lnTo>
                  <a:pt x="287585" y="2303"/>
                </a:lnTo>
                <a:lnTo>
                  <a:pt x="334422" y="9509"/>
                </a:lnTo>
                <a:lnTo>
                  <a:pt x="366903" y="17525"/>
                </a:lnTo>
                <a:lnTo>
                  <a:pt x="366903" y="125348"/>
                </a:lnTo>
                <a:lnTo>
                  <a:pt x="316230" y="125348"/>
                </a:lnTo>
                <a:lnTo>
                  <a:pt x="311163" y="105755"/>
                </a:lnTo>
                <a:lnTo>
                  <a:pt x="304752" y="88900"/>
                </a:lnTo>
                <a:lnTo>
                  <a:pt x="277582" y="54758"/>
                </a:lnTo>
                <a:lnTo>
                  <a:pt x="237363" y="43560"/>
                </a:lnTo>
                <a:lnTo>
                  <a:pt x="209792" y="47085"/>
                </a:lnTo>
                <a:lnTo>
                  <a:pt x="165318" y="75279"/>
                </a:lnTo>
                <a:lnTo>
                  <a:pt x="135294" y="131548"/>
                </a:lnTo>
                <a:lnTo>
                  <a:pt x="125888" y="169957"/>
                </a:lnTo>
                <a:lnTo>
                  <a:pt x="120245" y="215177"/>
                </a:lnTo>
                <a:lnTo>
                  <a:pt x="118364" y="267207"/>
                </a:lnTo>
                <a:lnTo>
                  <a:pt x="120080" y="315598"/>
                </a:lnTo>
                <a:lnTo>
                  <a:pt x="125237" y="357727"/>
                </a:lnTo>
                <a:lnTo>
                  <a:pt x="145922" y="423290"/>
                </a:lnTo>
                <a:lnTo>
                  <a:pt x="179816" y="463010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32" y="462035"/>
                </a:lnTo>
                <a:lnTo>
                  <a:pt x="303150" y="429748"/>
                </a:lnTo>
                <a:lnTo>
                  <a:pt x="315849" y="388492"/>
                </a:lnTo>
                <a:lnTo>
                  <a:pt x="366903" y="388492"/>
                </a:lnTo>
                <a:lnTo>
                  <a:pt x="366903" y="501141"/>
                </a:lnTo>
                <a:lnTo>
                  <a:pt x="346874" y="505668"/>
                </a:lnTo>
                <a:lnTo>
                  <a:pt x="292100" y="515365"/>
                </a:lnTo>
                <a:lnTo>
                  <a:pt x="239843" y="519527"/>
                </a:lnTo>
                <a:lnTo>
                  <a:pt x="221742" y="519810"/>
                </a:lnTo>
                <a:lnTo>
                  <a:pt x="184836" y="518070"/>
                </a:lnTo>
                <a:lnTo>
                  <a:pt x="121693" y="504112"/>
                </a:lnTo>
                <a:lnTo>
                  <a:pt x="72622" y="476178"/>
                </a:lnTo>
                <a:lnTo>
                  <a:pt x="36478" y="434078"/>
                </a:lnTo>
                <a:lnTo>
                  <a:pt x="13073" y="377596"/>
                </a:lnTo>
                <a:lnTo>
                  <a:pt x="1452" y="306210"/>
                </a:lnTo>
                <a:lnTo>
                  <a:pt x="0" y="264921"/>
                </a:lnTo>
                <a:lnTo>
                  <a:pt x="1714" y="225865"/>
                </a:lnTo>
                <a:lnTo>
                  <a:pt x="15430" y="155658"/>
                </a:lnTo>
                <a:lnTo>
                  <a:pt x="42673" y="96339"/>
                </a:lnTo>
                <a:lnTo>
                  <a:pt x="82921" y="50290"/>
                </a:lnTo>
                <a:lnTo>
                  <a:pt x="135834" y="18216"/>
                </a:lnTo>
                <a:lnTo>
                  <a:pt x="199461" y="2024"/>
                </a:lnTo>
                <a:lnTo>
                  <a:pt x="235204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97306" y="2935732"/>
            <a:ext cx="7761579" cy="5198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258809" y="3337178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5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076565" y="3337178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5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7894193" y="3337178"/>
            <a:ext cx="100330" cy="112395"/>
          </a:xfrm>
          <a:custGeom>
            <a:avLst/>
            <a:gdLst/>
            <a:ahLst/>
            <a:cxnLst/>
            <a:rect l="l" t="t" r="r" b="b"/>
            <a:pathLst>
              <a:path w="100329" h="112395">
                <a:moveTo>
                  <a:pt x="0" y="0"/>
                </a:moveTo>
                <a:lnTo>
                  <a:pt x="100075" y="0"/>
                </a:lnTo>
                <a:lnTo>
                  <a:pt x="100075" y="112395"/>
                </a:lnTo>
                <a:lnTo>
                  <a:pt x="0" y="11239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130797" y="3039236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879850" y="3039236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151889" y="3039236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4" h="209550">
                <a:moveTo>
                  <a:pt x="74422" y="0"/>
                </a:moveTo>
                <a:lnTo>
                  <a:pt x="0" y="209423"/>
                </a:lnTo>
                <a:lnTo>
                  <a:pt x="133984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658356" y="2980689"/>
            <a:ext cx="145796" cy="2167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2188464" y="2985261"/>
            <a:ext cx="187960" cy="420370"/>
          </a:xfrm>
          <a:custGeom>
            <a:avLst/>
            <a:gdLst/>
            <a:ahLst/>
            <a:cxnLst/>
            <a:rect l="l" t="t" r="r" b="b"/>
            <a:pathLst>
              <a:path w="187960" h="420370">
                <a:moveTo>
                  <a:pt x="33147" y="0"/>
                </a:moveTo>
                <a:lnTo>
                  <a:pt x="22431" y="47"/>
                </a:lnTo>
                <a:lnTo>
                  <a:pt x="13335" y="190"/>
                </a:lnTo>
                <a:lnTo>
                  <a:pt x="5857" y="428"/>
                </a:lnTo>
                <a:lnTo>
                  <a:pt x="0" y="762"/>
                </a:lnTo>
                <a:lnTo>
                  <a:pt x="0" y="419353"/>
                </a:lnTo>
                <a:lnTo>
                  <a:pt x="4673" y="419780"/>
                </a:lnTo>
                <a:lnTo>
                  <a:pt x="11858" y="420100"/>
                </a:lnTo>
                <a:lnTo>
                  <a:pt x="21591" y="420300"/>
                </a:lnTo>
                <a:lnTo>
                  <a:pt x="33909" y="420370"/>
                </a:lnTo>
                <a:lnTo>
                  <a:pt x="53558" y="419631"/>
                </a:lnTo>
                <a:lnTo>
                  <a:pt x="102743" y="408559"/>
                </a:lnTo>
                <a:lnTo>
                  <a:pt x="138049" y="383921"/>
                </a:lnTo>
                <a:lnTo>
                  <a:pt x="167641" y="336897"/>
                </a:lnTo>
                <a:lnTo>
                  <a:pt x="180405" y="293772"/>
                </a:lnTo>
                <a:lnTo>
                  <a:pt x="187124" y="239238"/>
                </a:lnTo>
                <a:lnTo>
                  <a:pt x="187960" y="208279"/>
                </a:lnTo>
                <a:lnTo>
                  <a:pt x="186769" y="174442"/>
                </a:lnTo>
                <a:lnTo>
                  <a:pt x="177244" y="115768"/>
                </a:lnTo>
                <a:lnTo>
                  <a:pt x="158503" y="69121"/>
                </a:lnTo>
                <a:lnTo>
                  <a:pt x="131833" y="34692"/>
                </a:lnTo>
                <a:lnTo>
                  <a:pt x="97494" y="12430"/>
                </a:lnTo>
                <a:lnTo>
                  <a:pt x="56294" y="1381"/>
                </a:lnTo>
                <a:lnTo>
                  <a:pt x="33147" y="0"/>
                </a:lnTo>
                <a:close/>
              </a:path>
            </a:pathLst>
          </a:custGeom>
          <a:ln w="9143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679448" y="2980689"/>
            <a:ext cx="145796" cy="2167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2958592" y="2979292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4" h="433070">
                <a:moveTo>
                  <a:pt x="106299" y="0"/>
                </a:moveTo>
                <a:lnTo>
                  <a:pt x="59324" y="12874"/>
                </a:lnTo>
                <a:lnTo>
                  <a:pt x="26162" y="51562"/>
                </a:lnTo>
                <a:lnTo>
                  <a:pt x="6508" y="117062"/>
                </a:lnTo>
                <a:lnTo>
                  <a:pt x="1623" y="160325"/>
                </a:lnTo>
                <a:lnTo>
                  <a:pt x="0" y="210566"/>
                </a:lnTo>
                <a:lnTo>
                  <a:pt x="1670" y="263167"/>
                </a:lnTo>
                <a:lnTo>
                  <a:pt x="6699" y="308578"/>
                </a:lnTo>
                <a:lnTo>
                  <a:pt x="15109" y="346797"/>
                </a:lnTo>
                <a:lnTo>
                  <a:pt x="42213" y="401828"/>
                </a:lnTo>
                <a:lnTo>
                  <a:pt x="83413" y="429260"/>
                </a:lnTo>
                <a:lnTo>
                  <a:pt x="109346" y="432689"/>
                </a:lnTo>
                <a:lnTo>
                  <a:pt x="123110" y="431734"/>
                </a:lnTo>
                <a:lnTo>
                  <a:pt x="167659" y="408824"/>
                </a:lnTo>
                <a:lnTo>
                  <a:pt x="190626" y="374142"/>
                </a:lnTo>
                <a:lnTo>
                  <a:pt x="205360" y="326796"/>
                </a:lnTo>
                <a:lnTo>
                  <a:pt x="210867" y="288998"/>
                </a:lnTo>
                <a:lnTo>
                  <a:pt x="213534" y="247314"/>
                </a:lnTo>
                <a:lnTo>
                  <a:pt x="213868" y="225044"/>
                </a:lnTo>
                <a:lnTo>
                  <a:pt x="213131" y="189565"/>
                </a:lnTo>
                <a:lnTo>
                  <a:pt x="207277" y="127513"/>
                </a:lnTo>
                <a:lnTo>
                  <a:pt x="195560" y="77515"/>
                </a:lnTo>
                <a:lnTo>
                  <a:pt x="177930" y="39760"/>
                </a:lnTo>
                <a:lnTo>
                  <a:pt x="139922" y="6381"/>
                </a:lnTo>
                <a:lnTo>
                  <a:pt x="106299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012305" y="2941701"/>
            <a:ext cx="372745" cy="508000"/>
          </a:xfrm>
          <a:custGeom>
            <a:avLst/>
            <a:gdLst/>
            <a:ahLst/>
            <a:cxnLst/>
            <a:rect l="l" t="t" r="r" b="b"/>
            <a:pathLst>
              <a:path w="372745" h="508000">
                <a:moveTo>
                  <a:pt x="0" y="0"/>
                </a:moveTo>
                <a:lnTo>
                  <a:pt x="369062" y="0"/>
                </a:lnTo>
                <a:lnTo>
                  <a:pt x="369062" y="118363"/>
                </a:lnTo>
                <a:lnTo>
                  <a:pt x="318135" y="118363"/>
                </a:lnTo>
                <a:lnTo>
                  <a:pt x="312181" y="102096"/>
                </a:lnTo>
                <a:lnTo>
                  <a:pt x="306705" y="88709"/>
                </a:lnTo>
                <a:lnTo>
                  <a:pt x="282517" y="54750"/>
                </a:lnTo>
                <a:lnTo>
                  <a:pt x="236220" y="43561"/>
                </a:lnTo>
                <a:lnTo>
                  <a:pt x="155067" y="43561"/>
                </a:lnTo>
                <a:lnTo>
                  <a:pt x="155067" y="222123"/>
                </a:lnTo>
                <a:lnTo>
                  <a:pt x="204216" y="222123"/>
                </a:lnTo>
                <a:lnTo>
                  <a:pt x="241300" y="209296"/>
                </a:lnTo>
                <a:lnTo>
                  <a:pt x="257048" y="168528"/>
                </a:lnTo>
                <a:lnTo>
                  <a:pt x="299085" y="168528"/>
                </a:lnTo>
                <a:lnTo>
                  <a:pt x="299085" y="319659"/>
                </a:lnTo>
                <a:lnTo>
                  <a:pt x="257048" y="319659"/>
                </a:lnTo>
                <a:lnTo>
                  <a:pt x="254384" y="309463"/>
                </a:lnTo>
                <a:lnTo>
                  <a:pt x="251555" y="300577"/>
                </a:lnTo>
                <a:lnTo>
                  <a:pt x="225575" y="268416"/>
                </a:lnTo>
                <a:lnTo>
                  <a:pt x="204216" y="265684"/>
                </a:lnTo>
                <a:lnTo>
                  <a:pt x="155067" y="265684"/>
                </a:lnTo>
                <a:lnTo>
                  <a:pt x="155067" y="464312"/>
                </a:lnTo>
                <a:lnTo>
                  <a:pt x="235839" y="464312"/>
                </a:lnTo>
                <a:lnTo>
                  <a:pt x="244475" y="464312"/>
                </a:lnTo>
                <a:lnTo>
                  <a:pt x="283083" y="450469"/>
                </a:lnTo>
                <a:lnTo>
                  <a:pt x="287400" y="445770"/>
                </a:lnTo>
                <a:lnTo>
                  <a:pt x="291719" y="441071"/>
                </a:lnTo>
                <a:lnTo>
                  <a:pt x="312352" y="401577"/>
                </a:lnTo>
                <a:lnTo>
                  <a:pt x="321818" y="372110"/>
                </a:lnTo>
                <a:lnTo>
                  <a:pt x="372745" y="372110"/>
                </a:lnTo>
                <a:lnTo>
                  <a:pt x="365760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4" y="480822"/>
                </a:lnTo>
                <a:lnTo>
                  <a:pt x="16383" y="478154"/>
                </a:lnTo>
                <a:lnTo>
                  <a:pt x="38608" y="444119"/>
                </a:lnTo>
                <a:lnTo>
                  <a:pt x="39750" y="414527"/>
                </a:lnTo>
                <a:lnTo>
                  <a:pt x="39750" y="93725"/>
                </a:lnTo>
                <a:lnTo>
                  <a:pt x="36575" y="50037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507860" y="2941701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6916" y="0"/>
                </a:lnTo>
                <a:lnTo>
                  <a:pt x="238011" y="381"/>
                </a:lnTo>
                <a:lnTo>
                  <a:pt x="291465" y="6096"/>
                </a:lnTo>
                <a:lnTo>
                  <a:pt x="333184" y="19008"/>
                </a:lnTo>
                <a:lnTo>
                  <a:pt x="370903" y="43608"/>
                </a:lnTo>
                <a:lnTo>
                  <a:pt x="394650" y="77845"/>
                </a:lnTo>
                <a:lnTo>
                  <a:pt x="405439" y="123408"/>
                </a:lnTo>
                <a:lnTo>
                  <a:pt x="405892" y="136906"/>
                </a:lnTo>
                <a:lnTo>
                  <a:pt x="405084" y="154527"/>
                </a:lnTo>
                <a:lnTo>
                  <a:pt x="393065" y="199389"/>
                </a:lnTo>
                <a:lnTo>
                  <a:pt x="368758" y="233608"/>
                </a:lnTo>
                <a:lnTo>
                  <a:pt x="332978" y="259556"/>
                </a:lnTo>
                <a:lnTo>
                  <a:pt x="300228" y="275336"/>
                </a:lnTo>
                <a:lnTo>
                  <a:pt x="300228" y="279019"/>
                </a:lnTo>
                <a:lnTo>
                  <a:pt x="336178" y="301414"/>
                </a:lnTo>
                <a:lnTo>
                  <a:pt x="362981" y="333438"/>
                </a:lnTo>
                <a:lnTo>
                  <a:pt x="401828" y="411861"/>
                </a:lnTo>
                <a:lnTo>
                  <a:pt x="409616" y="427745"/>
                </a:lnTo>
                <a:lnTo>
                  <a:pt x="432816" y="462661"/>
                </a:lnTo>
                <a:lnTo>
                  <a:pt x="469519" y="483362"/>
                </a:lnTo>
                <a:lnTo>
                  <a:pt x="469519" y="507873"/>
                </a:lnTo>
                <a:lnTo>
                  <a:pt x="326263" y="507873"/>
                </a:lnTo>
                <a:lnTo>
                  <a:pt x="315142" y="491184"/>
                </a:lnTo>
                <a:lnTo>
                  <a:pt x="303307" y="470852"/>
                </a:lnTo>
                <a:lnTo>
                  <a:pt x="290758" y="446901"/>
                </a:lnTo>
                <a:lnTo>
                  <a:pt x="277495" y="419353"/>
                </a:lnTo>
                <a:lnTo>
                  <a:pt x="248539" y="355726"/>
                </a:lnTo>
                <a:lnTo>
                  <a:pt x="242224" y="342578"/>
                </a:lnTo>
                <a:lnTo>
                  <a:pt x="219964" y="307594"/>
                </a:lnTo>
                <a:lnTo>
                  <a:pt x="176657" y="294639"/>
                </a:lnTo>
                <a:lnTo>
                  <a:pt x="155067" y="294639"/>
                </a:lnTo>
                <a:lnTo>
                  <a:pt x="155067" y="414527"/>
                </a:lnTo>
                <a:lnTo>
                  <a:pt x="155233" y="427406"/>
                </a:lnTo>
                <a:lnTo>
                  <a:pt x="162814" y="466978"/>
                </a:lnTo>
                <a:lnTo>
                  <a:pt x="195325" y="483362"/>
                </a:lnTo>
                <a:lnTo>
                  <a:pt x="195325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4" y="480822"/>
                </a:lnTo>
                <a:lnTo>
                  <a:pt x="16383" y="478154"/>
                </a:lnTo>
                <a:lnTo>
                  <a:pt x="38608" y="444119"/>
                </a:lnTo>
                <a:lnTo>
                  <a:pt x="39750" y="414527"/>
                </a:lnTo>
                <a:lnTo>
                  <a:pt x="39750" y="93725"/>
                </a:lnTo>
                <a:lnTo>
                  <a:pt x="36575" y="50037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5591936" y="2941701"/>
            <a:ext cx="363220" cy="508000"/>
          </a:xfrm>
          <a:custGeom>
            <a:avLst/>
            <a:gdLst/>
            <a:ahLst/>
            <a:cxnLst/>
            <a:rect l="l" t="t" r="r" b="b"/>
            <a:pathLst>
              <a:path w="363220" h="508000">
                <a:moveTo>
                  <a:pt x="0" y="0"/>
                </a:moveTo>
                <a:lnTo>
                  <a:pt x="195325" y="0"/>
                </a:lnTo>
                <a:lnTo>
                  <a:pt x="195325" y="24511"/>
                </a:lnTo>
                <a:lnTo>
                  <a:pt x="186309" y="27050"/>
                </a:lnTo>
                <a:lnTo>
                  <a:pt x="179324" y="29718"/>
                </a:lnTo>
                <a:lnTo>
                  <a:pt x="174116" y="32512"/>
                </a:lnTo>
                <a:lnTo>
                  <a:pt x="168910" y="35433"/>
                </a:lnTo>
                <a:lnTo>
                  <a:pt x="164846" y="39370"/>
                </a:lnTo>
                <a:lnTo>
                  <a:pt x="162051" y="44323"/>
                </a:lnTo>
                <a:lnTo>
                  <a:pt x="159130" y="49275"/>
                </a:lnTo>
                <a:lnTo>
                  <a:pt x="155066" y="92963"/>
                </a:lnTo>
                <a:lnTo>
                  <a:pt x="155066" y="463550"/>
                </a:lnTo>
                <a:lnTo>
                  <a:pt x="227329" y="463550"/>
                </a:lnTo>
                <a:lnTo>
                  <a:pt x="237567" y="463143"/>
                </a:lnTo>
                <a:lnTo>
                  <a:pt x="274065" y="448405"/>
                </a:lnTo>
                <a:lnTo>
                  <a:pt x="297140" y="410509"/>
                </a:lnTo>
                <a:lnTo>
                  <a:pt x="309522" y="367577"/>
                </a:lnTo>
                <a:lnTo>
                  <a:pt x="311785" y="357504"/>
                </a:lnTo>
                <a:lnTo>
                  <a:pt x="362712" y="357504"/>
                </a:lnTo>
                <a:lnTo>
                  <a:pt x="354584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3" y="480822"/>
                </a:lnTo>
                <a:lnTo>
                  <a:pt x="16383" y="478154"/>
                </a:lnTo>
                <a:lnTo>
                  <a:pt x="21716" y="475107"/>
                </a:lnTo>
                <a:lnTo>
                  <a:pt x="27050" y="472186"/>
                </a:lnTo>
                <a:lnTo>
                  <a:pt x="30987" y="468122"/>
                </a:lnTo>
                <a:lnTo>
                  <a:pt x="39465" y="430466"/>
                </a:lnTo>
                <a:lnTo>
                  <a:pt x="39750" y="414147"/>
                </a:lnTo>
                <a:lnTo>
                  <a:pt x="39750" y="93725"/>
                </a:lnTo>
                <a:lnTo>
                  <a:pt x="36575" y="50037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5069332" y="2941701"/>
            <a:ext cx="459740" cy="514350"/>
          </a:xfrm>
          <a:custGeom>
            <a:avLst/>
            <a:gdLst/>
            <a:ahLst/>
            <a:cxnLst/>
            <a:rect l="l" t="t" r="r" b="b"/>
            <a:pathLst>
              <a:path w="459739" h="514350">
                <a:moveTo>
                  <a:pt x="0" y="0"/>
                </a:moveTo>
                <a:lnTo>
                  <a:pt x="195325" y="0"/>
                </a:lnTo>
                <a:lnTo>
                  <a:pt x="195325" y="24511"/>
                </a:lnTo>
                <a:lnTo>
                  <a:pt x="185165" y="27304"/>
                </a:lnTo>
                <a:lnTo>
                  <a:pt x="177672" y="30225"/>
                </a:lnTo>
                <a:lnTo>
                  <a:pt x="156590" y="62102"/>
                </a:lnTo>
                <a:lnTo>
                  <a:pt x="155193" y="93725"/>
                </a:lnTo>
                <a:lnTo>
                  <a:pt x="155193" y="339344"/>
                </a:lnTo>
                <a:lnTo>
                  <a:pt x="157283" y="380509"/>
                </a:lnTo>
                <a:lnTo>
                  <a:pt x="167913" y="425317"/>
                </a:lnTo>
                <a:lnTo>
                  <a:pt x="191557" y="455842"/>
                </a:lnTo>
                <a:lnTo>
                  <a:pt x="231685" y="469707"/>
                </a:lnTo>
                <a:lnTo>
                  <a:pt x="244855" y="470281"/>
                </a:lnTo>
                <a:lnTo>
                  <a:pt x="262598" y="469328"/>
                </a:lnTo>
                <a:lnTo>
                  <a:pt x="301370" y="455040"/>
                </a:lnTo>
                <a:lnTo>
                  <a:pt x="327659" y="412496"/>
                </a:lnTo>
                <a:lnTo>
                  <a:pt x="334803" y="356292"/>
                </a:lnTo>
                <a:lnTo>
                  <a:pt x="335279" y="330835"/>
                </a:lnTo>
                <a:lnTo>
                  <a:pt x="335279" y="93345"/>
                </a:lnTo>
                <a:lnTo>
                  <a:pt x="332866" y="54483"/>
                </a:lnTo>
                <a:lnTo>
                  <a:pt x="305214" y="27418"/>
                </a:lnTo>
                <a:lnTo>
                  <a:pt x="295782" y="24511"/>
                </a:lnTo>
                <a:lnTo>
                  <a:pt x="295782" y="0"/>
                </a:lnTo>
                <a:lnTo>
                  <a:pt x="459485" y="0"/>
                </a:lnTo>
                <a:lnTo>
                  <a:pt x="459485" y="24511"/>
                </a:lnTo>
                <a:lnTo>
                  <a:pt x="450595" y="27050"/>
                </a:lnTo>
                <a:lnTo>
                  <a:pt x="443483" y="29718"/>
                </a:lnTo>
                <a:lnTo>
                  <a:pt x="421131" y="63753"/>
                </a:lnTo>
                <a:lnTo>
                  <a:pt x="420115" y="93345"/>
                </a:lnTo>
                <a:lnTo>
                  <a:pt x="420115" y="325882"/>
                </a:lnTo>
                <a:lnTo>
                  <a:pt x="419641" y="348055"/>
                </a:lnTo>
                <a:lnTo>
                  <a:pt x="415883" y="386639"/>
                </a:lnTo>
                <a:lnTo>
                  <a:pt x="403113" y="431736"/>
                </a:lnTo>
                <a:lnTo>
                  <a:pt x="381222" y="465494"/>
                </a:lnTo>
                <a:lnTo>
                  <a:pt x="350646" y="489712"/>
                </a:lnTo>
                <a:lnTo>
                  <a:pt x="312570" y="505017"/>
                </a:lnTo>
                <a:lnTo>
                  <a:pt x="267588" y="512429"/>
                </a:lnTo>
                <a:lnTo>
                  <a:pt x="233298" y="513841"/>
                </a:lnTo>
                <a:lnTo>
                  <a:pt x="207918" y="513153"/>
                </a:lnTo>
                <a:lnTo>
                  <a:pt x="163254" y="507680"/>
                </a:lnTo>
                <a:lnTo>
                  <a:pt x="126607" y="496704"/>
                </a:lnTo>
                <a:lnTo>
                  <a:pt x="84708" y="469773"/>
                </a:lnTo>
                <a:lnTo>
                  <a:pt x="57044" y="431161"/>
                </a:lnTo>
                <a:lnTo>
                  <a:pt x="42576" y="379793"/>
                </a:lnTo>
                <a:lnTo>
                  <a:pt x="39877" y="334518"/>
                </a:lnTo>
                <a:lnTo>
                  <a:pt x="39877" y="93725"/>
                </a:lnTo>
                <a:lnTo>
                  <a:pt x="39808" y="85373"/>
                </a:lnTo>
                <a:lnTo>
                  <a:pt x="34035" y="45085"/>
                </a:lnTo>
                <a:lnTo>
                  <a:pt x="31495" y="40004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320669" y="2941701"/>
            <a:ext cx="478790" cy="510540"/>
          </a:xfrm>
          <a:custGeom>
            <a:avLst/>
            <a:gdLst/>
            <a:ahLst/>
            <a:cxnLst/>
            <a:rect l="l" t="t" r="r" b="b"/>
            <a:pathLst>
              <a:path w="478789" h="510539">
                <a:moveTo>
                  <a:pt x="0" y="0"/>
                </a:moveTo>
                <a:lnTo>
                  <a:pt x="205739" y="0"/>
                </a:lnTo>
                <a:lnTo>
                  <a:pt x="205739" y="24511"/>
                </a:lnTo>
                <a:lnTo>
                  <a:pt x="196665" y="26036"/>
                </a:lnTo>
                <a:lnTo>
                  <a:pt x="188864" y="28336"/>
                </a:lnTo>
                <a:lnTo>
                  <a:pt x="167766" y="59562"/>
                </a:lnTo>
                <a:lnTo>
                  <a:pt x="167766" y="67690"/>
                </a:lnTo>
                <a:lnTo>
                  <a:pt x="176107" y="108926"/>
                </a:lnTo>
                <a:lnTo>
                  <a:pt x="252983" y="388112"/>
                </a:lnTo>
                <a:lnTo>
                  <a:pt x="344931" y="122047"/>
                </a:lnTo>
                <a:lnTo>
                  <a:pt x="356044" y="78501"/>
                </a:lnTo>
                <a:lnTo>
                  <a:pt x="356869" y="63626"/>
                </a:lnTo>
                <a:lnTo>
                  <a:pt x="356274" y="55028"/>
                </a:lnTo>
                <a:lnTo>
                  <a:pt x="327324" y="25792"/>
                </a:lnTo>
                <a:lnTo>
                  <a:pt x="318134" y="24511"/>
                </a:lnTo>
                <a:lnTo>
                  <a:pt x="318134" y="0"/>
                </a:lnTo>
                <a:lnTo>
                  <a:pt x="478535" y="0"/>
                </a:lnTo>
                <a:lnTo>
                  <a:pt x="478535" y="24511"/>
                </a:lnTo>
                <a:lnTo>
                  <a:pt x="471677" y="25939"/>
                </a:lnTo>
                <a:lnTo>
                  <a:pt x="465391" y="27940"/>
                </a:lnTo>
                <a:lnTo>
                  <a:pt x="436625" y="53339"/>
                </a:lnTo>
                <a:lnTo>
                  <a:pt x="417829" y="95250"/>
                </a:lnTo>
                <a:lnTo>
                  <a:pt x="261873" y="510539"/>
                </a:lnTo>
                <a:lnTo>
                  <a:pt x="176021" y="510539"/>
                </a:lnTo>
                <a:lnTo>
                  <a:pt x="53212" y="93725"/>
                </a:lnTo>
                <a:lnTo>
                  <a:pt x="39369" y="54101"/>
                </a:lnTo>
                <a:lnTo>
                  <a:pt x="7550" y="26463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569845" y="2941701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325" y="0"/>
                </a:lnTo>
                <a:lnTo>
                  <a:pt x="195325" y="24511"/>
                </a:lnTo>
                <a:lnTo>
                  <a:pt x="185166" y="27304"/>
                </a:lnTo>
                <a:lnTo>
                  <a:pt x="177673" y="30225"/>
                </a:lnTo>
                <a:lnTo>
                  <a:pt x="156591" y="62102"/>
                </a:lnTo>
                <a:lnTo>
                  <a:pt x="155067" y="93725"/>
                </a:lnTo>
                <a:lnTo>
                  <a:pt x="155067" y="414527"/>
                </a:lnTo>
                <a:lnTo>
                  <a:pt x="155067" y="423163"/>
                </a:lnTo>
                <a:lnTo>
                  <a:pt x="155321" y="431291"/>
                </a:lnTo>
                <a:lnTo>
                  <a:pt x="155829" y="438658"/>
                </a:lnTo>
                <a:lnTo>
                  <a:pt x="156337" y="446150"/>
                </a:lnTo>
                <a:lnTo>
                  <a:pt x="157353" y="452247"/>
                </a:lnTo>
                <a:lnTo>
                  <a:pt x="158877" y="456946"/>
                </a:lnTo>
                <a:lnTo>
                  <a:pt x="160274" y="461645"/>
                </a:lnTo>
                <a:lnTo>
                  <a:pt x="162432" y="465582"/>
                </a:lnTo>
                <a:lnTo>
                  <a:pt x="165354" y="468757"/>
                </a:lnTo>
                <a:lnTo>
                  <a:pt x="168148" y="472059"/>
                </a:lnTo>
                <a:lnTo>
                  <a:pt x="172085" y="474852"/>
                </a:lnTo>
                <a:lnTo>
                  <a:pt x="177037" y="477138"/>
                </a:lnTo>
                <a:lnTo>
                  <a:pt x="181991" y="479551"/>
                </a:lnTo>
                <a:lnTo>
                  <a:pt x="188087" y="481584"/>
                </a:lnTo>
                <a:lnTo>
                  <a:pt x="195325" y="483362"/>
                </a:lnTo>
                <a:lnTo>
                  <a:pt x="195325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3" y="480822"/>
                </a:lnTo>
                <a:lnTo>
                  <a:pt x="16382" y="478154"/>
                </a:lnTo>
                <a:lnTo>
                  <a:pt x="38607" y="444119"/>
                </a:lnTo>
                <a:lnTo>
                  <a:pt x="39750" y="414527"/>
                </a:lnTo>
                <a:lnTo>
                  <a:pt x="39750" y="93345"/>
                </a:lnTo>
                <a:lnTo>
                  <a:pt x="36575" y="49911"/>
                </a:lnTo>
                <a:lnTo>
                  <a:pt x="22098" y="32765"/>
                </a:lnTo>
                <a:lnTo>
                  <a:pt x="16763" y="29718"/>
                </a:lnTo>
                <a:lnTo>
                  <a:pt x="9398" y="27050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2033397" y="2941701"/>
            <a:ext cx="462915" cy="508000"/>
          </a:xfrm>
          <a:custGeom>
            <a:avLst/>
            <a:gdLst/>
            <a:ahLst/>
            <a:cxnLst/>
            <a:rect l="l" t="t" r="r" b="b"/>
            <a:pathLst>
              <a:path w="462914" h="508000">
                <a:moveTo>
                  <a:pt x="0" y="0"/>
                </a:moveTo>
                <a:lnTo>
                  <a:pt x="193420" y="0"/>
                </a:lnTo>
                <a:lnTo>
                  <a:pt x="223206" y="597"/>
                </a:lnTo>
                <a:lnTo>
                  <a:pt x="275109" y="5411"/>
                </a:lnTo>
                <a:lnTo>
                  <a:pt x="317464" y="15200"/>
                </a:lnTo>
                <a:lnTo>
                  <a:pt x="354508" y="30440"/>
                </a:lnTo>
                <a:lnTo>
                  <a:pt x="386647" y="51089"/>
                </a:lnTo>
                <a:lnTo>
                  <a:pt x="423544" y="89915"/>
                </a:lnTo>
                <a:lnTo>
                  <a:pt x="447655" y="138368"/>
                </a:lnTo>
                <a:lnTo>
                  <a:pt x="457376" y="176514"/>
                </a:lnTo>
                <a:lnTo>
                  <a:pt x="462190" y="219567"/>
                </a:lnTo>
                <a:lnTo>
                  <a:pt x="462788" y="242950"/>
                </a:lnTo>
                <a:lnTo>
                  <a:pt x="461950" y="271242"/>
                </a:lnTo>
                <a:lnTo>
                  <a:pt x="455179" y="323300"/>
                </a:lnTo>
                <a:lnTo>
                  <a:pt x="441578" y="369381"/>
                </a:lnTo>
                <a:lnTo>
                  <a:pt x="421195" y="408866"/>
                </a:lnTo>
                <a:lnTo>
                  <a:pt x="395718" y="440108"/>
                </a:lnTo>
                <a:lnTo>
                  <a:pt x="366051" y="464250"/>
                </a:lnTo>
                <a:lnTo>
                  <a:pt x="330910" y="483157"/>
                </a:lnTo>
                <a:lnTo>
                  <a:pt x="290437" y="496544"/>
                </a:lnTo>
                <a:lnTo>
                  <a:pt x="247223" y="504122"/>
                </a:lnTo>
                <a:lnTo>
                  <a:pt x="197554" y="507464"/>
                </a:lnTo>
                <a:lnTo>
                  <a:pt x="168909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3" y="480822"/>
                </a:lnTo>
                <a:lnTo>
                  <a:pt x="16382" y="478154"/>
                </a:lnTo>
                <a:lnTo>
                  <a:pt x="38607" y="444119"/>
                </a:lnTo>
                <a:lnTo>
                  <a:pt x="39750" y="414527"/>
                </a:lnTo>
                <a:lnTo>
                  <a:pt x="39750" y="93725"/>
                </a:lnTo>
                <a:lnTo>
                  <a:pt x="36575" y="50037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528952" y="2941701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6915" y="0"/>
                </a:lnTo>
                <a:lnTo>
                  <a:pt x="238011" y="381"/>
                </a:lnTo>
                <a:lnTo>
                  <a:pt x="291465" y="6096"/>
                </a:lnTo>
                <a:lnTo>
                  <a:pt x="333184" y="19008"/>
                </a:lnTo>
                <a:lnTo>
                  <a:pt x="370903" y="43608"/>
                </a:lnTo>
                <a:lnTo>
                  <a:pt x="394650" y="77845"/>
                </a:lnTo>
                <a:lnTo>
                  <a:pt x="405439" y="123408"/>
                </a:lnTo>
                <a:lnTo>
                  <a:pt x="405891" y="136906"/>
                </a:lnTo>
                <a:lnTo>
                  <a:pt x="405084" y="154527"/>
                </a:lnTo>
                <a:lnTo>
                  <a:pt x="393065" y="199389"/>
                </a:lnTo>
                <a:lnTo>
                  <a:pt x="368776" y="233608"/>
                </a:lnTo>
                <a:lnTo>
                  <a:pt x="332978" y="259556"/>
                </a:lnTo>
                <a:lnTo>
                  <a:pt x="300228" y="275336"/>
                </a:lnTo>
                <a:lnTo>
                  <a:pt x="300228" y="279019"/>
                </a:lnTo>
                <a:lnTo>
                  <a:pt x="336178" y="301414"/>
                </a:lnTo>
                <a:lnTo>
                  <a:pt x="362981" y="333438"/>
                </a:lnTo>
                <a:lnTo>
                  <a:pt x="401828" y="411861"/>
                </a:lnTo>
                <a:lnTo>
                  <a:pt x="409616" y="427745"/>
                </a:lnTo>
                <a:lnTo>
                  <a:pt x="432816" y="462661"/>
                </a:lnTo>
                <a:lnTo>
                  <a:pt x="469519" y="483362"/>
                </a:lnTo>
                <a:lnTo>
                  <a:pt x="469519" y="507873"/>
                </a:lnTo>
                <a:lnTo>
                  <a:pt x="326263" y="507873"/>
                </a:lnTo>
                <a:lnTo>
                  <a:pt x="315142" y="491184"/>
                </a:lnTo>
                <a:lnTo>
                  <a:pt x="303307" y="470852"/>
                </a:lnTo>
                <a:lnTo>
                  <a:pt x="290758" y="446901"/>
                </a:lnTo>
                <a:lnTo>
                  <a:pt x="277495" y="419353"/>
                </a:lnTo>
                <a:lnTo>
                  <a:pt x="248539" y="355726"/>
                </a:lnTo>
                <a:lnTo>
                  <a:pt x="242224" y="342578"/>
                </a:lnTo>
                <a:lnTo>
                  <a:pt x="219964" y="307594"/>
                </a:lnTo>
                <a:lnTo>
                  <a:pt x="176657" y="294639"/>
                </a:lnTo>
                <a:lnTo>
                  <a:pt x="155066" y="294639"/>
                </a:lnTo>
                <a:lnTo>
                  <a:pt x="155066" y="414527"/>
                </a:lnTo>
                <a:lnTo>
                  <a:pt x="155233" y="427406"/>
                </a:lnTo>
                <a:lnTo>
                  <a:pt x="162814" y="466978"/>
                </a:lnTo>
                <a:lnTo>
                  <a:pt x="195326" y="483362"/>
                </a:lnTo>
                <a:lnTo>
                  <a:pt x="195326" y="507873"/>
                </a:lnTo>
                <a:lnTo>
                  <a:pt x="0" y="507873"/>
                </a:lnTo>
                <a:lnTo>
                  <a:pt x="0" y="483362"/>
                </a:lnTo>
                <a:lnTo>
                  <a:pt x="9143" y="480822"/>
                </a:lnTo>
                <a:lnTo>
                  <a:pt x="16383" y="478154"/>
                </a:lnTo>
                <a:lnTo>
                  <a:pt x="38608" y="444119"/>
                </a:lnTo>
                <a:lnTo>
                  <a:pt x="39750" y="414527"/>
                </a:lnTo>
                <a:lnTo>
                  <a:pt x="39750" y="93725"/>
                </a:lnTo>
                <a:lnTo>
                  <a:pt x="36575" y="50037"/>
                </a:lnTo>
                <a:lnTo>
                  <a:pt x="0" y="2451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5972302" y="2939160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39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593"/>
                </a:lnTo>
                <a:lnTo>
                  <a:pt x="461010" y="470408"/>
                </a:lnTo>
                <a:lnTo>
                  <a:pt x="491871" y="485901"/>
                </a:lnTo>
                <a:lnTo>
                  <a:pt x="491871" y="510413"/>
                </a:lnTo>
                <a:lnTo>
                  <a:pt x="286512" y="510413"/>
                </a:lnTo>
                <a:lnTo>
                  <a:pt x="286512" y="485901"/>
                </a:lnTo>
                <a:lnTo>
                  <a:pt x="295530" y="484376"/>
                </a:lnTo>
                <a:lnTo>
                  <a:pt x="303323" y="482076"/>
                </a:lnTo>
                <a:lnTo>
                  <a:pt x="324485" y="450850"/>
                </a:lnTo>
                <a:lnTo>
                  <a:pt x="324318" y="444948"/>
                </a:lnTo>
                <a:lnTo>
                  <a:pt x="316049" y="399817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7" y="395745"/>
                </a:lnTo>
                <a:lnTo>
                  <a:pt x="120356" y="439072"/>
                </a:lnTo>
                <a:lnTo>
                  <a:pt x="120142" y="446786"/>
                </a:lnTo>
                <a:lnTo>
                  <a:pt x="122568" y="462934"/>
                </a:lnTo>
                <a:lnTo>
                  <a:pt x="129841" y="474821"/>
                </a:lnTo>
                <a:lnTo>
                  <a:pt x="141948" y="482469"/>
                </a:lnTo>
                <a:lnTo>
                  <a:pt x="158876" y="485901"/>
                </a:lnTo>
                <a:lnTo>
                  <a:pt x="158876" y="510413"/>
                </a:lnTo>
                <a:lnTo>
                  <a:pt x="0" y="510413"/>
                </a:lnTo>
                <a:lnTo>
                  <a:pt x="0" y="485901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0" y="413258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721353" y="2939160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39">
                <a:moveTo>
                  <a:pt x="216535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593"/>
                </a:lnTo>
                <a:lnTo>
                  <a:pt x="461010" y="470408"/>
                </a:lnTo>
                <a:lnTo>
                  <a:pt x="491871" y="485901"/>
                </a:lnTo>
                <a:lnTo>
                  <a:pt x="491871" y="510413"/>
                </a:lnTo>
                <a:lnTo>
                  <a:pt x="286512" y="510413"/>
                </a:lnTo>
                <a:lnTo>
                  <a:pt x="286512" y="485901"/>
                </a:lnTo>
                <a:lnTo>
                  <a:pt x="295530" y="484376"/>
                </a:lnTo>
                <a:lnTo>
                  <a:pt x="303323" y="482076"/>
                </a:lnTo>
                <a:lnTo>
                  <a:pt x="324485" y="450850"/>
                </a:lnTo>
                <a:lnTo>
                  <a:pt x="324318" y="444948"/>
                </a:lnTo>
                <a:lnTo>
                  <a:pt x="316049" y="399817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7" y="395745"/>
                </a:lnTo>
                <a:lnTo>
                  <a:pt x="120356" y="439072"/>
                </a:lnTo>
                <a:lnTo>
                  <a:pt x="120142" y="446786"/>
                </a:lnTo>
                <a:lnTo>
                  <a:pt x="122568" y="462934"/>
                </a:lnTo>
                <a:lnTo>
                  <a:pt x="129841" y="474821"/>
                </a:lnTo>
                <a:lnTo>
                  <a:pt x="141948" y="482469"/>
                </a:lnTo>
                <a:lnTo>
                  <a:pt x="158876" y="485901"/>
                </a:lnTo>
                <a:lnTo>
                  <a:pt x="158876" y="510413"/>
                </a:lnTo>
                <a:lnTo>
                  <a:pt x="0" y="510413"/>
                </a:lnTo>
                <a:lnTo>
                  <a:pt x="0" y="485901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1" y="413258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993394" y="2939160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39">
                <a:moveTo>
                  <a:pt x="216547" y="0"/>
                </a:moveTo>
                <a:lnTo>
                  <a:pt x="315849" y="0"/>
                </a:lnTo>
                <a:lnTo>
                  <a:pt x="438658" y="416687"/>
                </a:lnTo>
                <a:lnTo>
                  <a:pt x="442587" y="429593"/>
                </a:lnTo>
                <a:lnTo>
                  <a:pt x="461009" y="470408"/>
                </a:lnTo>
                <a:lnTo>
                  <a:pt x="491871" y="485901"/>
                </a:lnTo>
                <a:lnTo>
                  <a:pt x="491871" y="510413"/>
                </a:lnTo>
                <a:lnTo>
                  <a:pt x="286512" y="510413"/>
                </a:lnTo>
                <a:lnTo>
                  <a:pt x="286512" y="485901"/>
                </a:lnTo>
                <a:lnTo>
                  <a:pt x="295530" y="484376"/>
                </a:lnTo>
                <a:lnTo>
                  <a:pt x="303323" y="482076"/>
                </a:lnTo>
                <a:lnTo>
                  <a:pt x="324484" y="450850"/>
                </a:lnTo>
                <a:lnTo>
                  <a:pt x="324318" y="444948"/>
                </a:lnTo>
                <a:lnTo>
                  <a:pt x="316049" y="399817"/>
                </a:lnTo>
                <a:lnTo>
                  <a:pt x="303275" y="353060"/>
                </a:lnTo>
                <a:lnTo>
                  <a:pt x="144360" y="353060"/>
                </a:lnTo>
                <a:lnTo>
                  <a:pt x="129594" y="395745"/>
                </a:lnTo>
                <a:lnTo>
                  <a:pt x="120389" y="439072"/>
                </a:lnTo>
                <a:lnTo>
                  <a:pt x="120180" y="446786"/>
                </a:lnTo>
                <a:lnTo>
                  <a:pt x="122597" y="462934"/>
                </a:lnTo>
                <a:lnTo>
                  <a:pt x="129851" y="474821"/>
                </a:lnTo>
                <a:lnTo>
                  <a:pt x="141943" y="482469"/>
                </a:lnTo>
                <a:lnTo>
                  <a:pt x="158877" y="485901"/>
                </a:lnTo>
                <a:lnTo>
                  <a:pt x="158877" y="510413"/>
                </a:lnTo>
                <a:lnTo>
                  <a:pt x="0" y="510413"/>
                </a:lnTo>
                <a:lnTo>
                  <a:pt x="0" y="485901"/>
                </a:lnTo>
                <a:lnTo>
                  <a:pt x="6669" y="484733"/>
                </a:lnTo>
                <a:lnTo>
                  <a:pt x="12923" y="482742"/>
                </a:lnTo>
                <a:lnTo>
                  <a:pt x="43154" y="453898"/>
                </a:lnTo>
                <a:lnTo>
                  <a:pt x="61391" y="413258"/>
                </a:lnTo>
                <a:lnTo>
                  <a:pt x="216547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448295" y="293573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4">
                <a:moveTo>
                  <a:pt x="195706" y="0"/>
                </a:moveTo>
                <a:lnTo>
                  <a:pt x="243641" y="1982"/>
                </a:lnTo>
                <a:lnTo>
                  <a:pt x="291179" y="8445"/>
                </a:lnTo>
                <a:lnTo>
                  <a:pt x="327786" y="16001"/>
                </a:lnTo>
                <a:lnTo>
                  <a:pt x="327786" y="123951"/>
                </a:lnTo>
                <a:lnTo>
                  <a:pt x="276732" y="123951"/>
                </a:lnTo>
                <a:lnTo>
                  <a:pt x="272968" y="109970"/>
                </a:lnTo>
                <a:lnTo>
                  <a:pt x="268716" y="97536"/>
                </a:lnTo>
                <a:lnTo>
                  <a:pt x="246379" y="62166"/>
                </a:lnTo>
                <a:lnTo>
                  <a:pt x="201997" y="44063"/>
                </a:lnTo>
                <a:lnTo>
                  <a:pt x="190119" y="43560"/>
                </a:lnTo>
                <a:lnTo>
                  <a:pt x="179756" y="44017"/>
                </a:lnTo>
                <a:lnTo>
                  <a:pt x="137175" y="60293"/>
                </a:lnTo>
                <a:lnTo>
                  <a:pt x="116675" y="98637"/>
                </a:lnTo>
                <a:lnTo>
                  <a:pt x="116077" y="108712"/>
                </a:lnTo>
                <a:lnTo>
                  <a:pt x="116599" y="119118"/>
                </a:lnTo>
                <a:lnTo>
                  <a:pt x="135572" y="161670"/>
                </a:lnTo>
                <a:lnTo>
                  <a:pt x="176688" y="193071"/>
                </a:lnTo>
                <a:lnTo>
                  <a:pt x="209803" y="211327"/>
                </a:lnTo>
                <a:lnTo>
                  <a:pt x="231449" y="223184"/>
                </a:lnTo>
                <a:lnTo>
                  <a:pt x="267454" y="246564"/>
                </a:lnTo>
                <a:lnTo>
                  <a:pt x="304545" y="281955"/>
                </a:lnTo>
                <a:lnTo>
                  <a:pt x="325921" y="321919"/>
                </a:lnTo>
                <a:lnTo>
                  <a:pt x="332994" y="370585"/>
                </a:lnTo>
                <a:lnTo>
                  <a:pt x="331662" y="392705"/>
                </a:lnTo>
                <a:lnTo>
                  <a:pt x="321046" y="432468"/>
                </a:lnTo>
                <a:lnTo>
                  <a:pt x="299924" y="465897"/>
                </a:lnTo>
                <a:lnTo>
                  <a:pt x="269011" y="491753"/>
                </a:lnTo>
                <a:lnTo>
                  <a:pt x="228861" y="509684"/>
                </a:lnTo>
                <a:lnTo>
                  <a:pt x="181998" y="518689"/>
                </a:lnTo>
                <a:lnTo>
                  <a:pt x="156209" y="519810"/>
                </a:lnTo>
                <a:lnTo>
                  <a:pt x="137042" y="519547"/>
                </a:lnTo>
                <a:lnTo>
                  <a:pt x="97470" y="517399"/>
                </a:lnTo>
                <a:lnTo>
                  <a:pt x="56899" y="513137"/>
                </a:lnTo>
                <a:lnTo>
                  <a:pt x="18331" y="506902"/>
                </a:lnTo>
                <a:lnTo>
                  <a:pt x="0" y="503046"/>
                </a:lnTo>
                <a:lnTo>
                  <a:pt x="0" y="388492"/>
                </a:lnTo>
                <a:lnTo>
                  <a:pt x="50926" y="388492"/>
                </a:lnTo>
                <a:lnTo>
                  <a:pt x="56360" y="409205"/>
                </a:lnTo>
                <a:lnTo>
                  <a:pt x="63341" y="427132"/>
                </a:lnTo>
                <a:lnTo>
                  <a:pt x="94164" y="464034"/>
                </a:lnTo>
                <a:lnTo>
                  <a:pt x="145796" y="476250"/>
                </a:lnTo>
                <a:lnTo>
                  <a:pt x="156483" y="475795"/>
                </a:lnTo>
                <a:lnTo>
                  <a:pt x="193500" y="464597"/>
                </a:lnTo>
                <a:lnTo>
                  <a:pt x="221249" y="426211"/>
                </a:lnTo>
                <a:lnTo>
                  <a:pt x="223900" y="403351"/>
                </a:lnTo>
                <a:lnTo>
                  <a:pt x="223375" y="392207"/>
                </a:lnTo>
                <a:lnTo>
                  <a:pt x="210460" y="354986"/>
                </a:lnTo>
                <a:lnTo>
                  <a:pt x="177399" y="323476"/>
                </a:lnTo>
                <a:lnTo>
                  <a:pt x="135000" y="298830"/>
                </a:lnTo>
                <a:lnTo>
                  <a:pt x="120858" y="291500"/>
                </a:lnTo>
                <a:lnTo>
                  <a:pt x="107394" y="284003"/>
                </a:lnTo>
                <a:lnTo>
                  <a:pt x="71262" y="260602"/>
                </a:lnTo>
                <a:lnTo>
                  <a:pt x="42545" y="234187"/>
                </a:lnTo>
                <a:lnTo>
                  <a:pt x="16890" y="193166"/>
                </a:lnTo>
                <a:lnTo>
                  <a:pt x="7747" y="142875"/>
                </a:lnTo>
                <a:lnTo>
                  <a:pt x="9173" y="120872"/>
                </a:lnTo>
                <a:lnTo>
                  <a:pt x="20552" y="82010"/>
                </a:lnTo>
                <a:lnTo>
                  <a:pt x="43078" y="50105"/>
                </a:lnTo>
                <a:lnTo>
                  <a:pt x="75896" y="25824"/>
                </a:lnTo>
                <a:lnTo>
                  <a:pt x="118447" y="9376"/>
                </a:lnTo>
                <a:lnTo>
                  <a:pt x="168255" y="104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641977" y="2935732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29" h="520064">
                <a:moveTo>
                  <a:pt x="235203" y="0"/>
                </a:moveTo>
                <a:lnTo>
                  <a:pt x="287585" y="2303"/>
                </a:lnTo>
                <a:lnTo>
                  <a:pt x="334422" y="9509"/>
                </a:lnTo>
                <a:lnTo>
                  <a:pt x="366902" y="17525"/>
                </a:lnTo>
                <a:lnTo>
                  <a:pt x="366902" y="125348"/>
                </a:lnTo>
                <a:lnTo>
                  <a:pt x="316230" y="125348"/>
                </a:lnTo>
                <a:lnTo>
                  <a:pt x="311163" y="105755"/>
                </a:lnTo>
                <a:lnTo>
                  <a:pt x="304752" y="88900"/>
                </a:lnTo>
                <a:lnTo>
                  <a:pt x="277582" y="54758"/>
                </a:lnTo>
                <a:lnTo>
                  <a:pt x="237362" y="43560"/>
                </a:lnTo>
                <a:lnTo>
                  <a:pt x="209792" y="47085"/>
                </a:lnTo>
                <a:lnTo>
                  <a:pt x="165318" y="75279"/>
                </a:lnTo>
                <a:lnTo>
                  <a:pt x="135294" y="131548"/>
                </a:lnTo>
                <a:lnTo>
                  <a:pt x="125888" y="169957"/>
                </a:lnTo>
                <a:lnTo>
                  <a:pt x="120245" y="215177"/>
                </a:lnTo>
                <a:lnTo>
                  <a:pt x="118363" y="267207"/>
                </a:lnTo>
                <a:lnTo>
                  <a:pt x="120080" y="315598"/>
                </a:lnTo>
                <a:lnTo>
                  <a:pt x="125237" y="357727"/>
                </a:lnTo>
                <a:lnTo>
                  <a:pt x="145923" y="423290"/>
                </a:lnTo>
                <a:lnTo>
                  <a:pt x="179816" y="463010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32" y="462035"/>
                </a:lnTo>
                <a:lnTo>
                  <a:pt x="303150" y="429748"/>
                </a:lnTo>
                <a:lnTo>
                  <a:pt x="315849" y="388492"/>
                </a:lnTo>
                <a:lnTo>
                  <a:pt x="366902" y="388492"/>
                </a:lnTo>
                <a:lnTo>
                  <a:pt x="366902" y="501141"/>
                </a:lnTo>
                <a:lnTo>
                  <a:pt x="346874" y="505668"/>
                </a:lnTo>
                <a:lnTo>
                  <a:pt x="292100" y="515365"/>
                </a:lnTo>
                <a:lnTo>
                  <a:pt x="239843" y="519527"/>
                </a:lnTo>
                <a:lnTo>
                  <a:pt x="221742" y="519810"/>
                </a:lnTo>
                <a:lnTo>
                  <a:pt x="184836" y="518070"/>
                </a:lnTo>
                <a:lnTo>
                  <a:pt x="121693" y="504112"/>
                </a:lnTo>
                <a:lnTo>
                  <a:pt x="72622" y="476178"/>
                </a:lnTo>
                <a:lnTo>
                  <a:pt x="36478" y="434078"/>
                </a:lnTo>
                <a:lnTo>
                  <a:pt x="13073" y="377596"/>
                </a:lnTo>
                <a:lnTo>
                  <a:pt x="1452" y="306210"/>
                </a:lnTo>
                <a:lnTo>
                  <a:pt x="0" y="264921"/>
                </a:lnTo>
                <a:lnTo>
                  <a:pt x="1714" y="225865"/>
                </a:lnTo>
                <a:lnTo>
                  <a:pt x="15430" y="155658"/>
                </a:lnTo>
                <a:lnTo>
                  <a:pt x="42673" y="96339"/>
                </a:lnTo>
                <a:lnTo>
                  <a:pt x="82921" y="50290"/>
                </a:lnTo>
                <a:lnTo>
                  <a:pt x="135834" y="18216"/>
                </a:lnTo>
                <a:lnTo>
                  <a:pt x="199461" y="2024"/>
                </a:lnTo>
                <a:lnTo>
                  <a:pt x="235203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243323" y="293573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4">
                <a:moveTo>
                  <a:pt x="195706" y="0"/>
                </a:moveTo>
                <a:lnTo>
                  <a:pt x="243641" y="1982"/>
                </a:lnTo>
                <a:lnTo>
                  <a:pt x="291179" y="8445"/>
                </a:lnTo>
                <a:lnTo>
                  <a:pt x="327787" y="16001"/>
                </a:lnTo>
                <a:lnTo>
                  <a:pt x="327787" y="123951"/>
                </a:lnTo>
                <a:lnTo>
                  <a:pt x="276733" y="123951"/>
                </a:lnTo>
                <a:lnTo>
                  <a:pt x="272968" y="109970"/>
                </a:lnTo>
                <a:lnTo>
                  <a:pt x="268716" y="97536"/>
                </a:lnTo>
                <a:lnTo>
                  <a:pt x="246380" y="62166"/>
                </a:lnTo>
                <a:lnTo>
                  <a:pt x="201997" y="44063"/>
                </a:lnTo>
                <a:lnTo>
                  <a:pt x="190118" y="43560"/>
                </a:lnTo>
                <a:lnTo>
                  <a:pt x="179756" y="44017"/>
                </a:lnTo>
                <a:lnTo>
                  <a:pt x="137175" y="60293"/>
                </a:lnTo>
                <a:lnTo>
                  <a:pt x="116675" y="98637"/>
                </a:lnTo>
                <a:lnTo>
                  <a:pt x="116077" y="108712"/>
                </a:lnTo>
                <a:lnTo>
                  <a:pt x="116599" y="119118"/>
                </a:lnTo>
                <a:lnTo>
                  <a:pt x="135572" y="161670"/>
                </a:lnTo>
                <a:lnTo>
                  <a:pt x="176688" y="193071"/>
                </a:lnTo>
                <a:lnTo>
                  <a:pt x="209803" y="211327"/>
                </a:lnTo>
                <a:lnTo>
                  <a:pt x="231449" y="223184"/>
                </a:lnTo>
                <a:lnTo>
                  <a:pt x="267454" y="246564"/>
                </a:lnTo>
                <a:lnTo>
                  <a:pt x="304546" y="281955"/>
                </a:lnTo>
                <a:lnTo>
                  <a:pt x="325921" y="321919"/>
                </a:lnTo>
                <a:lnTo>
                  <a:pt x="332993" y="370585"/>
                </a:lnTo>
                <a:lnTo>
                  <a:pt x="331662" y="392705"/>
                </a:lnTo>
                <a:lnTo>
                  <a:pt x="321046" y="432468"/>
                </a:lnTo>
                <a:lnTo>
                  <a:pt x="299924" y="465897"/>
                </a:lnTo>
                <a:lnTo>
                  <a:pt x="269011" y="491753"/>
                </a:lnTo>
                <a:lnTo>
                  <a:pt x="228861" y="509684"/>
                </a:lnTo>
                <a:lnTo>
                  <a:pt x="181998" y="518689"/>
                </a:lnTo>
                <a:lnTo>
                  <a:pt x="156210" y="519810"/>
                </a:lnTo>
                <a:lnTo>
                  <a:pt x="137042" y="519547"/>
                </a:lnTo>
                <a:lnTo>
                  <a:pt x="97470" y="517399"/>
                </a:lnTo>
                <a:lnTo>
                  <a:pt x="56899" y="513137"/>
                </a:lnTo>
                <a:lnTo>
                  <a:pt x="18331" y="506902"/>
                </a:lnTo>
                <a:lnTo>
                  <a:pt x="0" y="503046"/>
                </a:lnTo>
                <a:lnTo>
                  <a:pt x="0" y="388492"/>
                </a:lnTo>
                <a:lnTo>
                  <a:pt x="50926" y="388492"/>
                </a:lnTo>
                <a:lnTo>
                  <a:pt x="56360" y="409205"/>
                </a:lnTo>
                <a:lnTo>
                  <a:pt x="63341" y="427132"/>
                </a:lnTo>
                <a:lnTo>
                  <a:pt x="94164" y="464034"/>
                </a:lnTo>
                <a:lnTo>
                  <a:pt x="145796" y="476250"/>
                </a:lnTo>
                <a:lnTo>
                  <a:pt x="156483" y="475795"/>
                </a:lnTo>
                <a:lnTo>
                  <a:pt x="193500" y="464597"/>
                </a:lnTo>
                <a:lnTo>
                  <a:pt x="221249" y="426211"/>
                </a:lnTo>
                <a:lnTo>
                  <a:pt x="223900" y="403351"/>
                </a:lnTo>
                <a:lnTo>
                  <a:pt x="223375" y="392207"/>
                </a:lnTo>
                <a:lnTo>
                  <a:pt x="210460" y="354986"/>
                </a:lnTo>
                <a:lnTo>
                  <a:pt x="177399" y="323476"/>
                </a:lnTo>
                <a:lnTo>
                  <a:pt x="135000" y="298830"/>
                </a:lnTo>
                <a:lnTo>
                  <a:pt x="120858" y="291500"/>
                </a:lnTo>
                <a:lnTo>
                  <a:pt x="107394" y="284003"/>
                </a:lnTo>
                <a:lnTo>
                  <a:pt x="71262" y="260602"/>
                </a:lnTo>
                <a:lnTo>
                  <a:pt x="42545" y="234187"/>
                </a:lnTo>
                <a:lnTo>
                  <a:pt x="16890" y="193166"/>
                </a:lnTo>
                <a:lnTo>
                  <a:pt x="7747" y="142875"/>
                </a:lnTo>
                <a:lnTo>
                  <a:pt x="9173" y="120872"/>
                </a:lnTo>
                <a:lnTo>
                  <a:pt x="20552" y="82010"/>
                </a:lnTo>
                <a:lnTo>
                  <a:pt x="43078" y="50105"/>
                </a:lnTo>
                <a:lnTo>
                  <a:pt x="75896" y="25824"/>
                </a:lnTo>
                <a:lnTo>
                  <a:pt x="118447" y="9376"/>
                </a:lnTo>
                <a:lnTo>
                  <a:pt x="168255" y="104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840227" y="2935732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5" h="520064">
                <a:moveTo>
                  <a:pt x="228092" y="0"/>
                </a:moveTo>
                <a:lnTo>
                  <a:pt x="280243" y="3998"/>
                </a:lnTo>
                <a:lnTo>
                  <a:pt x="325453" y="15986"/>
                </a:lnTo>
                <a:lnTo>
                  <a:pt x="363733" y="35950"/>
                </a:lnTo>
                <a:lnTo>
                  <a:pt x="395097" y="63880"/>
                </a:lnTo>
                <a:lnTo>
                  <a:pt x="419526" y="99649"/>
                </a:lnTo>
                <a:lnTo>
                  <a:pt x="436991" y="143144"/>
                </a:lnTo>
                <a:lnTo>
                  <a:pt x="447478" y="194379"/>
                </a:lnTo>
                <a:lnTo>
                  <a:pt x="450976" y="253364"/>
                </a:lnTo>
                <a:lnTo>
                  <a:pt x="449931" y="287274"/>
                </a:lnTo>
                <a:lnTo>
                  <a:pt x="441600" y="347662"/>
                </a:lnTo>
                <a:lnTo>
                  <a:pt x="425194" y="398242"/>
                </a:lnTo>
                <a:lnTo>
                  <a:pt x="401710" y="439632"/>
                </a:lnTo>
                <a:lnTo>
                  <a:pt x="371348" y="472066"/>
                </a:lnTo>
                <a:lnTo>
                  <a:pt x="334772" y="495879"/>
                </a:lnTo>
                <a:lnTo>
                  <a:pt x="292264" y="511238"/>
                </a:lnTo>
                <a:lnTo>
                  <a:pt x="244778" y="518858"/>
                </a:lnTo>
                <a:lnTo>
                  <a:pt x="219202" y="519810"/>
                </a:lnTo>
                <a:lnTo>
                  <a:pt x="167860" y="515810"/>
                </a:lnTo>
                <a:lnTo>
                  <a:pt x="123364" y="503808"/>
                </a:lnTo>
                <a:lnTo>
                  <a:pt x="85703" y="483806"/>
                </a:lnTo>
                <a:lnTo>
                  <a:pt x="54864" y="455802"/>
                </a:lnTo>
                <a:lnTo>
                  <a:pt x="30861" y="419822"/>
                </a:lnTo>
                <a:lnTo>
                  <a:pt x="13716" y="375888"/>
                </a:lnTo>
                <a:lnTo>
                  <a:pt x="3429" y="324000"/>
                </a:lnTo>
                <a:lnTo>
                  <a:pt x="0" y="264159"/>
                </a:lnTo>
                <a:lnTo>
                  <a:pt x="1664" y="223849"/>
                </a:lnTo>
                <a:lnTo>
                  <a:pt x="14948" y="152324"/>
                </a:lnTo>
                <a:lnTo>
                  <a:pt x="41447" y="93225"/>
                </a:lnTo>
                <a:lnTo>
                  <a:pt x="80639" y="48077"/>
                </a:lnTo>
                <a:lnTo>
                  <a:pt x="132026" y="17359"/>
                </a:lnTo>
                <a:lnTo>
                  <a:pt x="193609" y="1928"/>
                </a:lnTo>
                <a:lnTo>
                  <a:pt x="228092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597306" y="2935732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30" h="520064">
                <a:moveTo>
                  <a:pt x="235140" y="0"/>
                </a:moveTo>
                <a:lnTo>
                  <a:pt x="287538" y="2303"/>
                </a:lnTo>
                <a:lnTo>
                  <a:pt x="334392" y="9509"/>
                </a:lnTo>
                <a:lnTo>
                  <a:pt x="366852" y="17525"/>
                </a:lnTo>
                <a:lnTo>
                  <a:pt x="366852" y="125348"/>
                </a:lnTo>
                <a:lnTo>
                  <a:pt x="316255" y="125348"/>
                </a:lnTo>
                <a:lnTo>
                  <a:pt x="311138" y="105755"/>
                </a:lnTo>
                <a:lnTo>
                  <a:pt x="304720" y="88900"/>
                </a:lnTo>
                <a:lnTo>
                  <a:pt x="277564" y="54758"/>
                </a:lnTo>
                <a:lnTo>
                  <a:pt x="237375" y="43560"/>
                </a:lnTo>
                <a:lnTo>
                  <a:pt x="209772" y="47085"/>
                </a:lnTo>
                <a:lnTo>
                  <a:pt x="165309" y="75279"/>
                </a:lnTo>
                <a:lnTo>
                  <a:pt x="135265" y="131548"/>
                </a:lnTo>
                <a:lnTo>
                  <a:pt x="125847" y="169957"/>
                </a:lnTo>
                <a:lnTo>
                  <a:pt x="120196" y="215177"/>
                </a:lnTo>
                <a:lnTo>
                  <a:pt x="118313" y="267207"/>
                </a:lnTo>
                <a:lnTo>
                  <a:pt x="120034" y="315598"/>
                </a:lnTo>
                <a:lnTo>
                  <a:pt x="125198" y="357727"/>
                </a:lnTo>
                <a:lnTo>
                  <a:pt x="145846" y="423290"/>
                </a:lnTo>
                <a:lnTo>
                  <a:pt x="179800" y="463010"/>
                </a:lnTo>
                <a:lnTo>
                  <a:pt x="226593" y="476250"/>
                </a:lnTo>
                <a:lnTo>
                  <a:pt x="239540" y="475678"/>
                </a:lnTo>
                <a:lnTo>
                  <a:pt x="278990" y="462035"/>
                </a:lnTo>
                <a:lnTo>
                  <a:pt x="303149" y="429748"/>
                </a:lnTo>
                <a:lnTo>
                  <a:pt x="315887" y="388492"/>
                </a:lnTo>
                <a:lnTo>
                  <a:pt x="366852" y="388492"/>
                </a:lnTo>
                <a:lnTo>
                  <a:pt x="366852" y="501141"/>
                </a:lnTo>
                <a:lnTo>
                  <a:pt x="346833" y="505668"/>
                </a:lnTo>
                <a:lnTo>
                  <a:pt x="292074" y="515365"/>
                </a:lnTo>
                <a:lnTo>
                  <a:pt x="239821" y="519527"/>
                </a:lnTo>
                <a:lnTo>
                  <a:pt x="221754" y="519810"/>
                </a:lnTo>
                <a:lnTo>
                  <a:pt x="184835" y="518070"/>
                </a:lnTo>
                <a:lnTo>
                  <a:pt x="121674" y="504112"/>
                </a:lnTo>
                <a:lnTo>
                  <a:pt x="72572" y="476178"/>
                </a:lnTo>
                <a:lnTo>
                  <a:pt x="36486" y="434078"/>
                </a:lnTo>
                <a:lnTo>
                  <a:pt x="13078" y="377596"/>
                </a:lnTo>
                <a:lnTo>
                  <a:pt x="1452" y="306210"/>
                </a:lnTo>
                <a:lnTo>
                  <a:pt x="0" y="264921"/>
                </a:lnTo>
                <a:lnTo>
                  <a:pt x="1709" y="225865"/>
                </a:lnTo>
                <a:lnTo>
                  <a:pt x="15382" y="155658"/>
                </a:lnTo>
                <a:lnTo>
                  <a:pt x="42635" y="96339"/>
                </a:lnTo>
                <a:lnTo>
                  <a:pt x="82912" y="50290"/>
                </a:lnTo>
                <a:lnTo>
                  <a:pt x="135804" y="18216"/>
                </a:lnTo>
                <a:lnTo>
                  <a:pt x="199426" y="2024"/>
                </a:lnTo>
                <a:lnTo>
                  <a:pt x="235140" y="0"/>
                </a:lnTo>
                <a:close/>
              </a:path>
            </a:pathLst>
          </a:custGeom>
          <a:ln w="9144">
            <a:solidFill>
              <a:srgbClr val="6B78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318973"/>
            <a:ext cx="8051393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603" y="2266569"/>
            <a:ext cx="7822793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3682"/>
            <a:ext cx="58877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70" dirty="0">
                <a:solidFill>
                  <a:srgbClr val="2E2B1F"/>
                </a:solidFill>
                <a:latin typeface="Cambria"/>
                <a:cs typeface="Cambria"/>
              </a:rPr>
              <a:t>Los</a:t>
            </a:r>
            <a:r>
              <a:rPr sz="5400" spc="-235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5400" spc="-100" dirty="0">
                <a:solidFill>
                  <a:srgbClr val="2E2B1F"/>
                </a:solidFill>
                <a:latin typeface="Cambria"/>
                <a:cs typeface="Cambria"/>
              </a:rPr>
              <a:t>Betabloqueantes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9090"/>
            <a:ext cx="688403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Fármacos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bloquean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receptores beta-  adrenérgicos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del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corazón.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(Sirven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para  “disminuir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ritmo”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del</a:t>
            </a:r>
            <a:r>
              <a:rPr sz="30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corazón)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1639" y="3155391"/>
            <a:ext cx="4595114" cy="3441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303" y="391109"/>
            <a:ext cx="504190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Los </a:t>
            </a:r>
            <a:r>
              <a:rPr spc="-55" dirty="0"/>
              <a:t>de </a:t>
            </a:r>
            <a:r>
              <a:rPr spc="-70" dirty="0" smtClean="0"/>
              <a:t>m</a:t>
            </a:r>
            <a:r>
              <a:rPr lang="es-AR" spc="-70" dirty="0" smtClean="0"/>
              <a:t>á</a:t>
            </a:r>
            <a:r>
              <a:rPr spc="-70" dirty="0" smtClean="0"/>
              <a:t>s</a:t>
            </a:r>
            <a:r>
              <a:rPr spc="-545" dirty="0" smtClean="0"/>
              <a:t> </a:t>
            </a:r>
            <a:r>
              <a:rPr spc="-105" dirty="0"/>
              <a:t>frecuente  prescripción</a:t>
            </a:r>
            <a:r>
              <a:rPr spc="-235" dirty="0"/>
              <a:t> </a:t>
            </a:r>
            <a:r>
              <a:rPr spc="-75" dirty="0"/>
              <a:t>son: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406" y="2266569"/>
            <a:ext cx="36385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Propranolol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(Sumial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®)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Atenolol </a:t>
            </a:r>
            <a:r>
              <a:rPr sz="3000" spc="-30" dirty="0">
                <a:solidFill>
                  <a:srgbClr val="2E2B1F"/>
                </a:solidFill>
                <a:latin typeface="Calibri"/>
                <a:cs typeface="Calibri"/>
              </a:rPr>
              <a:t>(Tenormin®) 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Metoprolol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(Lopresor®)  Bisoprolol (Emconcor®)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Carvedilol</a:t>
            </a:r>
            <a:r>
              <a:rPr sz="3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(Coropres®).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50926"/>
            <a:ext cx="48717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5" dirty="0">
                <a:solidFill>
                  <a:srgbClr val="2E2B1F"/>
                </a:solidFill>
              </a:rPr>
              <a:t>Cardioestimulantes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660603" y="1853946"/>
            <a:ext cx="62649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Aquel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farmaco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estimula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sistema  cardiovascular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ya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sea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para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aumentar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su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contractibilidad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o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disminuyendo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gasto 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cardiaco.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99004" y="3499102"/>
            <a:ext cx="4629912" cy="3358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576" y="679449"/>
            <a:ext cx="504063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Los </a:t>
            </a:r>
            <a:r>
              <a:rPr spc="-55" dirty="0"/>
              <a:t>de </a:t>
            </a:r>
            <a:r>
              <a:rPr spc="-70" dirty="0" smtClean="0"/>
              <a:t>m</a:t>
            </a:r>
            <a:r>
              <a:rPr lang="es-AR" spc="-70" dirty="0" smtClean="0"/>
              <a:t>á</a:t>
            </a:r>
            <a:r>
              <a:rPr spc="-70" dirty="0" smtClean="0"/>
              <a:t>s</a:t>
            </a:r>
            <a:r>
              <a:rPr spc="-550" dirty="0" smtClean="0"/>
              <a:t> </a:t>
            </a:r>
            <a:r>
              <a:rPr spc="-105" dirty="0" err="1"/>
              <a:t>frecuente</a:t>
            </a:r>
            <a:r>
              <a:rPr spc="-105" dirty="0"/>
              <a:t>  </a:t>
            </a:r>
            <a:r>
              <a:rPr spc="-105" dirty="0" err="1" smtClean="0"/>
              <a:t>prescripci</a:t>
            </a:r>
            <a:r>
              <a:rPr lang="es-AR" spc="-105" dirty="0" smtClean="0"/>
              <a:t>ó</a:t>
            </a:r>
            <a:r>
              <a:rPr spc="-105" dirty="0" smtClean="0"/>
              <a:t>n</a:t>
            </a:r>
            <a:r>
              <a:rPr spc="-229" dirty="0" smtClean="0"/>
              <a:t> </a:t>
            </a:r>
            <a:r>
              <a:rPr spc="-75" dirty="0"/>
              <a:t>son: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2840" y="2482722"/>
            <a:ext cx="3497579" cy="16719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Amiodarona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Epinefrina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Mx</a:t>
            </a:r>
            <a:r>
              <a:rPr sz="30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antihipertensivos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03682"/>
            <a:ext cx="39312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5" dirty="0" err="1" smtClean="0">
                <a:solidFill>
                  <a:srgbClr val="2E2B1F"/>
                </a:solidFill>
              </a:rPr>
              <a:t>Cardiot</a:t>
            </a:r>
            <a:r>
              <a:rPr lang="es-AR" sz="5400" spc="-105" dirty="0" smtClean="0">
                <a:solidFill>
                  <a:srgbClr val="2E2B1F"/>
                </a:solidFill>
              </a:rPr>
              <a:t>ó</a:t>
            </a:r>
            <a:r>
              <a:rPr sz="5400" spc="-105" dirty="0" err="1" smtClean="0">
                <a:solidFill>
                  <a:srgbClr val="2E2B1F"/>
                </a:solidFill>
              </a:rPr>
              <a:t>nicos</a:t>
            </a:r>
            <a:endParaRPr sz="5400" dirty="0"/>
          </a:p>
        </p:txBody>
      </p:sp>
      <p:sp>
        <p:nvSpPr>
          <p:cNvPr id="8" name="object 8"/>
          <p:cNvSpPr txBox="1"/>
          <p:nvPr/>
        </p:nvSpPr>
        <p:spPr>
          <a:xfrm>
            <a:off x="650240" y="1609090"/>
            <a:ext cx="72180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778500" algn="l"/>
              </a:tabLst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fármacos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30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producen</a:t>
            </a:r>
            <a:r>
              <a:rPr sz="3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mejoría	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del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tratamiento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cardiaco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con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menor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consumo de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oxigeno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y el mismo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gasto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energía, haciendo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corazón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insuficiente recupere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fuerza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contracción,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o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inotropismo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positivo,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y la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eficiencia</a:t>
            </a:r>
            <a:r>
              <a:rPr sz="3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mecánica.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22776" y="3784090"/>
            <a:ext cx="3171444" cy="3073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50926"/>
            <a:ext cx="56356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/>
              <a:t>Se </a:t>
            </a:r>
            <a:r>
              <a:rPr sz="4800" spc="-100" dirty="0"/>
              <a:t>dividen </a:t>
            </a:r>
            <a:r>
              <a:rPr sz="4800" spc="-50" dirty="0"/>
              <a:t>en </a:t>
            </a:r>
            <a:r>
              <a:rPr sz="4800" dirty="0"/>
              <a:t>2</a:t>
            </a:r>
            <a:r>
              <a:rPr sz="4800" spc="-690" dirty="0"/>
              <a:t> </a:t>
            </a:r>
            <a:r>
              <a:rPr sz="4800" spc="-85" dirty="0"/>
              <a:t>grupos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650240" y="1517647"/>
            <a:ext cx="2866390" cy="11233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Glucósidos</a:t>
            </a:r>
            <a:endParaRPr sz="3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Cardioglucosidos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03682"/>
            <a:ext cx="29311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0" dirty="0" err="1" smtClean="0">
                <a:solidFill>
                  <a:srgbClr val="2E2B1F"/>
                </a:solidFill>
              </a:rPr>
              <a:t>Diur</a:t>
            </a:r>
            <a:r>
              <a:rPr lang="es-AR" sz="5400" spc="-100" dirty="0" smtClean="0">
                <a:solidFill>
                  <a:srgbClr val="2E2B1F"/>
                </a:solidFill>
              </a:rPr>
              <a:t>é</a:t>
            </a:r>
            <a:r>
              <a:rPr sz="5400" spc="-100" dirty="0" err="1" smtClean="0">
                <a:solidFill>
                  <a:srgbClr val="2E2B1F"/>
                </a:solidFill>
              </a:rPr>
              <a:t>ticos</a:t>
            </a:r>
            <a:endParaRPr sz="5400" dirty="0"/>
          </a:p>
        </p:txBody>
      </p:sp>
      <p:sp>
        <p:nvSpPr>
          <p:cNvPr id="8" name="object 8"/>
          <p:cNvSpPr txBox="1"/>
          <p:nvPr/>
        </p:nvSpPr>
        <p:spPr>
          <a:xfrm>
            <a:off x="650240" y="1609090"/>
            <a:ext cx="6795134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Producen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incremento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diuresis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al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aumentar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filtrado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sangre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por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riñón.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Este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hecho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es muy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beneficioso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en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pacientes  con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insuficiencia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cardiaca. </a:t>
            </a:r>
            <a:r>
              <a:rPr sz="3000" spc="-35" dirty="0">
                <a:solidFill>
                  <a:srgbClr val="2E2B1F"/>
                </a:solidFill>
                <a:latin typeface="Calibri"/>
                <a:cs typeface="Calibri"/>
              </a:rPr>
              <a:t>También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tienen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interés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en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pacientes con</a:t>
            </a:r>
            <a:r>
              <a:rPr sz="3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hipertensión.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7972" y="3793234"/>
            <a:ext cx="3944112" cy="3064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303" y="431419"/>
            <a:ext cx="66109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Los </a:t>
            </a:r>
            <a:r>
              <a:rPr sz="4800" spc="-50" dirty="0"/>
              <a:t>de </a:t>
            </a:r>
            <a:r>
              <a:rPr sz="4800" spc="-120" dirty="0"/>
              <a:t>mayor</a:t>
            </a:r>
            <a:r>
              <a:rPr sz="4800" spc="-570" dirty="0"/>
              <a:t> </a:t>
            </a:r>
            <a:r>
              <a:rPr lang="es-AR" sz="4800" spc="-570" dirty="0" smtClean="0"/>
              <a:t> </a:t>
            </a:r>
            <a:r>
              <a:rPr sz="4800" spc="-100" dirty="0" err="1" smtClean="0"/>
              <a:t>prescripción</a:t>
            </a:r>
            <a:r>
              <a:rPr sz="4800" spc="-100" dirty="0" smtClean="0"/>
              <a:t>  </a:t>
            </a:r>
            <a:r>
              <a:rPr sz="4800" spc="-75" dirty="0"/>
              <a:t>son:</a:t>
            </a:r>
            <a:endParaRPr sz="4800" dirty="0"/>
          </a:p>
        </p:txBody>
      </p:sp>
      <p:sp>
        <p:nvSpPr>
          <p:cNvPr id="8" name="object 8"/>
          <p:cNvSpPr txBox="1"/>
          <p:nvPr/>
        </p:nvSpPr>
        <p:spPr>
          <a:xfrm>
            <a:off x="732840" y="1985201"/>
            <a:ext cx="6747509" cy="32270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Furosemida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 (Seguril®)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3000" spc="-35" dirty="0">
                <a:solidFill>
                  <a:srgbClr val="2E2B1F"/>
                </a:solidFill>
                <a:latin typeface="Calibri"/>
                <a:cs typeface="Calibri"/>
              </a:rPr>
              <a:t>Torasemida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(Sutril®, Isodiur®,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Dilutol®) 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Hidroclorotiazida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(Hidrosaluretil®,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Esidrex®)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Espironolactona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(Aldactone®)</a:t>
            </a:r>
            <a:endParaRPr sz="3000">
              <a:latin typeface="Calibri"/>
              <a:cs typeface="Calibri"/>
            </a:endParaRPr>
          </a:p>
          <a:p>
            <a:pPr marL="12700" marR="740410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Asociaciones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dos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tipos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3000" spc="-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diurético: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(Salidur®, Ameride®, Aldactacine®)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605739"/>
            <a:ext cx="37788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5" dirty="0" err="1" smtClean="0">
                <a:solidFill>
                  <a:srgbClr val="2E2B1F"/>
                </a:solidFill>
                <a:latin typeface="Cambria"/>
                <a:cs typeface="Cambria"/>
              </a:rPr>
              <a:t>Fibrinol</a:t>
            </a:r>
            <a:r>
              <a:rPr lang="es-AR" sz="5400" spc="-95" dirty="0" smtClean="0">
                <a:solidFill>
                  <a:srgbClr val="2E2B1F"/>
                </a:solidFill>
                <a:latin typeface="Cambria"/>
                <a:cs typeface="Cambria"/>
              </a:rPr>
              <a:t>í</a:t>
            </a:r>
            <a:r>
              <a:rPr sz="5400" spc="-95" dirty="0" err="1" smtClean="0">
                <a:solidFill>
                  <a:srgbClr val="2E2B1F"/>
                </a:solidFill>
                <a:latin typeface="Cambria"/>
                <a:cs typeface="Cambria"/>
              </a:rPr>
              <a:t>ticos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603" y="2286127"/>
            <a:ext cx="60998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farmacos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para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disolver los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trombos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sanguineos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9" y="3355846"/>
            <a:ext cx="8537448" cy="3502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67690"/>
            <a:ext cx="64611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Los </a:t>
            </a:r>
            <a:r>
              <a:rPr spc="-55" dirty="0"/>
              <a:t>de </a:t>
            </a:r>
            <a:r>
              <a:rPr spc="-114" dirty="0"/>
              <a:t>mayor</a:t>
            </a:r>
            <a:r>
              <a:rPr spc="-610" dirty="0"/>
              <a:t> </a:t>
            </a:r>
            <a:r>
              <a:rPr spc="-100" dirty="0"/>
              <a:t>prescripcion: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8639" y="1974914"/>
            <a:ext cx="22999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30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pt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okinasa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Anistreplasa 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Urokinasa  Alteplasta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8509" y="572770"/>
            <a:ext cx="4693920" cy="1824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900" spc="-90" dirty="0">
                <a:solidFill>
                  <a:srgbClr val="2E2B1F"/>
                </a:solidFill>
              </a:rPr>
              <a:t>An</a:t>
            </a:r>
            <a:r>
              <a:rPr sz="5900" spc="-105" dirty="0">
                <a:solidFill>
                  <a:srgbClr val="2E2B1F"/>
                </a:solidFill>
              </a:rPr>
              <a:t>t</a:t>
            </a:r>
            <a:r>
              <a:rPr sz="5900" spc="-95" dirty="0">
                <a:solidFill>
                  <a:srgbClr val="2E2B1F"/>
                </a:solidFill>
              </a:rPr>
              <a:t>i</a:t>
            </a:r>
            <a:r>
              <a:rPr sz="5900" spc="-110" dirty="0">
                <a:solidFill>
                  <a:srgbClr val="2E2B1F"/>
                </a:solidFill>
              </a:rPr>
              <a:t>a</a:t>
            </a:r>
            <a:r>
              <a:rPr sz="5900" spc="-100" dirty="0">
                <a:solidFill>
                  <a:srgbClr val="2E2B1F"/>
                </a:solidFill>
              </a:rPr>
              <a:t>g</a:t>
            </a:r>
            <a:r>
              <a:rPr sz="5900" spc="-200" dirty="0">
                <a:solidFill>
                  <a:srgbClr val="2E2B1F"/>
                </a:solidFill>
              </a:rPr>
              <a:t>r</a:t>
            </a:r>
            <a:r>
              <a:rPr sz="5900" spc="-105" dirty="0">
                <a:solidFill>
                  <a:srgbClr val="2E2B1F"/>
                </a:solidFill>
              </a:rPr>
              <a:t>e</a:t>
            </a:r>
            <a:r>
              <a:rPr sz="5900" spc="-145" dirty="0">
                <a:solidFill>
                  <a:srgbClr val="2E2B1F"/>
                </a:solidFill>
              </a:rPr>
              <a:t>g</a:t>
            </a:r>
            <a:r>
              <a:rPr sz="5900" spc="-110" dirty="0">
                <a:solidFill>
                  <a:srgbClr val="2E2B1F"/>
                </a:solidFill>
              </a:rPr>
              <a:t>a</a:t>
            </a:r>
            <a:r>
              <a:rPr sz="5900" spc="-105" dirty="0">
                <a:solidFill>
                  <a:srgbClr val="2E2B1F"/>
                </a:solidFill>
              </a:rPr>
              <a:t>n</a:t>
            </a:r>
            <a:r>
              <a:rPr sz="5900" spc="-150" dirty="0">
                <a:solidFill>
                  <a:srgbClr val="2E2B1F"/>
                </a:solidFill>
              </a:rPr>
              <a:t>t</a:t>
            </a:r>
            <a:r>
              <a:rPr sz="5900" spc="-105" dirty="0">
                <a:solidFill>
                  <a:srgbClr val="2E2B1F"/>
                </a:solidFill>
              </a:rPr>
              <a:t>e</a:t>
            </a:r>
            <a:r>
              <a:rPr sz="5900" dirty="0">
                <a:solidFill>
                  <a:srgbClr val="2E2B1F"/>
                </a:solidFill>
              </a:rPr>
              <a:t>s  </a:t>
            </a:r>
            <a:r>
              <a:rPr sz="5900" spc="-90" dirty="0">
                <a:solidFill>
                  <a:srgbClr val="2E2B1F"/>
                </a:solidFill>
              </a:rPr>
              <a:t>plaquetarios</a:t>
            </a:r>
            <a:endParaRPr sz="5900"/>
          </a:p>
        </p:txBody>
      </p:sp>
      <p:sp>
        <p:nvSpPr>
          <p:cNvPr id="5" name="object 5"/>
          <p:cNvSpPr txBox="1"/>
          <p:nvPr/>
        </p:nvSpPr>
        <p:spPr>
          <a:xfrm>
            <a:off x="1122375" y="2646045"/>
            <a:ext cx="620014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unos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medicamentos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evitan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las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plaquetas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adhieran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entre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sí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formando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agregados</a:t>
            </a:r>
            <a:endParaRPr sz="3000">
              <a:latin typeface="Calibri"/>
              <a:cs typeface="Calibri"/>
            </a:endParaRPr>
          </a:p>
          <a:p>
            <a:pPr marL="12700" marR="2872105">
              <a:lnSpc>
                <a:spcPct val="120100"/>
              </a:lnSpc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pueden</a:t>
            </a:r>
            <a:r>
              <a:rPr sz="3000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Provocar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 infarto.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68140" y="2923030"/>
            <a:ext cx="4975860" cy="393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3682"/>
            <a:ext cx="4686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0" dirty="0">
                <a:solidFill>
                  <a:srgbClr val="2E2B1F"/>
                </a:solidFill>
                <a:latin typeface="Cambria"/>
                <a:cs typeface="Cambria"/>
              </a:rPr>
              <a:t>Hipolipemiantes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609090"/>
            <a:ext cx="63042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fármacos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disminuyen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nivel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colesterol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sangre.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0492" y="2598420"/>
            <a:ext cx="4651248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467690"/>
            <a:ext cx="646112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Los </a:t>
            </a:r>
            <a:r>
              <a:rPr spc="-55" dirty="0"/>
              <a:t>de </a:t>
            </a:r>
            <a:r>
              <a:rPr spc="-114" dirty="0"/>
              <a:t>mayor</a:t>
            </a:r>
            <a:r>
              <a:rPr spc="-610" dirty="0"/>
              <a:t> </a:t>
            </a:r>
            <a:r>
              <a:rPr spc="-100" dirty="0"/>
              <a:t>prescripcion: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0240" y="1517647"/>
            <a:ext cx="700595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0">
              <a:lnSpc>
                <a:spcPct val="120000"/>
              </a:lnSpc>
              <a:spcBef>
                <a:spcPts val="100"/>
              </a:spcBef>
            </a:pP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Simvastatina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(Zocor®,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Pantok®) 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Pravastatina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(Liplat®, Lipemol®,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Prareduct®)  Fluvastatina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(Lescol®,</a:t>
            </a:r>
            <a:r>
              <a:rPr sz="3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Digaril®)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4320"/>
              </a:lnSpc>
              <a:spcBef>
                <a:spcPts val="265"/>
              </a:spcBef>
            </a:pP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Atorvastatina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(Zarator®, Prevencor®,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Cardyl®)  Gemfibrocilo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(Trialmin®,</a:t>
            </a:r>
            <a:r>
              <a:rPr sz="3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Lopid®)</a:t>
            </a:r>
            <a:endParaRPr sz="3000">
              <a:latin typeface="Calibri"/>
              <a:cs typeface="Calibri"/>
            </a:endParaRPr>
          </a:p>
          <a:p>
            <a:pPr marL="12700" marR="2235835">
              <a:lnSpc>
                <a:spcPts val="4320"/>
              </a:lnSpc>
            </a:pP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Ezetimibe (Ezetrol®),  Resincolestiramina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(Colestid®).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3682"/>
            <a:ext cx="4528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20" dirty="0">
                <a:solidFill>
                  <a:srgbClr val="2E2B1F"/>
                </a:solidFill>
                <a:latin typeface="Cambria"/>
                <a:cs typeface="Cambria"/>
              </a:rPr>
              <a:t>Vasodilatadores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603" y="1709673"/>
            <a:ext cx="71564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fármacos vasodilatadores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agentes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aumentan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calibre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vasos sanguineos  (aumentando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el flujosanguíneo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 ).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9779" y="3339084"/>
            <a:ext cx="4180332" cy="338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10" dirty="0" smtClean="0"/>
              <a:t>F</a:t>
            </a:r>
            <a:r>
              <a:rPr lang="es-AR" spc="-110" dirty="0" smtClean="0"/>
              <a:t>á</a:t>
            </a:r>
            <a:r>
              <a:rPr spc="-110" dirty="0" err="1" smtClean="0"/>
              <a:t>rmacos</a:t>
            </a:r>
            <a:r>
              <a:rPr spc="-110" dirty="0" smtClean="0"/>
              <a:t> </a:t>
            </a:r>
            <a:r>
              <a:rPr spc="-70" dirty="0"/>
              <a:t>que</a:t>
            </a:r>
            <a:r>
              <a:rPr spc="-400" dirty="0"/>
              <a:t> </a:t>
            </a:r>
            <a:r>
              <a:rPr spc="-100" dirty="0"/>
              <a:t>producen  </a:t>
            </a:r>
            <a:r>
              <a:rPr spc="-105" dirty="0"/>
              <a:t>vasodilatacion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0603" y="2266569"/>
            <a:ext cx="44729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4595">
              <a:lnSpc>
                <a:spcPct val="120000"/>
              </a:lnSpc>
              <a:spcBef>
                <a:spcPts val="100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Nitroglicerina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Nitrato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3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isosorbide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Dinitrato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isosorbide sodio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Hidralazina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303" y="287273"/>
            <a:ext cx="65678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Los </a:t>
            </a:r>
            <a:r>
              <a:rPr sz="4800" spc="-85" dirty="0"/>
              <a:t>grupos</a:t>
            </a:r>
            <a:r>
              <a:rPr sz="4800" spc="-430" dirty="0"/>
              <a:t> </a:t>
            </a:r>
            <a:r>
              <a:rPr sz="4800" spc="-105" dirty="0"/>
              <a:t>antiagregantes  </a:t>
            </a:r>
            <a:r>
              <a:rPr sz="4800" spc="-70" dirty="0" smtClean="0"/>
              <a:t>m</a:t>
            </a:r>
            <a:r>
              <a:rPr lang="es-AR" sz="4800" spc="-70" dirty="0" smtClean="0"/>
              <a:t>á</a:t>
            </a:r>
            <a:r>
              <a:rPr sz="4800" spc="-70" dirty="0" smtClean="0"/>
              <a:t>s </a:t>
            </a:r>
            <a:r>
              <a:rPr sz="4800" spc="-90" dirty="0"/>
              <a:t>utilizados</a:t>
            </a:r>
            <a:r>
              <a:rPr sz="4800" spc="-360" dirty="0"/>
              <a:t> </a:t>
            </a:r>
            <a:r>
              <a:rPr sz="4800" spc="-75" dirty="0"/>
              <a:t>son:</a:t>
            </a:r>
            <a:endParaRPr sz="4800" dirty="0"/>
          </a:p>
        </p:txBody>
      </p:sp>
      <p:sp>
        <p:nvSpPr>
          <p:cNvPr id="8" name="object 8"/>
          <p:cNvSpPr txBox="1"/>
          <p:nvPr/>
        </p:nvSpPr>
        <p:spPr>
          <a:xfrm>
            <a:off x="546303" y="1974914"/>
            <a:ext cx="474726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La aspirina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(Adiro®,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AAS®),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Clopidogrel (Iscover®, Plavix®),  </a:t>
            </a:r>
            <a:r>
              <a:rPr sz="3000" spc="-30" dirty="0">
                <a:solidFill>
                  <a:srgbClr val="2E2B1F"/>
                </a:solidFill>
                <a:latin typeface="Calibri"/>
                <a:cs typeface="Calibri"/>
              </a:rPr>
              <a:t>Trifusal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3000" spc="-10" dirty="0" err="1">
                <a:solidFill>
                  <a:srgbClr val="2E2B1F"/>
                </a:solidFill>
                <a:latin typeface="Calibri"/>
                <a:cs typeface="Calibri"/>
              </a:rPr>
              <a:t>Disgren</a:t>
            </a:r>
            <a:r>
              <a:rPr sz="3000" spc="-10" dirty="0" smtClean="0">
                <a:solidFill>
                  <a:srgbClr val="2E2B1F"/>
                </a:solidFill>
                <a:latin typeface="Calibri"/>
                <a:cs typeface="Calibri"/>
              </a:rPr>
              <a:t>®),</a:t>
            </a:r>
            <a:endParaRPr sz="3000" dirty="0" smtClean="0">
              <a:latin typeface="Calibri"/>
              <a:cs typeface="Calibri"/>
            </a:endParaRPr>
          </a:p>
          <a:p>
            <a:pPr marL="12700" marR="961390" indent="83820">
              <a:lnSpc>
                <a:spcPct val="120000"/>
              </a:lnSpc>
              <a:spcBef>
                <a:spcPts val="5"/>
              </a:spcBef>
            </a:pPr>
            <a:r>
              <a:rPr sz="3000" spc="-10" dirty="0" err="1" smtClean="0">
                <a:solidFill>
                  <a:srgbClr val="2E2B1F"/>
                </a:solidFill>
                <a:latin typeface="Calibri"/>
                <a:cs typeface="Calibri"/>
              </a:rPr>
              <a:t>Ticlopidina</a:t>
            </a:r>
            <a:r>
              <a:rPr sz="3000" spc="-10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 smtClean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3000" spc="-5" dirty="0" err="1" smtClean="0">
                <a:solidFill>
                  <a:srgbClr val="2E2B1F"/>
                </a:solidFill>
                <a:latin typeface="Calibri"/>
                <a:cs typeface="Calibri"/>
              </a:rPr>
              <a:t>Tiklid</a:t>
            </a:r>
            <a:r>
              <a:rPr sz="3000" spc="-5" dirty="0" smtClean="0">
                <a:solidFill>
                  <a:srgbClr val="2E2B1F"/>
                </a:solidFill>
                <a:latin typeface="Calibri"/>
                <a:cs typeface="Calibri"/>
              </a:rPr>
              <a:t>®),  </a:t>
            </a:r>
            <a:r>
              <a:rPr sz="3000" spc="-10" dirty="0" err="1" smtClean="0">
                <a:solidFill>
                  <a:srgbClr val="2E2B1F"/>
                </a:solidFill>
                <a:latin typeface="Calibri"/>
                <a:cs typeface="Calibri"/>
              </a:rPr>
              <a:t>Dipiridamol</a:t>
            </a:r>
            <a:r>
              <a:rPr sz="3000" spc="-10" dirty="0" smtClean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5" dirty="0" smtClean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3000" spc="-15" dirty="0" err="1" smtClean="0">
                <a:solidFill>
                  <a:srgbClr val="2E2B1F"/>
                </a:solidFill>
                <a:latin typeface="Calibri"/>
                <a:cs typeface="Calibri"/>
              </a:rPr>
              <a:t>Persantin</a:t>
            </a:r>
            <a:r>
              <a:rPr sz="3000" spc="-15" dirty="0" smtClean="0">
                <a:solidFill>
                  <a:srgbClr val="2E2B1F"/>
                </a:solidFill>
                <a:latin typeface="Calibri"/>
                <a:cs typeface="Calibri"/>
              </a:rPr>
              <a:t>®)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303" y="605739"/>
            <a:ext cx="405637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5" dirty="0">
                <a:solidFill>
                  <a:srgbClr val="2E2B1F"/>
                </a:solidFill>
              </a:rPr>
              <a:t>Antianginosos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535940" y="1609090"/>
            <a:ext cx="74637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fármacos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antianginosos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utilizan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en el 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tratamiento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angina de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pecho,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trastorno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doloroso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la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mama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debido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enfermedad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isquémica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del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 corazón.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9959" y="3476244"/>
            <a:ext cx="4898136" cy="3232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3565" y="616966"/>
            <a:ext cx="81997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3600" spc="-100" dirty="0"/>
              <a:t>M</a:t>
            </a:r>
            <a:r>
              <a:rPr sz="3600" spc="-100" dirty="0" err="1" smtClean="0"/>
              <a:t>edicamentos</a:t>
            </a:r>
            <a:r>
              <a:rPr sz="3600" spc="-100" dirty="0" smtClean="0"/>
              <a:t> </a:t>
            </a:r>
            <a:r>
              <a:rPr lang="es-AR" sz="3600" spc="-100" dirty="0" smtClean="0"/>
              <a:t> para </a:t>
            </a:r>
            <a:r>
              <a:rPr lang="es-AR" sz="3600" spc="-85" dirty="0" smtClean="0"/>
              <a:t>A</a:t>
            </a:r>
            <a:r>
              <a:rPr sz="3600" spc="-85" dirty="0" err="1" smtClean="0"/>
              <a:t>ngina</a:t>
            </a:r>
            <a:r>
              <a:rPr sz="3600" spc="-85" dirty="0" smtClean="0"/>
              <a:t> </a:t>
            </a:r>
            <a:r>
              <a:rPr sz="3600" spc="-55" dirty="0"/>
              <a:t>de</a:t>
            </a:r>
            <a:r>
              <a:rPr sz="3600" spc="-625" dirty="0"/>
              <a:t> </a:t>
            </a:r>
            <a:r>
              <a:rPr sz="3600" spc="-85" dirty="0"/>
              <a:t>pecho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3565" y="1318005"/>
            <a:ext cx="370141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3600" spc="-50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r>
              <a:rPr sz="3600" spc="-50" dirty="0" smtClean="0">
                <a:solidFill>
                  <a:srgbClr val="675E46"/>
                </a:solidFill>
                <a:latin typeface="Cambria"/>
                <a:cs typeface="Cambria"/>
              </a:rPr>
              <a:t>e </a:t>
            </a:r>
            <a:r>
              <a:rPr sz="3600" spc="-95" dirty="0">
                <a:solidFill>
                  <a:srgbClr val="675E46"/>
                </a:solidFill>
                <a:latin typeface="Cambria"/>
                <a:cs typeface="Cambria"/>
              </a:rPr>
              <a:t>clasifican</a:t>
            </a:r>
            <a:r>
              <a:rPr sz="3600" spc="-4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3600" spc="-70" dirty="0">
                <a:solidFill>
                  <a:srgbClr val="675E46"/>
                </a:solidFill>
                <a:latin typeface="Cambria"/>
                <a:cs typeface="Cambria"/>
              </a:rPr>
              <a:t>en: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603" y="2410396"/>
            <a:ext cx="6207760" cy="33185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19"/>
              </a:spcBef>
              <a:buClr>
                <a:srgbClr val="A9A47B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Nitratos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 nitritos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-Nitroglicerina</a:t>
            </a:r>
            <a:endParaRPr sz="3000" dirty="0">
              <a:latin typeface="Calibri"/>
              <a:cs typeface="Calibri"/>
            </a:endParaRPr>
          </a:p>
          <a:p>
            <a:pPr marL="387985" indent="-375920">
              <a:lnSpc>
                <a:spcPct val="100000"/>
              </a:lnSpc>
              <a:spcBef>
                <a:spcPts val="720"/>
              </a:spcBef>
              <a:buAutoNum type="arabicPeriod" startAt="2"/>
              <a:tabLst>
                <a:tab pos="388620" algn="l"/>
              </a:tabLst>
            </a:pP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Beta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bloqueadores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-Propanolol</a:t>
            </a:r>
            <a:endParaRPr sz="3000" dirty="0">
              <a:latin typeface="Calibri"/>
              <a:cs typeface="Calibri"/>
            </a:endParaRPr>
          </a:p>
          <a:p>
            <a:pPr marL="387985" indent="-375920">
              <a:lnSpc>
                <a:spcPct val="100000"/>
              </a:lnSpc>
              <a:spcBef>
                <a:spcPts val="720"/>
              </a:spcBef>
              <a:buAutoNum type="arabicPeriod" startAt="3"/>
              <a:tabLst>
                <a:tab pos="388620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Bloqueadores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canales de</a:t>
            </a:r>
            <a:r>
              <a:rPr sz="3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calcio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-Diltiazem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 clorohidrato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303" y="605739"/>
            <a:ext cx="3861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5" dirty="0" err="1" smtClean="0">
                <a:solidFill>
                  <a:srgbClr val="2E2B1F"/>
                </a:solidFill>
              </a:rPr>
              <a:t>Antiarr</a:t>
            </a:r>
            <a:r>
              <a:rPr lang="es-AR" sz="5400" spc="-95" dirty="0" smtClean="0">
                <a:solidFill>
                  <a:srgbClr val="2E2B1F"/>
                </a:solidFill>
              </a:rPr>
              <a:t>í</a:t>
            </a:r>
            <a:r>
              <a:rPr sz="5400" spc="-95" dirty="0" err="1" smtClean="0">
                <a:solidFill>
                  <a:srgbClr val="2E2B1F"/>
                </a:solidFill>
              </a:rPr>
              <a:t>tmico</a:t>
            </a:r>
            <a:endParaRPr sz="5400" dirty="0"/>
          </a:p>
        </p:txBody>
      </p:sp>
      <p:sp>
        <p:nvSpPr>
          <p:cNvPr id="8" name="object 8"/>
          <p:cNvSpPr txBox="1"/>
          <p:nvPr/>
        </p:nvSpPr>
        <p:spPr>
          <a:xfrm>
            <a:off x="535940" y="2036190"/>
            <a:ext cx="7464425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Latidos del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corazón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irregulares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producen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turbulencia en la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sangre,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lo que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facilita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la 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formación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trombos.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Estos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pueden embolizar 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causar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ataques 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al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corazón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coronarias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y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accidentes</a:t>
            </a:r>
            <a:r>
              <a:rPr sz="3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cerebrovasculares.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4044" y="4507990"/>
            <a:ext cx="6335267" cy="223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540" y="359105"/>
            <a:ext cx="64662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Los </a:t>
            </a:r>
            <a:r>
              <a:rPr sz="4800" spc="-95" dirty="0" err="1" smtClean="0"/>
              <a:t>antiarr</a:t>
            </a:r>
            <a:r>
              <a:rPr lang="es-AR" sz="4800" spc="-95" dirty="0" smtClean="0"/>
              <a:t>í</a:t>
            </a:r>
            <a:r>
              <a:rPr sz="4800" spc="-95" dirty="0" err="1" smtClean="0"/>
              <a:t>tmicos</a:t>
            </a:r>
            <a:r>
              <a:rPr sz="4800" spc="-95" dirty="0" smtClean="0"/>
              <a:t> </a:t>
            </a:r>
            <a:r>
              <a:rPr sz="4800" spc="-50" dirty="0"/>
              <a:t>de</a:t>
            </a:r>
            <a:r>
              <a:rPr sz="4800" spc="-505" dirty="0"/>
              <a:t> </a:t>
            </a:r>
            <a:r>
              <a:rPr sz="4800" spc="-70" dirty="0"/>
              <a:t>mas  </a:t>
            </a:r>
            <a:r>
              <a:rPr sz="4800" spc="-85" dirty="0" smtClean="0"/>
              <a:t>com</a:t>
            </a:r>
            <a:r>
              <a:rPr lang="es-AR" sz="4800" spc="-85" dirty="0" smtClean="0"/>
              <a:t>ú</a:t>
            </a:r>
            <a:r>
              <a:rPr sz="4800" spc="-85" dirty="0" smtClean="0"/>
              <a:t>n </a:t>
            </a:r>
            <a:r>
              <a:rPr sz="4800" spc="-65" dirty="0"/>
              <a:t>uso</a:t>
            </a:r>
            <a:r>
              <a:rPr sz="4800" spc="-345" dirty="0"/>
              <a:t> </a:t>
            </a:r>
            <a:r>
              <a:rPr sz="4800" spc="-75" dirty="0"/>
              <a:t>son:</a:t>
            </a:r>
            <a:endParaRPr sz="4800" dirty="0"/>
          </a:p>
        </p:txBody>
      </p:sp>
      <p:sp>
        <p:nvSpPr>
          <p:cNvPr id="8" name="object 8"/>
          <p:cNvSpPr txBox="1"/>
          <p:nvPr/>
        </p:nvSpPr>
        <p:spPr>
          <a:xfrm>
            <a:off x="1092809" y="2194687"/>
            <a:ext cx="2160905" cy="33178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20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Lidocaina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Quinidina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Amiodarona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Propanolol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Fenitoina</a:t>
            </a: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25"/>
              </a:spcBef>
              <a:buClr>
                <a:srgbClr val="A9A47B"/>
              </a:buClr>
              <a:buFont typeface="Arial"/>
              <a:buChar char="•"/>
              <a:tabLst>
                <a:tab pos="241935" algn="l"/>
              </a:tabLst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Encainida.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68402"/>
            <a:ext cx="5202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10" dirty="0">
                <a:solidFill>
                  <a:srgbClr val="2E2B1F"/>
                </a:solidFill>
              </a:rPr>
              <a:t>Antihipertensivos: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535940" y="831288"/>
            <a:ext cx="7334884" cy="30899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400" spc="-75" dirty="0">
                <a:solidFill>
                  <a:srgbClr val="2E2B1F"/>
                </a:solidFill>
                <a:latin typeface="Cambria"/>
                <a:cs typeface="Cambria"/>
              </a:rPr>
              <a:t>IECA</a:t>
            </a:r>
            <a:endParaRPr sz="4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fármacos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que inhiben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3000" spc="-25" dirty="0">
                <a:solidFill>
                  <a:srgbClr val="2E2B1F"/>
                </a:solidFill>
                <a:latin typeface="Calibri"/>
                <a:cs typeface="Calibri"/>
              </a:rPr>
              <a:t>efecto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la 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enzima que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transforma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angiotensina.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Esta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sustancia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es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potente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vasoconstrictor 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como  consecuencia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eleva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tensión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arterial de </a:t>
            </a:r>
            <a:r>
              <a:rPr sz="3000" spc="-20" dirty="0">
                <a:solidFill>
                  <a:srgbClr val="2E2B1F"/>
                </a:solidFill>
                <a:latin typeface="Calibri"/>
                <a:cs typeface="Calibri"/>
              </a:rPr>
              <a:t>forma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marcada.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8435" y="3570730"/>
            <a:ext cx="4684775" cy="317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164" rIns="0" bIns="0" rtlCol="0">
            <a:spAutoFit/>
          </a:bodyPr>
          <a:lstStyle/>
          <a:p>
            <a:pPr marL="84455" marR="508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Los</a:t>
            </a:r>
            <a:r>
              <a:rPr sz="4000" spc="-235" dirty="0"/>
              <a:t> </a:t>
            </a:r>
            <a:r>
              <a:rPr sz="4000" spc="-80" dirty="0"/>
              <a:t>IECA</a:t>
            </a:r>
            <a:r>
              <a:rPr sz="4000" spc="-235" dirty="0"/>
              <a:t> </a:t>
            </a:r>
            <a:r>
              <a:rPr sz="4000" spc="-50" dirty="0"/>
              <a:t>de</a:t>
            </a:r>
            <a:r>
              <a:rPr sz="4000" spc="-235" dirty="0"/>
              <a:t> </a:t>
            </a:r>
            <a:r>
              <a:rPr sz="4000" spc="-70" dirty="0" smtClean="0"/>
              <a:t>m</a:t>
            </a:r>
            <a:r>
              <a:rPr lang="es-AR" sz="4000" spc="-70" dirty="0" smtClean="0"/>
              <a:t>á</a:t>
            </a:r>
            <a:r>
              <a:rPr sz="4000" spc="-70" dirty="0" smtClean="0"/>
              <a:t>s</a:t>
            </a:r>
            <a:r>
              <a:rPr sz="4000" spc="-235" dirty="0" smtClean="0"/>
              <a:t> </a:t>
            </a:r>
            <a:r>
              <a:rPr sz="4000" spc="-100" dirty="0"/>
              <a:t>frecuente  prescripción</a:t>
            </a:r>
            <a:r>
              <a:rPr sz="4000" spc="-250" dirty="0"/>
              <a:t> </a:t>
            </a:r>
            <a:r>
              <a:rPr sz="4000" spc="-75" dirty="0"/>
              <a:t>son:</a:t>
            </a:r>
            <a:endParaRPr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546303" y="1834512"/>
            <a:ext cx="4878705" cy="331787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820"/>
              </a:spcBef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Captopril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(Capoten®)</a:t>
            </a:r>
            <a:endParaRPr sz="3000">
              <a:latin typeface="Calibri"/>
              <a:cs typeface="Calibri"/>
            </a:endParaRPr>
          </a:p>
          <a:p>
            <a:pPr marL="96520" marR="105410">
              <a:lnSpc>
                <a:spcPct val="120000"/>
              </a:lnSpc>
            </a:pP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Enalapril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(Renitec®,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Dabonal®)  Ramipril</a:t>
            </a:r>
            <a:r>
              <a:rPr sz="3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(Acovil®)</a:t>
            </a:r>
            <a:endParaRPr sz="3000">
              <a:latin typeface="Calibri"/>
              <a:cs typeface="Calibri"/>
            </a:endParaRPr>
          </a:p>
          <a:p>
            <a:pPr marL="12700" marR="5080" indent="83820">
              <a:lnSpc>
                <a:spcPct val="120000"/>
              </a:lnSpc>
            </a:pP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Quinapril (Acuprel®,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Lidaltrin®)  </a:t>
            </a:r>
            <a:r>
              <a:rPr sz="3000" spc="-15" dirty="0">
                <a:solidFill>
                  <a:srgbClr val="2E2B1F"/>
                </a:solidFill>
                <a:latin typeface="Calibri"/>
                <a:cs typeface="Calibri"/>
              </a:rPr>
              <a:t>Perindopril (Coversyl®), 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Lisinopril </a:t>
            </a:r>
            <a:r>
              <a:rPr sz="3000" spc="-5" dirty="0">
                <a:solidFill>
                  <a:srgbClr val="2E2B1F"/>
                </a:solidFill>
                <a:latin typeface="Calibri"/>
                <a:cs typeface="Calibri"/>
              </a:rPr>
              <a:t>(Prinivil®,</a:t>
            </a:r>
            <a:r>
              <a:rPr sz="30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E2B1F"/>
                </a:solidFill>
                <a:latin typeface="Calibri"/>
                <a:cs typeface="Calibri"/>
              </a:rPr>
              <a:t>Zestril®).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536</Words>
  <Application>Microsoft Office PowerPoint</Application>
  <PresentationFormat>Presentación en pantalla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Office Theme</vt:lpstr>
      <vt:lpstr>Presentación de PowerPoint</vt:lpstr>
      <vt:lpstr>Antiagregantes  plaquetarios</vt:lpstr>
      <vt:lpstr>Los grupos antiagregantes  más utilizados son:</vt:lpstr>
      <vt:lpstr>Antianginosos</vt:lpstr>
      <vt:lpstr>Medicamentos  para Angina de pecho</vt:lpstr>
      <vt:lpstr>Antiarrítmico</vt:lpstr>
      <vt:lpstr>Los antiarrítmicos de mas  común uso son:</vt:lpstr>
      <vt:lpstr>Antihipertensivos:</vt:lpstr>
      <vt:lpstr>Los IECA de más frecuente  prescripción son:</vt:lpstr>
      <vt:lpstr>Presentación de PowerPoint</vt:lpstr>
      <vt:lpstr>Los de más frecuente  prescripción son:</vt:lpstr>
      <vt:lpstr>Cardioestimulantes</vt:lpstr>
      <vt:lpstr>Los de más frecuente  prescripción son:</vt:lpstr>
      <vt:lpstr>Cardiotónicos</vt:lpstr>
      <vt:lpstr>Se dividen en 2 grupos</vt:lpstr>
      <vt:lpstr>Diuréticos</vt:lpstr>
      <vt:lpstr>Los de mayor  prescripción  son:</vt:lpstr>
      <vt:lpstr>Presentación de PowerPoint</vt:lpstr>
      <vt:lpstr>Los de mayor prescripcion:</vt:lpstr>
      <vt:lpstr>Presentación de PowerPoint</vt:lpstr>
      <vt:lpstr>Los de mayor prescripcion:</vt:lpstr>
      <vt:lpstr>Presentación de PowerPoint</vt:lpstr>
      <vt:lpstr>Fármacos que producen  vasodilatacion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wsori</cp:lastModifiedBy>
  <cp:revision>4</cp:revision>
  <dcterms:created xsi:type="dcterms:W3CDTF">2020-10-23T17:15:22Z</dcterms:created>
  <dcterms:modified xsi:type="dcterms:W3CDTF">2021-05-13T14:10:35Z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2020-10-23T00:00:00Z</vt:filetime>
  </property>
</Properties>
</file>